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33375600" cy="18745200"/>
  <p:notesSz cx="6858000" cy="9144000"/>
  <p:defaultTextStyle>
    <a:defPPr>
      <a:defRPr lang="en-US"/>
    </a:defPPr>
    <a:lvl1pPr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1436688" indent="-979488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2874963" indent="-1960563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4311650" indent="-2940050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5749925" indent="-3921125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904">
          <p15:clr>
            <a:srgbClr val="A4A3A4"/>
          </p15:clr>
        </p15:guide>
        <p15:guide id="2" pos="105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7B3205-DFB9-4E0F-B04F-AD56597D52CE}" v="263" dt="2020-09-12T00:07:44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>
      <p:cViewPr>
        <p:scale>
          <a:sx n="80" d="100"/>
          <a:sy n="80" d="100"/>
        </p:scale>
        <p:origin x="-9365" y="48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jnasenichakraborti@gmail.com" userId="bdaae53f212b5b1d" providerId="LiveId" clId="{3B7B3205-DFB9-4E0F-B04F-AD56597D52CE}"/>
    <pc:docChg chg="undo custSel addSld delSld modSld">
      <pc:chgData name="yajnasenichakraborti@gmail.com" userId="bdaae53f212b5b1d" providerId="LiveId" clId="{3B7B3205-DFB9-4E0F-B04F-AD56597D52CE}" dt="2020-09-12T00:07:44.231" v="2476" actId="6549"/>
      <pc:docMkLst>
        <pc:docMk/>
      </pc:docMkLst>
      <pc:sldChg chg="add del">
        <pc:chgData name="yajnasenichakraborti@gmail.com" userId="bdaae53f212b5b1d" providerId="LiveId" clId="{3B7B3205-DFB9-4E0F-B04F-AD56597D52CE}" dt="2020-09-05T01:55:37.404" v="2236" actId="2696"/>
        <pc:sldMkLst>
          <pc:docMk/>
          <pc:sldMk cId="447675102" sldId="257"/>
        </pc:sldMkLst>
      </pc:sldChg>
      <pc:sldChg chg="addSp delSp modSp mod">
        <pc:chgData name="yajnasenichakraborti@gmail.com" userId="bdaae53f212b5b1d" providerId="LiveId" clId="{3B7B3205-DFB9-4E0F-B04F-AD56597D52CE}" dt="2020-09-12T00:07:44.231" v="2476" actId="6549"/>
        <pc:sldMkLst>
          <pc:docMk/>
          <pc:sldMk cId="3393596466" sldId="258"/>
        </pc:sldMkLst>
        <pc:spChg chg="add del mod topLvl">
          <ac:chgData name="yajnasenichakraborti@gmail.com" userId="bdaae53f212b5b1d" providerId="LiveId" clId="{3B7B3205-DFB9-4E0F-B04F-AD56597D52CE}" dt="2020-09-05T01:57:42.825" v="2250" actId="14100"/>
          <ac:spMkLst>
            <pc:docMk/>
            <pc:sldMk cId="3393596466" sldId="258"/>
            <ac:spMk id="2" creationId="{22B8BCC4-6D96-43F3-B77F-99356DE0AA84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4" creationId="{EA84A458-744E-4D5C-A88C-56D3E42AABCF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6" creationId="{766A2571-A747-4D3C-A7AB-0122912A4B5D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10" creationId="{5E158F46-51B3-47F6-BD18-3AB1F1A6E613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12" creationId="{CC1F275F-E222-4970-A58D-6E861ED061EE}"/>
          </ac:spMkLst>
        </pc:spChg>
        <pc:spChg chg="mod">
          <ac:chgData name="yajnasenichakraborti@gmail.com" userId="bdaae53f212b5b1d" providerId="LiveId" clId="{3B7B3205-DFB9-4E0F-B04F-AD56597D52CE}" dt="2020-09-05T01:57:50.538" v="2251" actId="14100"/>
          <ac:spMkLst>
            <pc:docMk/>
            <pc:sldMk cId="3393596466" sldId="258"/>
            <ac:spMk id="13" creationId="{7D6347BD-2469-4CBD-BD13-537037950646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5" creationId="{CFF9EFCE-5FEA-4BFD-A67C-BD39BEBE3D53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16" creationId="{97637236-C5E7-4282-9B5A-BD2BCF55F7E2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7" creationId="{B6FCD69B-A724-4CA2-BC2C-239311644F85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18" creationId="{75BE33C9-EA8D-4B69-941C-B0FBDF91BD5F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20" creationId="{F88FE0F8-87F1-4211-84EB-021EB2CF424F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22" creationId="{D130F75A-C3DE-4E1E-9DF6-4E33C808A390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24" creationId="{0E4155F8-275B-4CA3-9F9C-7F4FE51E6FE8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26" creationId="{D4352544-8198-48E3-B64B-43C194E7DCAC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33" creationId="{0960068D-CEED-4BED-BA1E-A5ED2ABAD6C7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34" creationId="{A7391463-54E3-4655-A50E-3A7F9E92D522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42" creationId="{3D1E8F8F-8A2F-4A56-AD31-E4D2D19876B6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43" creationId="{FE2F32B5-ECAD-4AE7-A523-862A1E6E1E5B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44" creationId="{D093EB39-C8CB-492F-B1C2-9CE0BEFA4FE1}"/>
          </ac:spMkLst>
        </pc:spChg>
        <pc:spChg chg="mod">
          <ac:chgData name="yajnasenichakraborti@gmail.com" userId="bdaae53f212b5b1d" providerId="LiveId" clId="{3B7B3205-DFB9-4E0F-B04F-AD56597D52CE}" dt="2020-09-12T00:07:44.231" v="2476" actId="6549"/>
          <ac:spMkLst>
            <pc:docMk/>
            <pc:sldMk cId="3393596466" sldId="258"/>
            <ac:spMk id="46" creationId="{4F1B7EA1-C912-4F15-A9D7-F15451E661B4}"/>
          </ac:spMkLst>
        </pc:spChg>
        <pc:spChg chg="add del">
          <ac:chgData name="yajnasenichakraborti@gmail.com" userId="bdaae53f212b5b1d" providerId="LiveId" clId="{3B7B3205-DFB9-4E0F-B04F-AD56597D52CE}" dt="2020-09-05T00:05:36.035" v="163" actId="22"/>
          <ac:spMkLst>
            <pc:docMk/>
            <pc:sldMk cId="3393596466" sldId="258"/>
            <ac:spMk id="48" creationId="{59B42E07-7539-419F-BFC0-D4FA991406F6}"/>
          </ac:spMkLst>
        </pc:spChg>
        <pc:spChg chg="add del">
          <ac:chgData name="yajnasenichakraborti@gmail.com" userId="bdaae53f212b5b1d" providerId="LiveId" clId="{3B7B3205-DFB9-4E0F-B04F-AD56597D52CE}" dt="2020-09-05T00:05:36.035" v="163" actId="22"/>
          <ac:spMkLst>
            <pc:docMk/>
            <pc:sldMk cId="3393596466" sldId="258"/>
            <ac:spMk id="50" creationId="{8E7B4458-A491-48A5-ACEF-8C46A296268C}"/>
          </ac:spMkLst>
        </pc:spChg>
        <pc:spChg chg="add del">
          <ac:chgData name="yajnasenichakraborti@gmail.com" userId="bdaae53f212b5b1d" providerId="LiveId" clId="{3B7B3205-DFB9-4E0F-B04F-AD56597D52CE}" dt="2020-09-05T00:05:36.035" v="163" actId="22"/>
          <ac:spMkLst>
            <pc:docMk/>
            <pc:sldMk cId="3393596466" sldId="258"/>
            <ac:spMk id="51" creationId="{05710F57-B3E3-4849-A48C-84B6F2DC75B5}"/>
          </ac:spMkLst>
        </pc:spChg>
        <pc:spChg chg="add del">
          <ac:chgData name="yajnasenichakraborti@gmail.com" userId="bdaae53f212b5b1d" providerId="LiveId" clId="{3B7B3205-DFB9-4E0F-B04F-AD56597D52CE}" dt="2020-09-05T00:05:36.035" v="163" actId="22"/>
          <ac:spMkLst>
            <pc:docMk/>
            <pc:sldMk cId="3393596466" sldId="258"/>
            <ac:spMk id="52" creationId="{839F9211-D29B-4135-B948-550F1509DCFA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53" creationId="{D60665E3-249D-4FA4-8397-ABA64E810487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54" creationId="{8FE93739-DC55-466B-8609-50B209BA66B4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55" creationId="{DA3AD2F9-C705-446C-A3D1-1CA42A0DA8C6}"/>
          </ac:spMkLst>
        </pc:spChg>
        <pc:spChg chg="mod">
          <ac:chgData name="yajnasenichakraborti@gmail.com" userId="bdaae53f212b5b1d" providerId="LiveId" clId="{3B7B3205-DFB9-4E0F-B04F-AD56597D52CE}" dt="2020-09-05T02:09:42.756" v="2454" actId="1037"/>
          <ac:spMkLst>
            <pc:docMk/>
            <pc:sldMk cId="3393596466" sldId="258"/>
            <ac:spMk id="56" creationId="{337E3E2F-9EB6-4CF3-A421-147B7F4265D8}"/>
          </ac:spMkLst>
        </pc:spChg>
        <pc:spChg chg="mod">
          <ac:chgData name="yajnasenichakraborti@gmail.com" userId="bdaae53f212b5b1d" providerId="LiveId" clId="{3B7B3205-DFB9-4E0F-B04F-AD56597D52CE}" dt="2020-09-12T00:07:13.846" v="2474" actId="27107"/>
          <ac:spMkLst>
            <pc:docMk/>
            <pc:sldMk cId="3393596466" sldId="258"/>
            <ac:spMk id="57" creationId="{5816AA22-5A44-4A41-AD18-5C6886ACDFC6}"/>
          </ac:spMkLst>
        </pc:spChg>
        <pc:spChg chg="mod">
          <ac:chgData name="yajnasenichakraborti@gmail.com" userId="bdaae53f212b5b1d" providerId="LiveId" clId="{3B7B3205-DFB9-4E0F-B04F-AD56597D52CE}" dt="2020-09-05T01:57:26.122" v="2249" actId="1037"/>
          <ac:spMkLst>
            <pc:docMk/>
            <pc:sldMk cId="3393596466" sldId="258"/>
            <ac:spMk id="58" creationId="{7D36135E-1871-4AB8-9EC9-1D2C34B6F1BA}"/>
          </ac:spMkLst>
        </pc:spChg>
        <pc:spChg chg="add 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59" creationId="{AFF701E3-EAB9-449F-86B6-5E358F1DE010}"/>
          </ac:spMkLst>
        </pc:spChg>
        <pc:spChg chg="mod">
          <ac:chgData name="yajnasenichakraborti@gmail.com" userId="bdaae53f212b5b1d" providerId="LiveId" clId="{3B7B3205-DFB9-4E0F-B04F-AD56597D52CE}" dt="2020-09-05T01:55:51.563" v="2240" actId="1035"/>
          <ac:spMkLst>
            <pc:docMk/>
            <pc:sldMk cId="3393596466" sldId="258"/>
            <ac:spMk id="60" creationId="{2165A948-E2CE-4A5F-9BE1-6E94387F8CDC}"/>
          </ac:spMkLst>
        </pc:spChg>
        <pc:spChg chg="mod">
          <ac:chgData name="yajnasenichakraborti@gmail.com" userId="bdaae53f212b5b1d" providerId="LiveId" clId="{3B7B3205-DFB9-4E0F-B04F-AD56597D52CE}" dt="2020-09-11T19:02:08.013" v="2458" actId="1038"/>
          <ac:spMkLst>
            <pc:docMk/>
            <pc:sldMk cId="3393596466" sldId="258"/>
            <ac:spMk id="62" creationId="{96A6DACA-99FF-421E-89B3-0F67FA64812A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64" creationId="{0713CD44-C3E4-4566-BBC1-C23340B3879E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65" creationId="{B14B3A70-62B8-49C5-AA12-FB6CC6866A3E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66" creationId="{02FE4FBD-9F3E-44B7-8F78-D0AE6F5A0A0F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70" creationId="{2CC83C95-94EF-46D3-B2C3-3DC6D06FB08D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71" creationId="{E62DB342-B199-4048-84D8-E2E7856F6952}"/>
          </ac:spMkLst>
        </pc:spChg>
        <pc:spChg chg="mod">
          <ac:chgData name="yajnasenichakraborti@gmail.com" userId="bdaae53f212b5b1d" providerId="LiveId" clId="{3B7B3205-DFB9-4E0F-B04F-AD56597D52CE}" dt="2020-09-05T01:47:21.847" v="1898" actId="1035"/>
          <ac:spMkLst>
            <pc:docMk/>
            <pc:sldMk cId="3393596466" sldId="258"/>
            <ac:spMk id="72" creationId="{BB5B21A5-8996-44AF-87F5-3053F8CE8515}"/>
          </ac:spMkLst>
        </pc:spChg>
        <pc:spChg chg="mod">
          <ac:chgData name="yajnasenichakraborti@gmail.com" userId="bdaae53f212b5b1d" providerId="LiveId" clId="{3B7B3205-DFB9-4E0F-B04F-AD56597D52CE}" dt="2020-09-05T02:07:19.822" v="2440" actId="1035"/>
          <ac:spMkLst>
            <pc:docMk/>
            <pc:sldMk cId="3393596466" sldId="258"/>
            <ac:spMk id="73" creationId="{304AC574-9FA0-45E9-9297-CD4C92A2723E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75" creationId="{00A4F4CE-0582-48C2-938A-573449EEC49C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76" creationId="{63704DE3-9654-42AE-829A-0BE05E724468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78" creationId="{19C4BC8C-63D0-4DC7-ACB9-45B4D675509A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79" creationId="{DB9B0ED8-4CD2-42B8-B44E-8320F02C0121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80" creationId="{B85AD15C-997B-43DF-936C-6978C644F63E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84" creationId="{B6C1FA98-E830-4E62-93B0-9F42E05470E7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85" creationId="{2455903A-3F01-4F97-871C-AB6700D37E93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86" creationId="{DCBB1C9F-E1DA-4681-A9B7-FC5CA7BF97F8}"/>
          </ac:spMkLst>
        </pc:spChg>
        <pc:spChg chg="add mod topLvl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87" creationId="{1D9EBB00-03BA-4DEC-BB07-95A1FDE5DC55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88" creationId="{5126A514-8BD9-4545-8120-D57B06B24748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90" creationId="{8487E4CB-03D9-4D7D-800A-C535E3395E86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96" creationId="{EF4FE561-A2AD-478A-8005-4D36F8AE7B32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97" creationId="{1332783F-4BDC-4523-A5CA-BC525FDE6088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98" creationId="{E057A343-BB12-4FAF-881A-2E03E6B0FB8F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99" creationId="{1813461E-A558-481C-9C41-0651E2199746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00" creationId="{ACC50D67-ED0C-4FB3-9005-B9AE0CC3CF25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01" creationId="{13CFBAE2-A973-4A08-9906-8504FB3BAB10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02" creationId="{1D53DFC6-B846-48F1-A857-4D100A03A0A9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04" creationId="{467DAA0A-BAC7-45E1-AB11-0CEEED3FF6C3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07" creationId="{616CEB4C-679D-4192-A472-37769A9AEA53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08" creationId="{C959B367-BD38-4332-9109-0BB249EA5E77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09" creationId="{E6232968-F65F-44A1-AD7D-90B920EDFCD6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11" creationId="{6181B3D5-02BA-4006-B22C-A5FA3C399F6B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13" creationId="{35C24403-A616-4BE9-89A1-8B6A22D08CE6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14" creationId="{8AF5B994-B9FD-4DBE-9ABF-20784BC8FEAE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16" creationId="{5714841F-BB99-41DD-B718-57CF7C36B4F4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18" creationId="{DC50C92A-9DD7-4D00-AF12-CBCF40AB15CB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19" creationId="{8BAEBAAA-17A2-4B53-9990-DC219B02A186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27" creationId="{9310E644-1FB3-4BEA-BF55-A70BB19CFAA7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29" creationId="{73AA9F20-7D96-40FC-8BBC-34551140C16A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30" creationId="{EC5DBB60-2833-4A8F-BD8C-654DF180A35F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32" creationId="{F0AB9CDA-D628-431A-B5CA-F28601F34431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34" creationId="{69DD09FE-E7C7-4556-9657-1CD01D41EBAD}"/>
          </ac:spMkLst>
        </pc:spChg>
        <pc:spChg chg="mod">
          <ac:chgData name="yajnasenichakraborti@gmail.com" userId="bdaae53f212b5b1d" providerId="LiveId" clId="{3B7B3205-DFB9-4E0F-B04F-AD56597D52CE}" dt="2020-09-05T02:07:07.759" v="2439" actId="255"/>
          <ac:spMkLst>
            <pc:docMk/>
            <pc:sldMk cId="3393596466" sldId="258"/>
            <ac:spMk id="135" creationId="{8301038F-B99F-49B9-86E8-FED88A39A604}"/>
          </ac:spMkLst>
        </pc:s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11" creationId="{CFDE0636-80E6-41F3-A353-25E66871835C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21" creationId="{52E92C8E-D63B-4CFB-93AE-88D6548E06F3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23" creationId="{D855AE49-A59E-4862-A1E5-DF1C2EF775E4}"/>
          </ac:grpSpMkLst>
        </pc:grpChg>
        <pc:grpChg chg="add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25" creationId="{C162CB3D-5E0B-49B3-B240-9FB2E8F4E43A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27" creationId="{94141D27-7634-486D-B2DB-49BA9DC3D5FC}"/>
          </ac:grpSpMkLst>
        </pc:grpChg>
        <pc:grpChg chg="add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28" creationId="{A5968BF7-08D0-4550-B58C-53BC65AC114B}"/>
          </ac:grpSpMkLst>
        </pc:grpChg>
        <pc:grpChg chg="add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35" creationId="{A3139C33-7F90-45FE-BC06-AC8CFF1D44F1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36" creationId="{2EEA5743-CA36-4012-B2B9-0C22F3B0F6A4}"/>
          </ac:grpSpMkLst>
        </pc:grpChg>
        <pc:grpChg chg="add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37" creationId="{806B331E-452F-4253-A48D-5FBBE97CD30B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38" creationId="{CE2D1281-5E10-4476-9DF5-B4C68718CC7C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39" creationId="{03D131E5-1E1D-446A-9158-A79E0C13B103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40" creationId="{0E2E8061-32F2-4515-B815-819FB021B88D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41" creationId="{1220820B-B3C2-47D8-8419-8118F15885C0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45" creationId="{ADD1B2BB-476F-40ED-A820-3A4D9CA94FF4}"/>
          </ac:grpSpMkLst>
        </pc:grpChg>
        <pc:grpChg chg="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47" creationId="{4B689B60-DEC7-4BA3-AD24-793A5BEAAA11}"/>
          </ac:grpSpMkLst>
        </pc:grpChg>
        <pc:grpChg chg="add del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49" creationId="{B5562778-9230-4576-B40D-47E99616779C}"/>
          </ac:grpSpMkLst>
        </pc:grpChg>
        <pc:grpChg chg="add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61" creationId="{00F28D96-8B64-4C77-A12B-3FA32B1AA486}"/>
          </ac:grpSpMkLst>
        </pc:grpChg>
        <pc:grpChg chg="mod">
          <ac:chgData name="yajnasenichakraborti@gmail.com" userId="bdaae53f212b5b1d" providerId="LiveId" clId="{3B7B3205-DFB9-4E0F-B04F-AD56597D52CE}" dt="2020-09-05T01:47:21.847" v="1898" actId="1035"/>
          <ac:grpSpMkLst>
            <pc:docMk/>
            <pc:sldMk cId="3393596466" sldId="258"/>
            <ac:grpSpMk id="63" creationId="{79FC7F16-9DCE-491E-9C5A-FA5BCDB27758}"/>
          </ac:grpSpMkLst>
        </pc:grpChg>
        <pc:grpChg chg="add del mod topLvl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74" creationId="{62EFD3AF-F599-4615-82E6-470569A78660}"/>
          </ac:grpSpMkLst>
        </pc:grpChg>
        <pc:grpChg chg="add del mod topLvl">
          <ac:chgData name="yajnasenichakraborti@gmail.com" userId="bdaae53f212b5b1d" providerId="LiveId" clId="{3B7B3205-DFB9-4E0F-B04F-AD56597D52CE}" dt="2020-09-05T01:16:09.471" v="1242" actId="165"/>
          <ac:grpSpMkLst>
            <pc:docMk/>
            <pc:sldMk cId="3393596466" sldId="258"/>
            <ac:grpSpMk id="81" creationId="{34F586DC-2FC9-4359-B6E6-A381BB272BD5}"/>
          </ac:grpSpMkLst>
        </pc:grpChg>
        <pc:grpChg chg="add del mod topLvl">
          <ac:chgData name="yajnasenichakraborti@gmail.com" userId="bdaae53f212b5b1d" providerId="LiveId" clId="{3B7B3205-DFB9-4E0F-B04F-AD56597D52CE}" dt="2020-09-05T01:09:46.054" v="1208" actId="165"/>
          <ac:grpSpMkLst>
            <pc:docMk/>
            <pc:sldMk cId="3393596466" sldId="258"/>
            <ac:grpSpMk id="82" creationId="{72CC4B4A-E0D8-49CA-9F69-FA307B70F1D4}"/>
          </ac:grpSpMkLst>
        </pc:grpChg>
        <pc:grpChg chg="add del mod topLvl">
          <ac:chgData name="yajnasenichakraborti@gmail.com" userId="bdaae53f212b5b1d" providerId="LiveId" clId="{3B7B3205-DFB9-4E0F-B04F-AD56597D52CE}" dt="2020-09-05T01:16:09.471" v="1242" actId="165"/>
          <ac:grpSpMkLst>
            <pc:docMk/>
            <pc:sldMk cId="3393596466" sldId="258"/>
            <ac:grpSpMk id="93" creationId="{9B0F8317-B5D6-4D2D-9E7D-2AE813F904B4}"/>
          </ac:grpSpMkLst>
        </pc:grpChg>
        <pc:grpChg chg="add del mod ord topLvl">
          <ac:chgData name="yajnasenichakraborti@gmail.com" userId="bdaae53f212b5b1d" providerId="LiveId" clId="{3B7B3205-DFB9-4E0F-B04F-AD56597D52CE}" dt="2020-09-05T01:09:39.832" v="1207" actId="165"/>
          <ac:grpSpMkLst>
            <pc:docMk/>
            <pc:sldMk cId="3393596466" sldId="258"/>
            <ac:grpSpMk id="94" creationId="{488D3F88-B04E-4973-B735-DFA22F33EEB2}"/>
          </ac:grpSpMkLst>
        </pc:grpChg>
        <pc:grpChg chg="add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95" creationId="{0CAD91DE-18C8-4F91-B71E-C41E61C042E5}"/>
          </ac:grpSpMkLst>
        </pc:grpChg>
        <pc:grpChg chg="add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103" creationId="{673B344E-D51C-4FD5-A841-7B12F4E08B4D}"/>
          </ac:grpSpMkLst>
        </pc:grpChg>
        <pc:grpChg chg="add del mod ord">
          <ac:chgData name="yajnasenichakraborti@gmail.com" userId="bdaae53f212b5b1d" providerId="LiveId" clId="{3B7B3205-DFB9-4E0F-B04F-AD56597D52CE}" dt="2020-09-05T01:09:18.308" v="1206" actId="165"/>
          <ac:grpSpMkLst>
            <pc:docMk/>
            <pc:sldMk cId="3393596466" sldId="258"/>
            <ac:grpSpMk id="152" creationId="{0E3D8463-5688-45F4-8F8F-D91DF46FC0D5}"/>
          </ac:grpSpMkLst>
        </pc:grpChg>
        <pc:grpChg chg="add del mod">
          <ac:chgData name="yajnasenichakraborti@gmail.com" userId="bdaae53f212b5b1d" providerId="LiveId" clId="{3B7B3205-DFB9-4E0F-B04F-AD56597D52CE}" dt="2020-09-05T01:12:51.520" v="1222" actId="164"/>
          <ac:grpSpMkLst>
            <pc:docMk/>
            <pc:sldMk cId="3393596466" sldId="258"/>
            <ac:grpSpMk id="161" creationId="{7AED0C67-5446-4753-9297-E5F585EEB84D}"/>
          </ac:grpSpMkLst>
        </pc:grpChg>
        <pc:grpChg chg="add del mod">
          <ac:chgData name="yajnasenichakraborti@gmail.com" userId="bdaae53f212b5b1d" providerId="LiveId" clId="{3B7B3205-DFB9-4E0F-B04F-AD56597D52CE}" dt="2020-09-05T01:14:15.730" v="1232" actId="165"/>
          <ac:grpSpMkLst>
            <pc:docMk/>
            <pc:sldMk cId="3393596466" sldId="258"/>
            <ac:grpSpMk id="167" creationId="{31369487-696F-4D7B-A318-5CE53DAD8602}"/>
          </ac:grpSpMkLst>
        </pc:grpChg>
        <pc:grpChg chg="add mod">
          <ac:chgData name="yajnasenichakraborti@gmail.com" userId="bdaae53f212b5b1d" providerId="LiveId" clId="{3B7B3205-DFB9-4E0F-B04F-AD56597D52CE}" dt="2020-09-05T01:15:44.130" v="1240" actId="338"/>
          <ac:grpSpMkLst>
            <pc:docMk/>
            <pc:sldMk cId="3393596466" sldId="258"/>
            <ac:grpSpMk id="168" creationId="{A8F2BE78-EF76-4049-95BF-BDE0F3D8B53B}"/>
          </ac:grpSpMkLst>
        </pc:grpChg>
        <pc:grpChg chg="add del mod">
          <ac:chgData name="yajnasenichakraborti@gmail.com" userId="bdaae53f212b5b1d" providerId="LiveId" clId="{3B7B3205-DFB9-4E0F-B04F-AD56597D52CE}" dt="2020-09-05T02:07:07.759" v="2439" actId="255"/>
          <ac:grpSpMkLst>
            <pc:docMk/>
            <pc:sldMk cId="3393596466" sldId="258"/>
            <ac:grpSpMk id="169" creationId="{7DC6DAE4-BA2D-4A44-B1EB-91BF756E207E}"/>
          </ac:grpSpMkLst>
        </pc:grpChg>
        <pc:graphicFrameChg chg="mod">
          <ac:chgData name="yajnasenichakraborti@gmail.com" userId="bdaae53f212b5b1d" providerId="LiveId" clId="{3B7B3205-DFB9-4E0F-B04F-AD56597D52CE}" dt="2020-09-05T01:47:21.847" v="1898" actId="1035"/>
          <ac:graphicFrameMkLst>
            <pc:docMk/>
            <pc:sldMk cId="3393596466" sldId="258"/>
            <ac:graphicFrameMk id="14" creationId="{B51F33E6-1D21-4325-8067-E2523D207D6F}"/>
          </ac:graphicFrameMkLst>
        </pc:graphicFrameChg>
        <pc:picChg chg="mod modCrop">
          <ac:chgData name="yajnasenichakraborti@gmail.com" userId="bdaae53f212b5b1d" providerId="LiveId" clId="{3B7B3205-DFB9-4E0F-B04F-AD56597D52CE}" dt="2020-09-05T02:07:07.759" v="2439" actId="255"/>
          <ac:picMkLst>
            <pc:docMk/>
            <pc:sldMk cId="3393596466" sldId="258"/>
            <ac:picMk id="9" creationId="{72A844BE-2B8C-4565-A875-70CB1304F61B}"/>
          </ac:picMkLst>
        </pc:picChg>
        <pc:picChg chg="mod modCrop">
          <ac:chgData name="yajnasenichakraborti@gmail.com" userId="bdaae53f212b5b1d" providerId="LiveId" clId="{3B7B3205-DFB9-4E0F-B04F-AD56597D52CE}" dt="2020-09-05T02:07:07.759" v="2439" actId="255"/>
          <ac:picMkLst>
            <pc:docMk/>
            <pc:sldMk cId="3393596466" sldId="258"/>
            <ac:picMk id="19" creationId="{2165E7A4-0E97-4714-AEC7-26A76B44A212}"/>
          </ac:picMkLst>
        </pc:picChg>
        <pc:picChg chg="add del mod modCrop">
          <ac:chgData name="yajnasenichakraborti@gmail.com" userId="bdaae53f212b5b1d" providerId="LiveId" clId="{3B7B3205-DFB9-4E0F-B04F-AD56597D52CE}" dt="2020-09-05T02:07:07.759" v="2439" actId="255"/>
          <ac:picMkLst>
            <pc:docMk/>
            <pc:sldMk cId="3393596466" sldId="258"/>
            <ac:picMk id="29" creationId="{C5DB92F5-DD82-4AA3-9CF2-F410E34BC652}"/>
          </ac:picMkLst>
        </pc:picChg>
        <pc:picChg chg="mod modCrop">
          <ac:chgData name="yajnasenichakraborti@gmail.com" userId="bdaae53f212b5b1d" providerId="LiveId" clId="{3B7B3205-DFB9-4E0F-B04F-AD56597D52CE}" dt="2020-09-05T02:07:07.759" v="2439" actId="255"/>
          <ac:picMkLst>
            <pc:docMk/>
            <pc:sldMk cId="3393596466" sldId="258"/>
            <ac:picMk id="30" creationId="{37ADB62A-98D7-41E8-84B4-5887B158C335}"/>
          </ac:picMkLst>
        </pc:picChg>
        <pc:picChg chg="mod modCrop">
          <ac:chgData name="yajnasenichakraborti@gmail.com" userId="bdaae53f212b5b1d" providerId="LiveId" clId="{3B7B3205-DFB9-4E0F-B04F-AD56597D52CE}" dt="2020-09-05T02:07:07.759" v="2439" actId="255"/>
          <ac:picMkLst>
            <pc:docMk/>
            <pc:sldMk cId="3393596466" sldId="258"/>
            <ac:picMk id="31" creationId="{946D6115-C013-4BBB-82C3-DC40EC2C6137}"/>
          </ac:picMkLst>
        </pc:picChg>
        <pc:picChg chg="mod modCrop">
          <ac:chgData name="yajnasenichakraborti@gmail.com" userId="bdaae53f212b5b1d" providerId="LiveId" clId="{3B7B3205-DFB9-4E0F-B04F-AD56597D52CE}" dt="2020-09-05T02:07:07.759" v="2439" actId="255"/>
          <ac:picMkLst>
            <pc:docMk/>
            <pc:sldMk cId="3393596466" sldId="258"/>
            <ac:picMk id="32" creationId="{C46287F5-3DEA-44E4-89D7-B225C4086755}"/>
          </ac:picMkLst>
        </pc:picChg>
        <pc:cxnChg chg="mod">
          <ac:chgData name="yajnasenichakraborti@gmail.com" userId="bdaae53f212b5b1d" providerId="LiveId" clId="{3B7B3205-DFB9-4E0F-B04F-AD56597D52CE}" dt="2020-09-05T01:47:21.847" v="1898" actId="1035"/>
          <ac:cxnSpMkLst>
            <pc:docMk/>
            <pc:sldMk cId="3393596466" sldId="258"/>
            <ac:cxnSpMk id="67" creationId="{AE33083B-E941-45E5-A4E2-A6EE4F23A09E}"/>
          </ac:cxnSpMkLst>
        </pc:cxnChg>
        <pc:cxnChg chg="mod">
          <ac:chgData name="yajnasenichakraborti@gmail.com" userId="bdaae53f212b5b1d" providerId="LiveId" clId="{3B7B3205-DFB9-4E0F-B04F-AD56597D52CE}" dt="2020-09-05T01:47:21.847" v="1898" actId="1035"/>
          <ac:cxnSpMkLst>
            <pc:docMk/>
            <pc:sldMk cId="3393596466" sldId="258"/>
            <ac:cxnSpMk id="68" creationId="{59CEA319-DC0B-48A7-917E-8C6099034AA8}"/>
          </ac:cxnSpMkLst>
        </pc:cxnChg>
        <pc:cxnChg chg="mod">
          <ac:chgData name="yajnasenichakraborti@gmail.com" userId="bdaae53f212b5b1d" providerId="LiveId" clId="{3B7B3205-DFB9-4E0F-B04F-AD56597D52CE}" dt="2020-09-05T01:47:21.847" v="1898" actId="1035"/>
          <ac:cxnSpMkLst>
            <pc:docMk/>
            <pc:sldMk cId="3393596466" sldId="258"/>
            <ac:cxnSpMk id="69" creationId="{BD1B41FE-7D7D-4A43-9682-A74D5C9E90DF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77" creationId="{C755587E-0C93-4F6D-B581-618FAB14EC7F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83" creationId="{36BF22CC-5E5A-4D23-B404-0D3A43BDE512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05" creationId="{DBCB64BC-B1CB-4FAD-9682-75F45604F6CE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06" creationId="{AC291FF2-E548-4405-A274-D767BE31D1CA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10" creationId="{93A2FF63-D953-4269-A6B2-67BE2A5F09C1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12" creationId="{64E42BB3-73BA-4075-9469-88D81C9BBB83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15" creationId="{B60FE1A8-427B-4A1D-9290-B4F0C04D6693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17" creationId="{8B337CB1-AA66-41F6-8DEA-830D689074F4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26" creationId="{E631F8E6-2DB3-4A1B-809C-CD565D8FE11B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28" creationId="{C13349F0-0E8E-4DB4-A024-3E6A9EADDFEA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31" creationId="{1A16FCFC-6CA5-4705-9B3A-81D811FBFA90}"/>
          </ac:cxnSpMkLst>
        </pc:cxnChg>
        <pc:cxnChg chg="mod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33" creationId="{D81EF9AD-6758-49D7-9CAC-3C526C818DB8}"/>
          </ac:cxnSpMkLst>
        </pc:cxnChg>
        <pc:cxnChg chg="add del mod">
          <ac:chgData name="yajnasenichakraborti@gmail.com" userId="bdaae53f212b5b1d" providerId="LiveId" clId="{3B7B3205-DFB9-4E0F-B04F-AD56597D52CE}" dt="2020-09-05T00:23:17.247" v="287" actId="11529"/>
          <ac:cxnSpMkLst>
            <pc:docMk/>
            <pc:sldMk cId="3393596466" sldId="258"/>
            <ac:cxnSpMk id="147" creationId="{F2167DC9-25BC-40DD-826F-ADFF2AF18B5C}"/>
          </ac:cxnSpMkLst>
        </pc:cxnChg>
        <pc:cxnChg chg="add del mod topLvl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49" creationId="{EB9C187F-96D4-47D9-B063-BB21169595F9}"/>
          </ac:cxnSpMkLst>
        </pc:cxnChg>
        <pc:cxnChg chg="add mod topLvl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50" creationId="{F46503EF-1C65-45F1-8F83-8229188DD3FB}"/>
          </ac:cxnSpMkLst>
        </pc:cxnChg>
        <pc:cxnChg chg="add mod topLvl">
          <ac:chgData name="yajnasenichakraborti@gmail.com" userId="bdaae53f212b5b1d" providerId="LiveId" clId="{3B7B3205-DFB9-4E0F-B04F-AD56597D52CE}" dt="2020-09-05T02:07:07.759" v="2439" actId="255"/>
          <ac:cxnSpMkLst>
            <pc:docMk/>
            <pc:sldMk cId="3393596466" sldId="258"/>
            <ac:cxnSpMk id="151" creationId="{CE574876-6899-4DB2-A7C4-D604EEF0E287}"/>
          </ac:cxnSpMkLst>
        </pc:cxnChg>
      </pc:sldChg>
    </pc:docChg>
  </pc:docChgLst>
  <pc:docChgLst>
    <pc:chgData name="yajnasenichakraborti@gmail.com" userId="bdaae53f212b5b1d" providerId="LiveId" clId="{1F88A6A3-D0C5-484C-A6FB-F474C624E296}"/>
    <pc:docChg chg="undo custSel addSld delSld modSld sldOrd">
      <pc:chgData name="yajnasenichakraborti@gmail.com" userId="bdaae53f212b5b1d" providerId="LiveId" clId="{1F88A6A3-D0C5-484C-A6FB-F474C624E296}" dt="2020-09-04T19:00:13.384" v="7450" actId="6549"/>
      <pc:docMkLst>
        <pc:docMk/>
      </pc:docMkLst>
      <pc:sldChg chg="del">
        <pc:chgData name="yajnasenichakraborti@gmail.com" userId="bdaae53f212b5b1d" providerId="LiveId" clId="{1F88A6A3-D0C5-484C-A6FB-F474C624E296}" dt="2020-09-01T17:50:54.172" v="0" actId="47"/>
        <pc:sldMkLst>
          <pc:docMk/>
          <pc:sldMk cId="0" sldId="256"/>
        </pc:sldMkLst>
      </pc:sldChg>
      <pc:sldChg chg="addSp delSp modSp add del mod">
        <pc:chgData name="yajnasenichakraborti@gmail.com" userId="bdaae53f212b5b1d" providerId="LiveId" clId="{1F88A6A3-D0C5-484C-A6FB-F474C624E296}" dt="2020-09-04T17:56:08.356" v="6435" actId="47"/>
        <pc:sldMkLst>
          <pc:docMk/>
          <pc:sldMk cId="447675102" sldId="257"/>
        </pc:sldMkLst>
        <pc:spChg chg="mod">
          <ac:chgData name="yajnasenichakraborti@gmail.com" userId="bdaae53f212b5b1d" providerId="LiveId" clId="{1F88A6A3-D0C5-484C-A6FB-F474C624E296}" dt="2020-09-01T21:02:49.814" v="2497" actId="14100"/>
          <ac:spMkLst>
            <pc:docMk/>
            <pc:sldMk cId="447675102" sldId="257"/>
            <ac:spMk id="10" creationId="{5E158F46-51B3-47F6-BD18-3AB1F1A6E613}"/>
          </ac:spMkLst>
        </pc:spChg>
        <pc:spChg chg="mod">
          <ac:chgData name="yajnasenichakraborti@gmail.com" userId="bdaae53f212b5b1d" providerId="LiveId" clId="{1F88A6A3-D0C5-484C-A6FB-F474C624E296}" dt="2020-09-01T21:04:50.759" v="2573" actId="948"/>
          <ac:spMkLst>
            <pc:docMk/>
            <pc:sldMk cId="447675102" sldId="257"/>
            <ac:spMk id="12" creationId="{CC1F275F-E222-4970-A58D-6E861ED061EE}"/>
          </ac:spMkLst>
        </pc:spChg>
        <pc:spChg chg="mod">
          <ac:chgData name="yajnasenichakraborti@gmail.com" userId="bdaae53f212b5b1d" providerId="LiveId" clId="{1F88A6A3-D0C5-484C-A6FB-F474C624E296}" dt="2020-09-01T21:14:04.959" v="2631" actId="14100"/>
          <ac:spMkLst>
            <pc:docMk/>
            <pc:sldMk cId="447675102" sldId="257"/>
            <ac:spMk id="13" creationId="{7D6347BD-2469-4CBD-BD13-537037950646}"/>
          </ac:spMkLst>
        </pc:spChg>
        <pc:spChg chg="mod">
          <ac:chgData name="yajnasenichakraborti@gmail.com" userId="bdaae53f212b5b1d" providerId="LiveId" clId="{1F88A6A3-D0C5-484C-A6FB-F474C624E296}" dt="2020-09-01T21:05:21.957" v="2593" actId="1035"/>
          <ac:spMkLst>
            <pc:docMk/>
            <pc:sldMk cId="447675102" sldId="257"/>
            <ac:spMk id="16" creationId="{97637236-C5E7-4282-9B5A-BD2BCF55F7E2}"/>
          </ac:spMkLst>
        </pc:spChg>
        <pc:spChg chg="mod">
          <ac:chgData name="yajnasenichakraborti@gmail.com" userId="bdaae53f212b5b1d" providerId="LiveId" clId="{1F88A6A3-D0C5-484C-A6FB-F474C624E296}" dt="2020-09-01T21:09:37.330" v="2628" actId="14100"/>
          <ac:spMkLst>
            <pc:docMk/>
            <pc:sldMk cId="447675102" sldId="257"/>
            <ac:spMk id="18" creationId="{75BE33C9-EA8D-4B69-941C-B0FBDF91BD5F}"/>
          </ac:spMkLst>
        </pc:spChg>
        <pc:spChg chg="mod">
          <ac:chgData name="yajnasenichakraborti@gmail.com" userId="bdaae53f212b5b1d" providerId="LiveId" clId="{1F88A6A3-D0C5-484C-A6FB-F474C624E296}" dt="2020-09-01T21:05:11.699" v="2581" actId="1035"/>
          <ac:spMkLst>
            <pc:docMk/>
            <pc:sldMk cId="447675102" sldId="257"/>
            <ac:spMk id="20" creationId="{F88FE0F8-87F1-4211-84EB-021EB2CF424F}"/>
          </ac:spMkLst>
        </pc:spChg>
        <pc:spChg chg="mod">
          <ac:chgData name="yajnasenichakraborti@gmail.com" userId="bdaae53f212b5b1d" providerId="LiveId" clId="{1F88A6A3-D0C5-484C-A6FB-F474C624E296}" dt="2020-09-01T21:09:34.727" v="2627" actId="14100"/>
          <ac:spMkLst>
            <pc:docMk/>
            <pc:sldMk cId="447675102" sldId="257"/>
            <ac:spMk id="22" creationId="{D130F75A-C3DE-4E1E-9DF6-4E33C808A390}"/>
          </ac:spMkLst>
        </pc:spChg>
        <pc:spChg chg="add mod">
          <ac:chgData name="yajnasenichakraborti@gmail.com" userId="bdaae53f212b5b1d" providerId="LiveId" clId="{1F88A6A3-D0C5-484C-A6FB-F474C624E296}" dt="2020-09-01T21:02:55.112" v="2498" actId="1076"/>
          <ac:spMkLst>
            <pc:docMk/>
            <pc:sldMk cId="447675102" sldId="257"/>
            <ac:spMk id="24" creationId="{0E4155F8-275B-4CA3-9F9C-7F4FE51E6FE8}"/>
          </ac:spMkLst>
        </pc:spChg>
        <pc:spChg chg="add mod">
          <ac:chgData name="yajnasenichakraborti@gmail.com" userId="bdaae53f212b5b1d" providerId="LiveId" clId="{1F88A6A3-D0C5-484C-A6FB-F474C624E296}" dt="2020-09-02T02:03:46.680" v="5359" actId="20577"/>
          <ac:spMkLst>
            <pc:docMk/>
            <pc:sldMk cId="447675102" sldId="257"/>
            <ac:spMk id="26" creationId="{D4352544-8198-48E3-B64B-43C194E7DCAC}"/>
          </ac:spMkLst>
        </pc:spChg>
        <pc:spChg chg="add del mod">
          <ac:chgData name="yajnasenichakraborti@gmail.com" userId="bdaae53f212b5b1d" providerId="LiveId" clId="{1F88A6A3-D0C5-484C-A6FB-F474C624E296}" dt="2020-09-01T19:41:02.097" v="499" actId="478"/>
          <ac:spMkLst>
            <pc:docMk/>
            <pc:sldMk cId="447675102" sldId="257"/>
            <ac:spMk id="29" creationId="{A6A1A735-0A1F-4913-973C-DBDF696D5F0F}"/>
          </ac:spMkLst>
        </pc:spChg>
        <pc:spChg chg="mod">
          <ac:chgData name="yajnasenichakraborti@gmail.com" userId="bdaae53f212b5b1d" providerId="LiveId" clId="{1F88A6A3-D0C5-484C-A6FB-F474C624E296}" dt="2020-09-01T20:00:00.904" v="852"/>
          <ac:spMkLst>
            <pc:docMk/>
            <pc:sldMk cId="447675102" sldId="257"/>
            <ac:spMk id="38" creationId="{55C709BB-D183-4FAA-9929-2D9B26843920}"/>
          </ac:spMkLst>
        </pc:spChg>
        <pc:spChg chg="mod">
          <ac:chgData name="yajnasenichakraborti@gmail.com" userId="bdaae53f212b5b1d" providerId="LiveId" clId="{1F88A6A3-D0C5-484C-A6FB-F474C624E296}" dt="2020-09-01T20:00:00.904" v="852"/>
          <ac:spMkLst>
            <pc:docMk/>
            <pc:sldMk cId="447675102" sldId="257"/>
            <ac:spMk id="39" creationId="{88E1868F-4E31-49CF-BBBA-8052A0498382}"/>
          </ac:spMkLst>
        </pc:spChg>
        <pc:spChg chg="mod">
          <ac:chgData name="yajnasenichakraborti@gmail.com" userId="bdaae53f212b5b1d" providerId="LiveId" clId="{1F88A6A3-D0C5-484C-A6FB-F474C624E296}" dt="2020-09-01T20:00:00.904" v="852"/>
          <ac:spMkLst>
            <pc:docMk/>
            <pc:sldMk cId="447675102" sldId="257"/>
            <ac:spMk id="40" creationId="{26599E34-076E-42D9-B16C-070B0448B755}"/>
          </ac:spMkLst>
        </pc:spChg>
        <pc:spChg chg="mod">
          <ac:chgData name="yajnasenichakraborti@gmail.com" userId="bdaae53f212b5b1d" providerId="LiveId" clId="{1F88A6A3-D0C5-484C-A6FB-F474C624E296}" dt="2020-09-01T20:00:00.904" v="852"/>
          <ac:spMkLst>
            <pc:docMk/>
            <pc:sldMk cId="447675102" sldId="257"/>
            <ac:spMk id="41" creationId="{550EBF1B-3C3A-4EDC-8147-8CBEDEB1F378}"/>
          </ac:spMkLst>
        </pc:spChg>
        <pc:spChg chg="mod">
          <ac:chgData name="yajnasenichakraborti@gmail.com" userId="bdaae53f212b5b1d" providerId="LiveId" clId="{1F88A6A3-D0C5-484C-A6FB-F474C624E296}" dt="2020-09-01T20:01:38.510" v="863" actId="1076"/>
          <ac:spMkLst>
            <pc:docMk/>
            <pc:sldMk cId="447675102" sldId="257"/>
            <ac:spMk id="42" creationId="{32AB3BF8-2359-4186-8903-9DF96A0EC0EA}"/>
          </ac:spMkLst>
        </pc:spChg>
        <pc:spChg chg="mod">
          <ac:chgData name="yajnasenichakraborti@gmail.com" userId="bdaae53f212b5b1d" providerId="LiveId" clId="{1F88A6A3-D0C5-484C-A6FB-F474C624E296}" dt="2020-09-01T20:01:39.440" v="864" actId="1076"/>
          <ac:spMkLst>
            <pc:docMk/>
            <pc:sldMk cId="447675102" sldId="257"/>
            <ac:spMk id="43" creationId="{03C5E881-844B-4D3B-BC8D-77A4CF6EBF6D}"/>
          </ac:spMkLst>
        </pc:spChg>
        <pc:spChg chg="mod">
          <ac:chgData name="yajnasenichakraborti@gmail.com" userId="bdaae53f212b5b1d" providerId="LiveId" clId="{1F88A6A3-D0C5-484C-A6FB-F474C624E296}" dt="2020-09-01T20:01:41.171" v="865" actId="1076"/>
          <ac:spMkLst>
            <pc:docMk/>
            <pc:sldMk cId="447675102" sldId="257"/>
            <ac:spMk id="44" creationId="{D41FA935-B4C2-4556-98F0-A204226072F4}"/>
          </ac:spMkLst>
        </pc:spChg>
        <pc:spChg chg="mod">
          <ac:chgData name="yajnasenichakraborti@gmail.com" userId="bdaae53f212b5b1d" providerId="LiveId" clId="{1F88A6A3-D0C5-484C-A6FB-F474C624E296}" dt="2020-09-01T20:00:00.904" v="852"/>
          <ac:spMkLst>
            <pc:docMk/>
            <pc:sldMk cId="447675102" sldId="257"/>
            <ac:spMk id="45" creationId="{6D50C975-92B7-4902-87C9-BCC83BB27397}"/>
          </ac:spMkLst>
        </pc:spChg>
        <pc:spChg chg="mod">
          <ac:chgData name="yajnasenichakraborti@gmail.com" userId="bdaae53f212b5b1d" providerId="LiveId" clId="{1F88A6A3-D0C5-484C-A6FB-F474C624E296}" dt="2020-09-01T20:00:17.965" v="853" actId="13822"/>
          <ac:spMkLst>
            <pc:docMk/>
            <pc:sldMk cId="447675102" sldId="257"/>
            <ac:spMk id="46" creationId="{D5E78C8E-6BB5-4429-8D81-7C20E116BFB6}"/>
          </ac:spMkLst>
        </pc:spChg>
        <pc:spChg chg="mod">
          <ac:chgData name="yajnasenichakraborti@gmail.com" userId="bdaae53f212b5b1d" providerId="LiveId" clId="{1F88A6A3-D0C5-484C-A6FB-F474C624E296}" dt="2020-09-01T20:32:25.124" v="1556" actId="404"/>
          <ac:spMkLst>
            <pc:docMk/>
            <pc:sldMk cId="447675102" sldId="257"/>
            <ac:spMk id="48" creationId="{E442D913-EFCD-4E98-A764-66235E234157}"/>
          </ac:spMkLst>
        </pc:spChg>
        <pc:spChg chg="mod">
          <ac:chgData name="yajnasenichakraborti@gmail.com" userId="bdaae53f212b5b1d" providerId="LiveId" clId="{1F88A6A3-D0C5-484C-A6FB-F474C624E296}" dt="2020-09-01T20:32:28.365" v="1557" actId="404"/>
          <ac:spMkLst>
            <pc:docMk/>
            <pc:sldMk cId="447675102" sldId="257"/>
            <ac:spMk id="49" creationId="{5CFE926E-B4E8-491E-8C2D-F81593716C4C}"/>
          </ac:spMkLst>
        </pc:spChg>
        <pc:spChg chg="mod">
          <ac:chgData name="yajnasenichakraborti@gmail.com" userId="bdaae53f212b5b1d" providerId="LiveId" clId="{1F88A6A3-D0C5-484C-A6FB-F474C624E296}" dt="2020-09-01T20:32:20.189" v="1555" actId="404"/>
          <ac:spMkLst>
            <pc:docMk/>
            <pc:sldMk cId="447675102" sldId="257"/>
            <ac:spMk id="50" creationId="{4BE2DEE3-7316-4B77-8A32-9BCDE1AC6BDB}"/>
          </ac:spMkLst>
        </pc:spChg>
        <pc:spChg chg="mod">
          <ac:chgData name="yajnasenichakraborti@gmail.com" userId="bdaae53f212b5b1d" providerId="LiveId" clId="{1F88A6A3-D0C5-484C-A6FB-F474C624E296}" dt="2020-09-01T20:03:26.777" v="886"/>
          <ac:spMkLst>
            <pc:docMk/>
            <pc:sldMk cId="447675102" sldId="257"/>
            <ac:spMk id="54" creationId="{0762E7C1-2A5B-45B0-BCB7-52387209760F}"/>
          </ac:spMkLst>
        </pc:spChg>
        <pc:spChg chg="mod">
          <ac:chgData name="yajnasenichakraborti@gmail.com" userId="bdaae53f212b5b1d" providerId="LiveId" clId="{1F88A6A3-D0C5-484C-A6FB-F474C624E296}" dt="2020-09-01T20:03:26.777" v="886"/>
          <ac:spMkLst>
            <pc:docMk/>
            <pc:sldMk cId="447675102" sldId="257"/>
            <ac:spMk id="55" creationId="{C213B934-5AFF-4253-ABD7-6D4DE1861A5F}"/>
          </ac:spMkLst>
        </pc:spChg>
        <pc:spChg chg="mod">
          <ac:chgData name="yajnasenichakraborti@gmail.com" userId="bdaae53f212b5b1d" providerId="LiveId" clId="{1F88A6A3-D0C5-484C-A6FB-F474C624E296}" dt="2020-09-01T20:03:26.777" v="886"/>
          <ac:spMkLst>
            <pc:docMk/>
            <pc:sldMk cId="447675102" sldId="257"/>
            <ac:spMk id="56" creationId="{CF828FB2-F144-4C9B-8C2F-8495EB2C66BD}"/>
          </ac:spMkLst>
        </pc:spChg>
        <pc:spChg chg="add mod">
          <ac:chgData name="yajnasenichakraborti@gmail.com" userId="bdaae53f212b5b1d" providerId="LiveId" clId="{1F88A6A3-D0C5-484C-A6FB-F474C624E296}" dt="2020-09-01T21:03:11.898" v="2506" actId="20577"/>
          <ac:spMkLst>
            <pc:docMk/>
            <pc:sldMk cId="447675102" sldId="257"/>
            <ac:spMk id="58" creationId="{7D36135E-1871-4AB8-9EC9-1D2C34B6F1BA}"/>
          </ac:spMkLst>
        </pc:spChg>
        <pc:spChg chg="add mod">
          <ac:chgData name="yajnasenichakraborti@gmail.com" userId="bdaae53f212b5b1d" providerId="LiveId" clId="{1F88A6A3-D0C5-484C-A6FB-F474C624E296}" dt="2020-09-01T21:18:12.289" v="2711" actId="14100"/>
          <ac:spMkLst>
            <pc:docMk/>
            <pc:sldMk cId="447675102" sldId="257"/>
            <ac:spMk id="60" creationId="{2165A948-E2CE-4A5F-9BE1-6E94387F8CDC}"/>
          </ac:spMkLst>
        </pc:spChg>
        <pc:spChg chg="add mod">
          <ac:chgData name="yajnasenichakraborti@gmail.com" userId="bdaae53f212b5b1d" providerId="LiveId" clId="{1F88A6A3-D0C5-484C-A6FB-F474C624E296}" dt="2020-09-02T02:03:29.954" v="5358" actId="1035"/>
          <ac:spMkLst>
            <pc:docMk/>
            <pc:sldMk cId="447675102" sldId="257"/>
            <ac:spMk id="62" creationId="{96A6DACA-99FF-421E-89B3-0F67FA64812A}"/>
          </ac:spMkLst>
        </pc:spChg>
        <pc:spChg chg="mod">
          <ac:chgData name="yajnasenichakraborti@gmail.com" userId="bdaae53f212b5b1d" providerId="LiveId" clId="{1F88A6A3-D0C5-484C-A6FB-F474C624E296}" dt="2020-09-01T23:28:56.205" v="2855"/>
          <ac:spMkLst>
            <pc:docMk/>
            <pc:sldMk cId="447675102" sldId="257"/>
            <ac:spMk id="64" creationId="{0713CD44-C3E4-4566-BBC1-C23340B3879E}"/>
          </ac:spMkLst>
        </pc:spChg>
        <pc:spChg chg="mod">
          <ac:chgData name="yajnasenichakraborti@gmail.com" userId="bdaae53f212b5b1d" providerId="LiveId" clId="{1F88A6A3-D0C5-484C-A6FB-F474C624E296}" dt="2020-09-01T23:28:56.205" v="2855"/>
          <ac:spMkLst>
            <pc:docMk/>
            <pc:sldMk cId="447675102" sldId="257"/>
            <ac:spMk id="65" creationId="{B14B3A70-62B8-49C5-AA12-FB6CC6866A3E}"/>
          </ac:spMkLst>
        </pc:spChg>
        <pc:spChg chg="mod">
          <ac:chgData name="yajnasenichakraborti@gmail.com" userId="bdaae53f212b5b1d" providerId="LiveId" clId="{1F88A6A3-D0C5-484C-A6FB-F474C624E296}" dt="2020-09-01T23:28:56.205" v="2855"/>
          <ac:spMkLst>
            <pc:docMk/>
            <pc:sldMk cId="447675102" sldId="257"/>
            <ac:spMk id="66" creationId="{02FE4FBD-9F3E-44B7-8F78-D0AE6F5A0A0F}"/>
          </ac:spMkLst>
        </pc:spChg>
        <pc:spChg chg="mod">
          <ac:chgData name="yajnasenichakraborti@gmail.com" userId="bdaae53f212b5b1d" providerId="LiveId" clId="{1F88A6A3-D0C5-484C-A6FB-F474C624E296}" dt="2020-09-01T23:28:56.205" v="2855"/>
          <ac:spMkLst>
            <pc:docMk/>
            <pc:sldMk cId="447675102" sldId="257"/>
            <ac:spMk id="70" creationId="{2CC83C95-94EF-46D3-B2C3-3DC6D06FB08D}"/>
          </ac:spMkLst>
        </pc:spChg>
        <pc:spChg chg="mod">
          <ac:chgData name="yajnasenichakraborti@gmail.com" userId="bdaae53f212b5b1d" providerId="LiveId" clId="{1F88A6A3-D0C5-484C-A6FB-F474C624E296}" dt="2020-09-01T23:28:56.205" v="2855"/>
          <ac:spMkLst>
            <pc:docMk/>
            <pc:sldMk cId="447675102" sldId="257"/>
            <ac:spMk id="71" creationId="{E62DB342-B199-4048-84D8-E2E7856F6952}"/>
          </ac:spMkLst>
        </pc:spChg>
        <pc:spChg chg="mod">
          <ac:chgData name="yajnasenichakraborti@gmail.com" userId="bdaae53f212b5b1d" providerId="LiveId" clId="{1F88A6A3-D0C5-484C-A6FB-F474C624E296}" dt="2020-09-01T23:28:56.205" v="2855"/>
          <ac:spMkLst>
            <pc:docMk/>
            <pc:sldMk cId="447675102" sldId="257"/>
            <ac:spMk id="72" creationId="{BB5B21A5-8996-44AF-87F5-3053F8CE8515}"/>
          </ac:spMkLst>
        </pc:spChg>
        <pc:spChg chg="add del mod">
          <ac:chgData name="yajnasenichakraborti@gmail.com" userId="bdaae53f212b5b1d" providerId="LiveId" clId="{1F88A6A3-D0C5-484C-A6FB-F474C624E296}" dt="2020-09-02T02:03:19.420" v="5357" actId="478"/>
          <ac:spMkLst>
            <pc:docMk/>
            <pc:sldMk cId="447675102" sldId="257"/>
            <ac:spMk id="73" creationId="{44BE4B58-713D-4B8B-A193-A2D002DF4453}"/>
          </ac:spMkLst>
        </pc:spChg>
        <pc:spChg chg="add mod">
          <ac:chgData name="yajnasenichakraborti@gmail.com" userId="bdaae53f212b5b1d" providerId="LiveId" clId="{1F88A6A3-D0C5-484C-A6FB-F474C624E296}" dt="2020-09-02T02:03:12.587" v="5356"/>
          <ac:spMkLst>
            <pc:docMk/>
            <pc:sldMk cId="447675102" sldId="257"/>
            <ac:spMk id="74" creationId="{65B05D4F-9C31-46A3-A451-39F768F0CA5B}"/>
          </ac:spMkLst>
        </pc:spChg>
        <pc:spChg chg="mod">
          <ac:chgData name="yajnasenichakraborti@gmail.com" userId="bdaae53f212b5b1d" providerId="LiveId" clId="{1F88A6A3-D0C5-484C-A6FB-F474C624E296}" dt="2020-09-02T02:03:12.587" v="5356"/>
          <ac:spMkLst>
            <pc:docMk/>
            <pc:sldMk cId="447675102" sldId="257"/>
            <ac:spMk id="78" creationId="{B9BE1AD2-BACB-4EF4-AF0B-C91B9599BC39}"/>
          </ac:spMkLst>
        </pc:spChg>
        <pc:spChg chg="mod">
          <ac:chgData name="yajnasenichakraborti@gmail.com" userId="bdaae53f212b5b1d" providerId="LiveId" clId="{1F88A6A3-D0C5-484C-A6FB-F474C624E296}" dt="2020-09-02T02:03:12.587" v="5356"/>
          <ac:spMkLst>
            <pc:docMk/>
            <pc:sldMk cId="447675102" sldId="257"/>
            <ac:spMk id="82" creationId="{354B7205-817D-4375-88F1-30D48FC57585}"/>
          </ac:spMkLst>
        </pc:spChg>
        <pc:spChg chg="mod">
          <ac:chgData name="yajnasenichakraborti@gmail.com" userId="bdaae53f212b5b1d" providerId="LiveId" clId="{1F88A6A3-D0C5-484C-A6FB-F474C624E296}" dt="2020-09-02T02:03:12.587" v="5356"/>
          <ac:spMkLst>
            <pc:docMk/>
            <pc:sldMk cId="447675102" sldId="257"/>
            <ac:spMk id="83" creationId="{F38AA33C-DAF6-4C31-AB1D-EB33D026EAEC}"/>
          </ac:spMkLst>
        </pc:spChg>
        <pc:spChg chg="mod">
          <ac:chgData name="yajnasenichakraborti@gmail.com" userId="bdaae53f212b5b1d" providerId="LiveId" clId="{1F88A6A3-D0C5-484C-A6FB-F474C624E296}" dt="2020-09-02T02:03:12.587" v="5356"/>
          <ac:spMkLst>
            <pc:docMk/>
            <pc:sldMk cId="447675102" sldId="257"/>
            <ac:spMk id="84" creationId="{6C322686-8B6D-45AC-BCCD-FFDD39EE33FE}"/>
          </ac:spMkLst>
        </pc:spChg>
        <pc:spChg chg="add mod">
          <ac:chgData name="yajnasenichakraborti@gmail.com" userId="bdaae53f212b5b1d" providerId="LiveId" clId="{1F88A6A3-D0C5-484C-A6FB-F474C624E296}" dt="2020-09-02T02:11:57.381" v="5517" actId="1036"/>
          <ac:spMkLst>
            <pc:docMk/>
            <pc:sldMk cId="447675102" sldId="257"/>
            <ac:spMk id="85" creationId="{B7BB2AC0-513F-4B88-BFCA-375445B8B65B}"/>
          </ac:spMkLst>
        </pc:spChg>
        <pc:spChg chg="add mod">
          <ac:chgData name="yajnasenichakraborti@gmail.com" userId="bdaae53f212b5b1d" providerId="LiveId" clId="{1F88A6A3-D0C5-484C-A6FB-F474C624E296}" dt="2020-09-02T02:12:26.740" v="5524" actId="14100"/>
          <ac:spMkLst>
            <pc:docMk/>
            <pc:sldMk cId="447675102" sldId="257"/>
            <ac:spMk id="86" creationId="{147F93B0-DB7B-4F7A-9EE8-4F5739F32DF8}"/>
          </ac:spMkLst>
        </pc:spChg>
        <pc:spChg chg="add mod">
          <ac:chgData name="yajnasenichakraborti@gmail.com" userId="bdaae53f212b5b1d" providerId="LiveId" clId="{1F88A6A3-D0C5-484C-A6FB-F474C624E296}" dt="2020-09-02T02:11:52.467" v="5511" actId="1035"/>
          <ac:spMkLst>
            <pc:docMk/>
            <pc:sldMk cId="447675102" sldId="257"/>
            <ac:spMk id="88" creationId="{2B8EE3C5-3425-4201-9086-276AC44F2C21}"/>
          </ac:spMkLst>
        </pc:spChg>
        <pc:grpChg chg="add del mod">
          <ac:chgData name="yajnasenichakraborti@gmail.com" userId="bdaae53f212b5b1d" providerId="LiveId" clId="{1F88A6A3-D0C5-484C-A6FB-F474C624E296}" dt="2020-09-01T20:03:25.645" v="885" actId="478"/>
          <ac:grpSpMkLst>
            <pc:docMk/>
            <pc:sldMk cId="447675102" sldId="257"/>
            <ac:grpSpMk id="31" creationId="{1BC4517A-A984-4770-866E-08C921B70F67}"/>
          </ac:grpSpMkLst>
        </pc:grpChg>
        <pc:grpChg chg="mod">
          <ac:chgData name="yajnasenichakraborti@gmail.com" userId="bdaae53f212b5b1d" providerId="LiveId" clId="{1F88A6A3-D0C5-484C-A6FB-F474C624E296}" dt="2020-09-01T20:00:00.904" v="852"/>
          <ac:grpSpMkLst>
            <pc:docMk/>
            <pc:sldMk cId="447675102" sldId="257"/>
            <ac:grpSpMk id="32" creationId="{B0A0CEB9-02ED-453F-A79B-D68F3E976300}"/>
          </ac:grpSpMkLst>
        </pc:grpChg>
        <pc:grpChg chg="mod">
          <ac:chgData name="yajnasenichakraborti@gmail.com" userId="bdaae53f212b5b1d" providerId="LiveId" clId="{1F88A6A3-D0C5-484C-A6FB-F474C624E296}" dt="2020-09-01T20:00:00.904" v="852"/>
          <ac:grpSpMkLst>
            <pc:docMk/>
            <pc:sldMk cId="447675102" sldId="257"/>
            <ac:grpSpMk id="33" creationId="{F7761812-D8E0-43EC-BB68-2537E8E87525}"/>
          </ac:grpSpMkLst>
        </pc:grpChg>
        <pc:grpChg chg="mod">
          <ac:chgData name="yajnasenichakraborti@gmail.com" userId="bdaae53f212b5b1d" providerId="LiveId" clId="{1F88A6A3-D0C5-484C-A6FB-F474C624E296}" dt="2020-09-01T20:00:00.904" v="852"/>
          <ac:grpSpMkLst>
            <pc:docMk/>
            <pc:sldMk cId="447675102" sldId="257"/>
            <ac:grpSpMk id="34" creationId="{3B385664-75EA-42CB-8BF3-417A5BF897A3}"/>
          </ac:grpSpMkLst>
        </pc:grpChg>
        <pc:grpChg chg="add del mod">
          <ac:chgData name="yajnasenichakraborti@gmail.com" userId="bdaae53f212b5b1d" providerId="LiveId" clId="{1F88A6A3-D0C5-484C-A6FB-F474C624E296}" dt="2020-09-01T20:35:02.267" v="1559" actId="21"/>
          <ac:grpSpMkLst>
            <pc:docMk/>
            <pc:sldMk cId="447675102" sldId="257"/>
            <ac:grpSpMk id="47" creationId="{E09E7C56-FCD3-40C4-9CDB-CCBF36D2FD35}"/>
          </ac:grpSpMkLst>
        </pc:grpChg>
        <pc:grpChg chg="add del mod">
          <ac:chgData name="yajnasenichakraborti@gmail.com" userId="bdaae53f212b5b1d" providerId="LiveId" clId="{1F88A6A3-D0C5-484C-A6FB-F474C624E296}" dt="2020-09-01T23:42:19.162" v="3053" actId="478"/>
          <ac:grpSpMkLst>
            <pc:docMk/>
            <pc:sldMk cId="447675102" sldId="257"/>
            <ac:grpSpMk id="63" creationId="{79FC7F16-9DCE-491E-9C5A-FA5BCDB27758}"/>
          </ac:grpSpMkLst>
        </pc:grpChg>
        <pc:grpChg chg="add mod">
          <ac:chgData name="yajnasenichakraborti@gmail.com" userId="bdaae53f212b5b1d" providerId="LiveId" clId="{1F88A6A3-D0C5-484C-A6FB-F474C624E296}" dt="2020-09-02T02:11:46.820" v="5506" actId="14100"/>
          <ac:grpSpMkLst>
            <pc:docMk/>
            <pc:sldMk cId="447675102" sldId="257"/>
            <ac:grpSpMk id="75" creationId="{83B40D7C-21B2-4754-8AF5-7FFAB6974123}"/>
          </ac:grpSpMkLst>
        </pc:grpChg>
        <pc:grpChg chg="mod">
          <ac:chgData name="yajnasenichakraborti@gmail.com" userId="bdaae53f212b5b1d" providerId="LiveId" clId="{1F88A6A3-D0C5-484C-A6FB-F474C624E296}" dt="2020-09-02T02:03:12.587" v="5356"/>
          <ac:grpSpMkLst>
            <pc:docMk/>
            <pc:sldMk cId="447675102" sldId="257"/>
            <ac:grpSpMk id="76" creationId="{FA60499E-551D-4B46-9A53-4991D269529F}"/>
          </ac:grpSpMkLst>
        </pc:grpChg>
        <pc:graphicFrameChg chg="mod">
          <ac:chgData name="yajnasenichakraborti@gmail.com" userId="bdaae53f212b5b1d" providerId="LiveId" clId="{1F88A6A3-D0C5-484C-A6FB-F474C624E296}" dt="2020-09-01T21:04:59.997" v="2575" actId="1035"/>
          <ac:graphicFrameMkLst>
            <pc:docMk/>
            <pc:sldMk cId="447675102" sldId="257"/>
            <ac:graphicFrameMk id="14" creationId="{B51F33E6-1D21-4325-8067-E2523D207D6F}"/>
          </ac:graphicFrameMkLst>
        </pc:graphicFrameChg>
        <pc:graphicFrameChg chg="add del mod modGraphic">
          <ac:chgData name="yajnasenichakraborti@gmail.com" userId="bdaae53f212b5b1d" providerId="LiveId" clId="{1F88A6A3-D0C5-484C-A6FB-F474C624E296}" dt="2020-09-01T19:49:46.802" v="647" actId="478"/>
          <ac:graphicFrameMkLst>
            <pc:docMk/>
            <pc:sldMk cId="447675102" sldId="257"/>
            <ac:graphicFrameMk id="30" creationId="{878B7758-71F0-464F-9B29-9AFB2FA735F5}"/>
          </ac:graphicFrameMkLst>
        </pc:graphicFrameChg>
        <pc:picChg chg="add del mod">
          <ac:chgData name="yajnasenichakraborti@gmail.com" userId="bdaae53f212b5b1d" providerId="LiveId" clId="{1F88A6A3-D0C5-484C-A6FB-F474C624E296}" dt="2020-09-01T19:40:24.098" v="491" actId="478"/>
          <ac:picMkLst>
            <pc:docMk/>
            <pc:sldMk cId="447675102" sldId="257"/>
            <ac:picMk id="28" creationId="{CD44308D-7577-489E-9F4E-239CCE66C1B6}"/>
          </ac:picMkLst>
        </pc:picChg>
        <pc:picChg chg="mod">
          <ac:chgData name="yajnasenichakraborti@gmail.com" userId="bdaae53f212b5b1d" providerId="LiveId" clId="{1F88A6A3-D0C5-484C-A6FB-F474C624E296}" dt="2020-09-02T02:03:12.587" v="5356"/>
          <ac:picMkLst>
            <pc:docMk/>
            <pc:sldMk cId="447675102" sldId="257"/>
            <ac:picMk id="77" creationId="{AB27CC79-9758-44AD-A744-16A2D58FB5F5}"/>
          </ac:picMkLst>
        </pc:picChg>
        <pc:picChg chg="mod">
          <ac:chgData name="yajnasenichakraborti@gmail.com" userId="bdaae53f212b5b1d" providerId="LiveId" clId="{1F88A6A3-D0C5-484C-A6FB-F474C624E296}" dt="2020-09-02T02:03:12.587" v="5356"/>
          <ac:picMkLst>
            <pc:docMk/>
            <pc:sldMk cId="447675102" sldId="257"/>
            <ac:picMk id="79" creationId="{BD5586CB-707D-4510-814C-F04250F6F771}"/>
          </ac:picMkLst>
        </pc:picChg>
        <pc:picChg chg="mod">
          <ac:chgData name="yajnasenichakraborti@gmail.com" userId="bdaae53f212b5b1d" providerId="LiveId" clId="{1F88A6A3-D0C5-484C-A6FB-F474C624E296}" dt="2020-09-02T02:03:12.587" v="5356"/>
          <ac:picMkLst>
            <pc:docMk/>
            <pc:sldMk cId="447675102" sldId="257"/>
            <ac:picMk id="80" creationId="{BD4C5BE4-BA7D-43C8-B425-A562AC147A3C}"/>
          </ac:picMkLst>
        </pc:picChg>
        <pc:picChg chg="mod">
          <ac:chgData name="yajnasenichakraborti@gmail.com" userId="bdaae53f212b5b1d" providerId="LiveId" clId="{1F88A6A3-D0C5-484C-A6FB-F474C624E296}" dt="2020-09-02T02:03:12.587" v="5356"/>
          <ac:picMkLst>
            <pc:docMk/>
            <pc:sldMk cId="447675102" sldId="257"/>
            <ac:picMk id="81" creationId="{3BC55F13-F585-401B-99C8-5C9B0F012B27}"/>
          </ac:picMkLst>
        </pc:picChg>
        <pc:cxnChg chg="mod">
          <ac:chgData name="yajnasenichakraborti@gmail.com" userId="bdaae53f212b5b1d" providerId="LiveId" clId="{1F88A6A3-D0C5-484C-A6FB-F474C624E296}" dt="2020-09-01T20:03:25.645" v="885" actId="478"/>
          <ac:cxnSpMkLst>
            <pc:docMk/>
            <pc:sldMk cId="447675102" sldId="257"/>
            <ac:cxnSpMk id="35" creationId="{16E2B596-12E0-4500-863E-9F9DBC9CF2D4}"/>
          </ac:cxnSpMkLst>
        </pc:cxnChg>
        <pc:cxnChg chg="mod">
          <ac:chgData name="yajnasenichakraborti@gmail.com" userId="bdaae53f212b5b1d" providerId="LiveId" clId="{1F88A6A3-D0C5-484C-A6FB-F474C624E296}" dt="2020-09-01T20:00:00.904" v="852"/>
          <ac:cxnSpMkLst>
            <pc:docMk/>
            <pc:sldMk cId="447675102" sldId="257"/>
            <ac:cxnSpMk id="36" creationId="{8765D829-302D-40EB-ADDD-899C5A7F15FF}"/>
          </ac:cxnSpMkLst>
        </pc:cxnChg>
        <pc:cxnChg chg="mod">
          <ac:chgData name="yajnasenichakraborti@gmail.com" userId="bdaae53f212b5b1d" providerId="LiveId" clId="{1F88A6A3-D0C5-484C-A6FB-F474C624E296}" dt="2020-09-01T20:00:00.904" v="852"/>
          <ac:cxnSpMkLst>
            <pc:docMk/>
            <pc:sldMk cId="447675102" sldId="257"/>
            <ac:cxnSpMk id="37" creationId="{A600FC72-82B4-478F-9EDB-47E04D04F8BC}"/>
          </ac:cxnSpMkLst>
        </pc:cxnChg>
        <pc:cxnChg chg="mod">
          <ac:chgData name="yajnasenichakraborti@gmail.com" userId="bdaae53f212b5b1d" providerId="LiveId" clId="{1F88A6A3-D0C5-484C-A6FB-F474C624E296}" dt="2020-09-01T20:03:26.777" v="886"/>
          <ac:cxnSpMkLst>
            <pc:docMk/>
            <pc:sldMk cId="447675102" sldId="257"/>
            <ac:cxnSpMk id="51" creationId="{D4792225-EE65-4852-91A4-FE2969D16CE8}"/>
          </ac:cxnSpMkLst>
        </pc:cxnChg>
        <pc:cxnChg chg="mod">
          <ac:chgData name="yajnasenichakraborti@gmail.com" userId="bdaae53f212b5b1d" providerId="LiveId" clId="{1F88A6A3-D0C5-484C-A6FB-F474C624E296}" dt="2020-09-01T20:03:26.777" v="886"/>
          <ac:cxnSpMkLst>
            <pc:docMk/>
            <pc:sldMk cId="447675102" sldId="257"/>
            <ac:cxnSpMk id="52" creationId="{65CD7F47-B1D9-4591-A170-AA88D838F209}"/>
          </ac:cxnSpMkLst>
        </pc:cxnChg>
        <pc:cxnChg chg="mod">
          <ac:chgData name="yajnasenichakraborti@gmail.com" userId="bdaae53f212b5b1d" providerId="LiveId" clId="{1F88A6A3-D0C5-484C-A6FB-F474C624E296}" dt="2020-09-01T20:03:26.777" v="886"/>
          <ac:cxnSpMkLst>
            <pc:docMk/>
            <pc:sldMk cId="447675102" sldId="257"/>
            <ac:cxnSpMk id="53" creationId="{38A29401-C8F5-4BF6-B89E-79F35588F57A}"/>
          </ac:cxnSpMkLst>
        </pc:cxnChg>
        <pc:cxnChg chg="mod">
          <ac:chgData name="yajnasenichakraborti@gmail.com" userId="bdaae53f212b5b1d" providerId="LiveId" clId="{1F88A6A3-D0C5-484C-A6FB-F474C624E296}" dt="2020-09-01T23:28:56.205" v="2855"/>
          <ac:cxnSpMkLst>
            <pc:docMk/>
            <pc:sldMk cId="447675102" sldId="257"/>
            <ac:cxnSpMk id="67" creationId="{AE33083B-E941-45E5-A4E2-A6EE4F23A09E}"/>
          </ac:cxnSpMkLst>
        </pc:cxnChg>
        <pc:cxnChg chg="mod">
          <ac:chgData name="yajnasenichakraborti@gmail.com" userId="bdaae53f212b5b1d" providerId="LiveId" clId="{1F88A6A3-D0C5-484C-A6FB-F474C624E296}" dt="2020-09-01T23:28:56.205" v="2855"/>
          <ac:cxnSpMkLst>
            <pc:docMk/>
            <pc:sldMk cId="447675102" sldId="257"/>
            <ac:cxnSpMk id="68" creationId="{59CEA319-DC0B-48A7-917E-8C6099034AA8}"/>
          </ac:cxnSpMkLst>
        </pc:cxnChg>
        <pc:cxnChg chg="mod">
          <ac:chgData name="yajnasenichakraborti@gmail.com" userId="bdaae53f212b5b1d" providerId="LiveId" clId="{1F88A6A3-D0C5-484C-A6FB-F474C624E296}" dt="2020-09-01T23:28:56.205" v="2855"/>
          <ac:cxnSpMkLst>
            <pc:docMk/>
            <pc:sldMk cId="447675102" sldId="257"/>
            <ac:cxnSpMk id="69" creationId="{BD1B41FE-7D7D-4A43-9682-A74D5C9E90DF}"/>
          </ac:cxnSpMkLst>
        </pc:cxnChg>
      </pc:sldChg>
      <pc:sldChg chg="addSp delSp modSp new del mod">
        <pc:chgData name="yajnasenichakraborti@gmail.com" userId="bdaae53f212b5b1d" providerId="LiveId" clId="{1F88A6A3-D0C5-484C-A6FB-F474C624E296}" dt="2020-09-01T20:35:17.030" v="1560" actId="2696"/>
        <pc:sldMkLst>
          <pc:docMk/>
          <pc:sldMk cId="1379948832" sldId="258"/>
        </pc:sldMkLst>
        <pc:spChg chg="add del mod">
          <ac:chgData name="yajnasenichakraborti@gmail.com" userId="bdaae53f212b5b1d" providerId="LiveId" clId="{1F88A6A3-D0C5-484C-A6FB-F474C624E296}" dt="2020-09-01T20:02:34.456" v="873" actId="478"/>
          <ac:spMkLst>
            <pc:docMk/>
            <pc:sldMk cId="1379948832" sldId="258"/>
            <ac:spMk id="3" creationId="{1D6ECCCF-28C1-4542-8EF7-E189612AF471}"/>
          </ac:spMkLst>
        </pc:spChg>
        <pc:spChg chg="add mod">
          <ac:chgData name="yajnasenichakraborti@gmail.com" userId="bdaae53f212b5b1d" providerId="LiveId" clId="{1F88A6A3-D0C5-484C-A6FB-F474C624E296}" dt="2020-09-01T20:02:44.735" v="877" actId="1035"/>
          <ac:spMkLst>
            <pc:docMk/>
            <pc:sldMk cId="1379948832" sldId="258"/>
            <ac:spMk id="4" creationId="{E41E9459-4B6F-41D8-966E-8CBD9E184447}"/>
          </ac:spMkLst>
        </pc:spChg>
        <pc:spChg chg="add mod">
          <ac:chgData name="yajnasenichakraborti@gmail.com" userId="bdaae53f212b5b1d" providerId="LiveId" clId="{1F88A6A3-D0C5-484C-A6FB-F474C624E296}" dt="2020-09-01T19:48:17.418" v="638"/>
          <ac:spMkLst>
            <pc:docMk/>
            <pc:sldMk cId="1379948832" sldId="258"/>
            <ac:spMk id="6" creationId="{65FAEFB6-FA83-4C2F-8873-530A4924B603}"/>
          </ac:spMkLst>
        </pc:spChg>
        <pc:spChg chg="add mod">
          <ac:chgData name="yajnasenichakraborti@gmail.com" userId="bdaae53f212b5b1d" providerId="LiveId" clId="{1F88A6A3-D0C5-484C-A6FB-F474C624E296}" dt="2020-09-01T19:48:17.418" v="638"/>
          <ac:spMkLst>
            <pc:docMk/>
            <pc:sldMk cId="1379948832" sldId="258"/>
            <ac:spMk id="7" creationId="{B608B224-7A84-402D-A39E-29878B378BF3}"/>
          </ac:spMkLst>
        </pc:spChg>
        <pc:spChg chg="add del mod">
          <ac:chgData name="yajnasenichakraborti@gmail.com" userId="bdaae53f212b5b1d" providerId="LiveId" clId="{1F88A6A3-D0C5-484C-A6FB-F474C624E296}" dt="2020-09-01T20:02:22.188" v="870" actId="478"/>
          <ac:spMkLst>
            <pc:docMk/>
            <pc:sldMk cId="1379948832" sldId="258"/>
            <ac:spMk id="9" creationId="{613A995A-4746-4180-8E19-1AD2D3277DCA}"/>
          </ac:spMkLst>
        </pc:spChg>
        <pc:spChg chg="add mod">
          <ac:chgData name="yajnasenichakraborti@gmail.com" userId="bdaae53f212b5b1d" providerId="LiveId" clId="{1F88A6A3-D0C5-484C-A6FB-F474C624E296}" dt="2020-09-01T20:02:28.788" v="871" actId="1076"/>
          <ac:spMkLst>
            <pc:docMk/>
            <pc:sldMk cId="1379948832" sldId="258"/>
            <ac:spMk id="10" creationId="{5BF8C13D-8FD1-4E18-B9A9-8F5A319AC915}"/>
          </ac:spMkLst>
        </pc:spChg>
        <pc:spChg chg="add mod">
          <ac:chgData name="yajnasenichakraborti@gmail.com" userId="bdaae53f212b5b1d" providerId="LiveId" clId="{1F88A6A3-D0C5-484C-A6FB-F474C624E296}" dt="2020-09-01T19:49:41.612" v="645"/>
          <ac:spMkLst>
            <pc:docMk/>
            <pc:sldMk cId="1379948832" sldId="258"/>
            <ac:spMk id="12" creationId="{F41FE55F-F6FC-4F1C-8835-005E614BC87B}"/>
          </ac:spMkLst>
        </pc:spChg>
        <pc:spChg chg="add mod">
          <ac:chgData name="yajnasenichakraborti@gmail.com" userId="bdaae53f212b5b1d" providerId="LiveId" clId="{1F88A6A3-D0C5-484C-A6FB-F474C624E296}" dt="2020-09-01T19:51:04.467" v="689" actId="21"/>
          <ac:spMkLst>
            <pc:docMk/>
            <pc:sldMk cId="1379948832" sldId="258"/>
            <ac:spMk id="13" creationId="{F4CBB9B2-8E4E-4E0B-816E-4642013DAF88}"/>
          </ac:spMkLst>
        </pc:spChg>
        <pc:spChg chg="add del mod">
          <ac:chgData name="yajnasenichakraborti@gmail.com" userId="bdaae53f212b5b1d" providerId="LiveId" clId="{1F88A6A3-D0C5-484C-A6FB-F474C624E296}" dt="2020-09-01T19:51:57.257" v="712" actId="478"/>
          <ac:spMkLst>
            <pc:docMk/>
            <pc:sldMk cId="1379948832" sldId="258"/>
            <ac:spMk id="15" creationId="{0C2DC176-48E2-4FC7-8C1E-46DFE1EE45EA}"/>
          </ac:spMkLst>
        </pc:spChg>
        <pc:spChg chg="del mod">
          <ac:chgData name="yajnasenichakraborti@gmail.com" userId="bdaae53f212b5b1d" providerId="LiveId" clId="{1F88A6A3-D0C5-484C-A6FB-F474C624E296}" dt="2020-09-01T20:02:52.056" v="879" actId="478"/>
          <ac:spMkLst>
            <pc:docMk/>
            <pc:sldMk cId="1379948832" sldId="258"/>
            <ac:spMk id="17" creationId="{9330D23F-DB0B-4775-9017-8C4215869DA1}"/>
          </ac:spMkLst>
        </pc:spChg>
        <pc:spChg chg="mod">
          <ac:chgData name="yajnasenichakraborti@gmail.com" userId="bdaae53f212b5b1d" providerId="LiveId" clId="{1F88A6A3-D0C5-484C-A6FB-F474C624E296}" dt="2020-09-01T20:03:06.994" v="882" actId="1036"/>
          <ac:spMkLst>
            <pc:docMk/>
            <pc:sldMk cId="1379948832" sldId="258"/>
            <ac:spMk id="18" creationId="{A308E5D5-2B8A-4C6A-B2DC-E31207B9CE05}"/>
          </ac:spMkLst>
        </pc:spChg>
        <pc:spChg chg="add mod">
          <ac:chgData name="yajnasenichakraborti@gmail.com" userId="bdaae53f212b5b1d" providerId="LiveId" clId="{1F88A6A3-D0C5-484C-A6FB-F474C624E296}" dt="2020-09-01T19:59:32.110" v="847" actId="20577"/>
          <ac:spMkLst>
            <pc:docMk/>
            <pc:sldMk cId="1379948832" sldId="258"/>
            <ac:spMk id="26" creationId="{06828E86-24F4-43FB-9D8A-277A743BD3EC}"/>
          </ac:spMkLst>
        </pc:spChg>
        <pc:spChg chg="add mod">
          <ac:chgData name="yajnasenichakraborti@gmail.com" userId="bdaae53f212b5b1d" providerId="LiveId" clId="{1F88A6A3-D0C5-484C-A6FB-F474C624E296}" dt="2020-09-01T19:59:32.110" v="847" actId="20577"/>
          <ac:spMkLst>
            <pc:docMk/>
            <pc:sldMk cId="1379948832" sldId="258"/>
            <ac:spMk id="28" creationId="{B93E85CB-7E07-44AA-9FBA-BF723B32CEF8}"/>
          </ac:spMkLst>
        </pc:spChg>
        <pc:spChg chg="add mod">
          <ac:chgData name="yajnasenichakraborti@gmail.com" userId="bdaae53f212b5b1d" providerId="LiveId" clId="{1F88A6A3-D0C5-484C-A6FB-F474C624E296}" dt="2020-09-01T19:59:32.110" v="847" actId="20577"/>
          <ac:spMkLst>
            <pc:docMk/>
            <pc:sldMk cId="1379948832" sldId="258"/>
            <ac:spMk id="30" creationId="{40DCE222-50E3-4AA6-9FC4-ECE53844F7E1}"/>
          </ac:spMkLst>
        </pc:spChg>
        <pc:spChg chg="add del">
          <ac:chgData name="yajnasenichakraborti@gmail.com" userId="bdaae53f212b5b1d" providerId="LiveId" clId="{1F88A6A3-D0C5-484C-A6FB-F474C624E296}" dt="2020-09-01T20:02:05.653" v="869" actId="22"/>
          <ac:spMkLst>
            <pc:docMk/>
            <pc:sldMk cId="1379948832" sldId="258"/>
            <ac:spMk id="33" creationId="{DF72E7AF-4B92-4366-870E-0529DBE442B7}"/>
          </ac:spMkLst>
        </pc:spChg>
        <pc:grpChg chg="add del mod">
          <ac:chgData name="yajnasenichakraborti@gmail.com" userId="bdaae53f212b5b1d" providerId="LiveId" clId="{1F88A6A3-D0C5-484C-A6FB-F474C624E296}" dt="2020-09-01T20:02:34.456" v="873" actId="478"/>
          <ac:grpSpMkLst>
            <pc:docMk/>
            <pc:sldMk cId="1379948832" sldId="258"/>
            <ac:grpSpMk id="2" creationId="{B50E8FE6-AD2B-47DC-B313-18BFCACBDFD1}"/>
          </ac:grpSpMkLst>
        </pc:grpChg>
        <pc:grpChg chg="add del mod">
          <ac:chgData name="yajnasenichakraborti@gmail.com" userId="bdaae53f212b5b1d" providerId="LiveId" clId="{1F88A6A3-D0C5-484C-A6FB-F474C624E296}" dt="2020-09-01T19:49:32.176" v="642" actId="478"/>
          <ac:grpSpMkLst>
            <pc:docMk/>
            <pc:sldMk cId="1379948832" sldId="258"/>
            <ac:grpSpMk id="5" creationId="{8463AE4B-4ABC-4723-AF3D-B7138D5068BE}"/>
          </ac:grpSpMkLst>
        </pc:grpChg>
        <pc:grpChg chg="add del mod">
          <ac:chgData name="yajnasenichakraborti@gmail.com" userId="bdaae53f212b5b1d" providerId="LiveId" clId="{1F88A6A3-D0C5-484C-A6FB-F474C624E296}" dt="2020-09-01T20:02:22.188" v="870" actId="478"/>
          <ac:grpSpMkLst>
            <pc:docMk/>
            <pc:sldMk cId="1379948832" sldId="258"/>
            <ac:grpSpMk id="8" creationId="{F8D92DCE-1F00-4B6E-AFB9-7E45C2805B84}"/>
          </ac:grpSpMkLst>
        </pc:grpChg>
        <pc:grpChg chg="add del mod">
          <ac:chgData name="yajnasenichakraborti@gmail.com" userId="bdaae53f212b5b1d" providerId="LiveId" clId="{1F88A6A3-D0C5-484C-A6FB-F474C624E296}" dt="2020-09-01T19:51:12.609" v="691" actId="478"/>
          <ac:grpSpMkLst>
            <pc:docMk/>
            <pc:sldMk cId="1379948832" sldId="258"/>
            <ac:grpSpMk id="11" creationId="{ED462BDD-EA18-47E3-A89B-DE8536647000}"/>
          </ac:grpSpMkLst>
        </pc:grpChg>
        <pc:grpChg chg="add del mod">
          <ac:chgData name="yajnasenichakraborti@gmail.com" userId="bdaae53f212b5b1d" providerId="LiveId" clId="{1F88A6A3-D0C5-484C-A6FB-F474C624E296}" dt="2020-09-01T20:02:52.056" v="879" actId="478"/>
          <ac:grpSpMkLst>
            <pc:docMk/>
            <pc:sldMk cId="1379948832" sldId="258"/>
            <ac:grpSpMk id="16" creationId="{F7A6FFC8-2BE5-475F-A1EB-637A7F12C895}"/>
          </ac:grpSpMkLst>
        </pc:grpChg>
        <pc:grpChg chg="add mod">
          <ac:chgData name="yajnasenichakraborti@gmail.com" userId="bdaae53f212b5b1d" providerId="LiveId" clId="{1F88A6A3-D0C5-484C-A6FB-F474C624E296}" dt="2020-09-01T20:03:19.676" v="884" actId="1076"/>
          <ac:grpSpMkLst>
            <pc:docMk/>
            <pc:sldMk cId="1379948832" sldId="258"/>
            <ac:grpSpMk id="31" creationId="{91191FF8-79F2-440A-88B8-C098EC92E57A}"/>
          </ac:grpSpMkLst>
        </pc:grpChg>
        <pc:cxnChg chg="add mod">
          <ac:chgData name="yajnasenichakraborti@gmail.com" userId="bdaae53f212b5b1d" providerId="LiveId" clId="{1F88A6A3-D0C5-484C-A6FB-F474C624E296}" dt="2020-09-01T20:02:22.188" v="870" actId="478"/>
          <ac:cxnSpMkLst>
            <pc:docMk/>
            <pc:sldMk cId="1379948832" sldId="258"/>
            <ac:cxnSpMk id="20" creationId="{68853853-E359-4871-B660-DAB4C88BDD00}"/>
          </ac:cxnSpMkLst>
        </pc:cxnChg>
        <pc:cxnChg chg="add mod">
          <ac:chgData name="yajnasenichakraborti@gmail.com" userId="bdaae53f212b5b1d" providerId="LiveId" clId="{1F88A6A3-D0C5-484C-A6FB-F474C624E296}" dt="2020-09-01T20:03:15.299" v="883" actId="14100"/>
          <ac:cxnSpMkLst>
            <pc:docMk/>
            <pc:sldMk cId="1379948832" sldId="258"/>
            <ac:cxnSpMk id="22" creationId="{D0455F2A-9169-46B3-9983-1437D92B218D}"/>
          </ac:cxnSpMkLst>
        </pc:cxnChg>
        <pc:cxnChg chg="add mod">
          <ac:chgData name="yajnasenichakraborti@gmail.com" userId="bdaae53f212b5b1d" providerId="LiveId" clId="{1F88A6A3-D0C5-484C-A6FB-F474C624E296}" dt="2020-09-01T19:59:32.110" v="847" actId="20577"/>
          <ac:cxnSpMkLst>
            <pc:docMk/>
            <pc:sldMk cId="1379948832" sldId="258"/>
            <ac:cxnSpMk id="24" creationId="{47C84E6C-6FEE-4DC6-835B-1DB95674837F}"/>
          </ac:cxnSpMkLst>
        </pc:cxnChg>
      </pc:sldChg>
      <pc:sldChg chg="addSp delSp modSp add mod ord">
        <pc:chgData name="yajnasenichakraborti@gmail.com" userId="bdaae53f212b5b1d" providerId="LiveId" clId="{1F88A6A3-D0C5-484C-A6FB-F474C624E296}" dt="2020-09-04T19:00:13.384" v="7450" actId="6549"/>
        <pc:sldMkLst>
          <pc:docMk/>
          <pc:sldMk cId="3393596466" sldId="258"/>
        </pc:sldMkLst>
        <pc:spChg chg="add mod ord">
          <ac:chgData name="yajnasenichakraborti@gmail.com" userId="bdaae53f212b5b1d" providerId="LiveId" clId="{1F88A6A3-D0C5-484C-A6FB-F474C624E296}" dt="2020-09-04T18:58:46.885" v="7449" actId="14100"/>
          <ac:spMkLst>
            <pc:docMk/>
            <pc:sldMk cId="3393596466" sldId="258"/>
            <ac:spMk id="2" creationId="{22B8BCC4-6D96-43F3-B77F-99356DE0AA84}"/>
          </ac:spMkLst>
        </pc:spChg>
        <pc:spChg chg="mod">
          <ac:chgData name="yajnasenichakraborti@gmail.com" userId="bdaae53f212b5b1d" providerId="LiveId" clId="{1F88A6A3-D0C5-484C-A6FB-F474C624E296}" dt="2020-09-04T17:01:21.078" v="5612" actId="179"/>
          <ac:spMkLst>
            <pc:docMk/>
            <pc:sldMk cId="3393596466" sldId="258"/>
            <ac:spMk id="3" creationId="{06705786-ED75-4FBE-B544-45CD76D87E87}"/>
          </ac:spMkLst>
        </pc:spChg>
        <pc:spChg chg="mod">
          <ac:chgData name="yajnasenichakraborti@gmail.com" userId="bdaae53f212b5b1d" providerId="LiveId" clId="{1F88A6A3-D0C5-484C-A6FB-F474C624E296}" dt="2020-09-04T16:14:15.044" v="5591" actId="1038"/>
          <ac:spMkLst>
            <pc:docMk/>
            <pc:sldMk cId="3393596466" sldId="258"/>
            <ac:spMk id="10" creationId="{5E158F46-51B3-47F6-BD18-3AB1F1A6E613}"/>
          </ac:spMkLst>
        </pc:spChg>
        <pc:spChg chg="add mod">
          <ac:chgData name="yajnasenichakraborti@gmail.com" userId="bdaae53f212b5b1d" providerId="LiveId" clId="{1F88A6A3-D0C5-484C-A6FB-F474C624E296}" dt="2020-09-01T23:53:23.299" v="3126" actId="164"/>
          <ac:spMkLst>
            <pc:docMk/>
            <pc:sldMk cId="3393596466" sldId="258"/>
            <ac:spMk id="11" creationId="{9BCC7510-BF1D-4595-A6B4-AF012A023FDA}"/>
          </ac:spMkLst>
        </pc:spChg>
        <pc:spChg chg="mod">
          <ac:chgData name="yajnasenichakraborti@gmail.com" userId="bdaae53f212b5b1d" providerId="LiveId" clId="{1F88A6A3-D0C5-484C-A6FB-F474C624E296}" dt="2020-09-04T17:31:07.988" v="6000" actId="404"/>
          <ac:spMkLst>
            <pc:docMk/>
            <pc:sldMk cId="3393596466" sldId="258"/>
            <ac:spMk id="12" creationId="{CC1F275F-E222-4970-A58D-6E861ED061EE}"/>
          </ac:spMkLst>
        </pc:spChg>
        <pc:spChg chg="mod">
          <ac:chgData name="yajnasenichakraborti@gmail.com" userId="bdaae53f212b5b1d" providerId="LiveId" clId="{1F88A6A3-D0C5-484C-A6FB-F474C624E296}" dt="2020-09-04T16:14:05.592" v="5588" actId="14100"/>
          <ac:spMkLst>
            <pc:docMk/>
            <pc:sldMk cId="3393596466" sldId="258"/>
            <ac:spMk id="13" creationId="{7D6347BD-2469-4CBD-BD13-537037950646}"/>
          </ac:spMkLst>
        </pc:spChg>
        <pc:spChg chg="add del">
          <ac:chgData name="yajnasenichakraborti@gmail.com" userId="bdaae53f212b5b1d" providerId="LiveId" clId="{1F88A6A3-D0C5-484C-A6FB-F474C624E296}" dt="2020-09-04T18:09:07.168" v="6573"/>
          <ac:spMkLst>
            <pc:docMk/>
            <pc:sldMk cId="3393596466" sldId="258"/>
            <ac:spMk id="15" creationId="{0455815A-3521-489B-9D1E-2D2CAD331FAD}"/>
          </ac:spMkLst>
        </pc:spChg>
        <pc:spChg chg="add mod">
          <ac:chgData name="yajnasenichakraborti@gmail.com" userId="bdaae53f212b5b1d" providerId="LiveId" clId="{1F88A6A3-D0C5-484C-A6FB-F474C624E296}" dt="2020-09-01T23:53:23.299" v="3126" actId="164"/>
          <ac:spMkLst>
            <pc:docMk/>
            <pc:sldMk cId="3393596466" sldId="258"/>
            <ac:spMk id="15" creationId="{131E0DE8-D168-4C97-A4F4-28278D0B75F8}"/>
          </ac:spMkLst>
        </pc:spChg>
        <pc:spChg chg="mod">
          <ac:chgData name="yajnasenichakraborti@gmail.com" userId="bdaae53f212b5b1d" providerId="LiveId" clId="{1F88A6A3-D0C5-484C-A6FB-F474C624E296}" dt="2020-09-04T17:31:43.330" v="6022" actId="1036"/>
          <ac:spMkLst>
            <pc:docMk/>
            <pc:sldMk cId="3393596466" sldId="258"/>
            <ac:spMk id="16" creationId="{97637236-C5E7-4282-9B5A-BD2BCF55F7E2}"/>
          </ac:spMkLst>
        </pc:spChg>
        <pc:spChg chg="add del mod">
          <ac:chgData name="yajnasenichakraborti@gmail.com" userId="bdaae53f212b5b1d" providerId="LiveId" clId="{1F88A6A3-D0C5-484C-A6FB-F474C624E296}" dt="2020-09-04T18:09:23.525" v="6577"/>
          <ac:spMkLst>
            <pc:docMk/>
            <pc:sldMk cId="3393596466" sldId="258"/>
            <ac:spMk id="17" creationId="{C5941607-74D9-4DD2-AAC8-7FADC49DD358}"/>
          </ac:spMkLst>
        </pc:spChg>
        <pc:spChg chg="mod">
          <ac:chgData name="yajnasenichakraborti@gmail.com" userId="bdaae53f212b5b1d" providerId="LiveId" clId="{1F88A6A3-D0C5-484C-A6FB-F474C624E296}" dt="2020-09-04T17:32:26.053" v="6034" actId="20577"/>
          <ac:spMkLst>
            <pc:docMk/>
            <pc:sldMk cId="3393596466" sldId="258"/>
            <ac:spMk id="18" creationId="{75BE33C9-EA8D-4B69-941C-B0FBDF91BD5F}"/>
          </ac:spMkLst>
        </pc:spChg>
        <pc:spChg chg="add del mod">
          <ac:chgData name="yajnasenichakraborti@gmail.com" userId="bdaae53f212b5b1d" providerId="LiveId" clId="{1F88A6A3-D0C5-484C-A6FB-F474C624E296}" dt="2020-09-01T23:58:59.306" v="3221" actId="478"/>
          <ac:spMkLst>
            <pc:docMk/>
            <pc:sldMk cId="3393596466" sldId="258"/>
            <ac:spMk id="19" creationId="{50AFAE1F-083C-4315-8B21-D853A0435432}"/>
          </ac:spMkLst>
        </pc:spChg>
        <pc:spChg chg="mod">
          <ac:chgData name="yajnasenichakraborti@gmail.com" userId="bdaae53f212b5b1d" providerId="LiveId" clId="{1F88A6A3-D0C5-484C-A6FB-F474C624E296}" dt="2020-09-04T17:31:35.342" v="6016" actId="1035"/>
          <ac:spMkLst>
            <pc:docMk/>
            <pc:sldMk cId="3393596466" sldId="258"/>
            <ac:spMk id="20" creationId="{F88FE0F8-87F1-4211-84EB-021EB2CF424F}"/>
          </ac:spMkLst>
        </pc:spChg>
        <pc:spChg chg="mod">
          <ac:chgData name="yajnasenichakraborti@gmail.com" userId="bdaae53f212b5b1d" providerId="LiveId" clId="{1F88A6A3-D0C5-484C-A6FB-F474C624E296}" dt="2020-09-04T17:32:34.345" v="6035" actId="20577"/>
          <ac:spMkLst>
            <pc:docMk/>
            <pc:sldMk cId="3393596466" sldId="258"/>
            <ac:spMk id="22" creationId="{D130F75A-C3DE-4E1E-9DF6-4E33C808A390}"/>
          </ac:spMkLst>
        </pc:spChg>
        <pc:spChg chg="mod">
          <ac:chgData name="yajnasenichakraborti@gmail.com" userId="bdaae53f212b5b1d" providerId="LiveId" clId="{1F88A6A3-D0C5-484C-A6FB-F474C624E296}" dt="2020-09-04T17:56:55.704" v="6437" actId="1037"/>
          <ac:spMkLst>
            <pc:docMk/>
            <pc:sldMk cId="3393596466" sldId="258"/>
            <ac:spMk id="24" creationId="{0E4155F8-275B-4CA3-9F9C-7F4FE51E6FE8}"/>
          </ac:spMkLst>
        </pc:spChg>
        <pc:spChg chg="add del mod">
          <ac:chgData name="yajnasenichakraborti@gmail.com" userId="bdaae53f212b5b1d" providerId="LiveId" clId="{1F88A6A3-D0C5-484C-A6FB-F474C624E296}" dt="2020-09-04T17:57:34.575" v="6438" actId="1038"/>
          <ac:spMkLst>
            <pc:docMk/>
            <pc:sldMk cId="3393596466" sldId="258"/>
            <ac:spMk id="26" creationId="{D4352544-8198-48E3-B64B-43C194E7DCAC}"/>
          </ac:spMkLst>
        </pc:spChg>
        <pc:spChg chg="add mod">
          <ac:chgData name="yajnasenichakraborti@gmail.com" userId="bdaae53f212b5b1d" providerId="LiveId" clId="{1F88A6A3-D0C5-484C-A6FB-F474C624E296}" dt="2020-09-04T18:46:23.730" v="7298" actId="164"/>
          <ac:spMkLst>
            <pc:docMk/>
            <pc:sldMk cId="3393596466" sldId="258"/>
            <ac:spMk id="33" creationId="{0960068D-CEED-4BED-BA1E-A5ED2ABAD6C7}"/>
          </ac:spMkLst>
        </pc:spChg>
        <pc:spChg chg="add mod">
          <ac:chgData name="yajnasenichakraborti@gmail.com" userId="bdaae53f212b5b1d" providerId="LiveId" clId="{1F88A6A3-D0C5-484C-A6FB-F474C624E296}" dt="2020-09-04T18:47:37.017" v="7306" actId="164"/>
          <ac:spMkLst>
            <pc:docMk/>
            <pc:sldMk cId="3393596466" sldId="258"/>
            <ac:spMk id="34" creationId="{A7391463-54E3-4655-A50E-3A7F9E92D522}"/>
          </ac:spMkLst>
        </pc:spChg>
        <pc:spChg chg="add del mod">
          <ac:chgData name="yajnasenichakraborti@gmail.com" userId="bdaae53f212b5b1d" providerId="LiveId" clId="{1F88A6A3-D0C5-484C-A6FB-F474C624E296}" dt="2020-09-02T01:04:33.284" v="3799" actId="478"/>
          <ac:spMkLst>
            <pc:docMk/>
            <pc:sldMk cId="3393596466" sldId="258"/>
            <ac:spMk id="40" creationId="{29BD9060-01D0-4B34-8C2D-8F104F818C5C}"/>
          </ac:spMkLst>
        </pc:spChg>
        <pc:spChg chg="add mod">
          <ac:chgData name="yajnasenichakraborti@gmail.com" userId="bdaae53f212b5b1d" providerId="LiveId" clId="{1F88A6A3-D0C5-484C-A6FB-F474C624E296}" dt="2020-09-04T18:17:12.004" v="6730" actId="164"/>
          <ac:spMkLst>
            <pc:docMk/>
            <pc:sldMk cId="3393596466" sldId="258"/>
            <ac:spMk id="42" creationId="{3D1E8F8F-8A2F-4A56-AD31-E4D2D19876B6}"/>
          </ac:spMkLst>
        </pc:spChg>
        <pc:spChg chg="add mod">
          <ac:chgData name="yajnasenichakraborti@gmail.com" userId="bdaae53f212b5b1d" providerId="LiveId" clId="{1F88A6A3-D0C5-484C-A6FB-F474C624E296}" dt="2020-09-04T18:17:12.004" v="6730" actId="164"/>
          <ac:spMkLst>
            <pc:docMk/>
            <pc:sldMk cId="3393596466" sldId="258"/>
            <ac:spMk id="43" creationId="{FE2F32B5-ECAD-4AE7-A523-862A1E6E1E5B}"/>
          </ac:spMkLst>
        </pc:spChg>
        <pc:spChg chg="add mod">
          <ac:chgData name="yajnasenichakraborti@gmail.com" userId="bdaae53f212b5b1d" providerId="LiveId" clId="{1F88A6A3-D0C5-484C-A6FB-F474C624E296}" dt="2020-09-04T18:17:12.004" v="6730" actId="164"/>
          <ac:spMkLst>
            <pc:docMk/>
            <pc:sldMk cId="3393596466" sldId="258"/>
            <ac:spMk id="44" creationId="{D093EB39-C8CB-492F-B1C2-9CE0BEFA4FE1}"/>
          </ac:spMkLst>
        </pc:spChg>
        <pc:spChg chg="add mod">
          <ac:chgData name="yajnasenichakraborti@gmail.com" userId="bdaae53f212b5b1d" providerId="LiveId" clId="{1F88A6A3-D0C5-484C-A6FB-F474C624E296}" dt="2020-09-04T18:53:24.788" v="7419" actId="20577"/>
          <ac:spMkLst>
            <pc:docMk/>
            <pc:sldMk cId="3393596466" sldId="258"/>
            <ac:spMk id="46" creationId="{4F1B7EA1-C912-4F15-A9D7-F15451E661B4}"/>
          </ac:spMkLst>
        </pc:spChg>
        <pc:spChg chg="add del mod">
          <ac:chgData name="yajnasenichakraborti@gmail.com" userId="bdaae53f212b5b1d" providerId="LiveId" clId="{1F88A6A3-D0C5-484C-A6FB-F474C624E296}" dt="2020-09-02T01:28:54.376" v="4409" actId="478"/>
          <ac:spMkLst>
            <pc:docMk/>
            <pc:sldMk cId="3393596466" sldId="258"/>
            <ac:spMk id="47" creationId="{6207B6C8-51F8-41C4-97B2-20A6540CB16F}"/>
          </ac:spMkLst>
        </pc:spChg>
        <pc:spChg chg="add del mod">
          <ac:chgData name="yajnasenichakraborti@gmail.com" userId="bdaae53f212b5b1d" providerId="LiveId" clId="{1F88A6A3-D0C5-484C-A6FB-F474C624E296}" dt="2020-09-02T01:24:25.372" v="4281" actId="478"/>
          <ac:spMkLst>
            <pc:docMk/>
            <pc:sldMk cId="3393596466" sldId="258"/>
            <ac:spMk id="49" creationId="{53C5FBD6-1D5A-4204-AEF0-2859E119848E}"/>
          </ac:spMkLst>
        </pc:spChg>
        <pc:spChg chg="add del mod">
          <ac:chgData name="yajnasenichakraborti@gmail.com" userId="bdaae53f212b5b1d" providerId="LiveId" clId="{1F88A6A3-D0C5-484C-A6FB-F474C624E296}" dt="2020-09-04T18:00:13.007" v="6455" actId="478"/>
          <ac:spMkLst>
            <pc:docMk/>
            <pc:sldMk cId="3393596466" sldId="258"/>
            <ac:spMk id="50" creationId="{F44E8652-BD3A-477F-870F-2762E85CD48D}"/>
          </ac:spMkLst>
        </pc:spChg>
        <pc:spChg chg="add del mod">
          <ac:chgData name="yajnasenichakraborti@gmail.com" userId="bdaae53f212b5b1d" providerId="LiveId" clId="{1F88A6A3-D0C5-484C-A6FB-F474C624E296}" dt="2020-09-02T01:25:58.076" v="4306"/>
          <ac:spMkLst>
            <pc:docMk/>
            <pc:sldMk cId="3393596466" sldId="258"/>
            <ac:spMk id="51" creationId="{97EA8BFF-7D3F-4584-AA5E-50419E77A1BB}"/>
          </ac:spMkLst>
        </pc:spChg>
        <pc:spChg chg="add del mod topLvl">
          <ac:chgData name="yajnasenichakraborti@gmail.com" userId="bdaae53f212b5b1d" providerId="LiveId" clId="{1F88A6A3-D0C5-484C-A6FB-F474C624E296}" dt="2020-09-04T18:15:20.016" v="6712" actId="478"/>
          <ac:spMkLst>
            <pc:docMk/>
            <pc:sldMk cId="3393596466" sldId="258"/>
            <ac:spMk id="54" creationId="{BDE2A2EC-5C92-4DE0-A9F3-519C18862303}"/>
          </ac:spMkLst>
        </pc:spChg>
        <pc:spChg chg="add del mod">
          <ac:chgData name="yajnasenichakraborti@gmail.com" userId="bdaae53f212b5b1d" providerId="LiveId" clId="{1F88A6A3-D0C5-484C-A6FB-F474C624E296}" dt="2020-09-04T17:58:27.229" v="6442" actId="478"/>
          <ac:spMkLst>
            <pc:docMk/>
            <pc:sldMk cId="3393596466" sldId="258"/>
            <ac:spMk id="55" creationId="{A067EC98-BA27-4B59-814E-3EC9ABE9DA7E}"/>
          </ac:spMkLst>
        </pc:spChg>
        <pc:spChg chg="add mod">
          <ac:chgData name="yajnasenichakraborti@gmail.com" userId="bdaae53f212b5b1d" providerId="LiveId" clId="{1F88A6A3-D0C5-484C-A6FB-F474C624E296}" dt="2020-09-04T17:47:34.103" v="6343" actId="1038"/>
          <ac:spMkLst>
            <pc:docMk/>
            <pc:sldMk cId="3393596466" sldId="258"/>
            <ac:spMk id="56" creationId="{337E3E2F-9EB6-4CF3-A421-147B7F4265D8}"/>
          </ac:spMkLst>
        </pc:spChg>
        <pc:spChg chg="add mod">
          <ac:chgData name="yajnasenichakraborti@gmail.com" userId="bdaae53f212b5b1d" providerId="LiveId" clId="{1F88A6A3-D0C5-484C-A6FB-F474C624E296}" dt="2020-09-04T19:00:13.384" v="7450" actId="6549"/>
          <ac:spMkLst>
            <pc:docMk/>
            <pc:sldMk cId="3393596466" sldId="258"/>
            <ac:spMk id="57" creationId="{5816AA22-5A44-4A41-AD18-5C6886ACDFC6}"/>
          </ac:spMkLst>
        </pc:spChg>
        <pc:spChg chg="mod">
          <ac:chgData name="yajnasenichakraborti@gmail.com" userId="bdaae53f212b5b1d" providerId="LiveId" clId="{1F88A6A3-D0C5-484C-A6FB-F474C624E296}" dt="2020-09-04T17:47:20.665" v="6334" actId="1038"/>
          <ac:spMkLst>
            <pc:docMk/>
            <pc:sldMk cId="3393596466" sldId="258"/>
            <ac:spMk id="58" creationId="{7D36135E-1871-4AB8-9EC9-1D2C34B6F1BA}"/>
          </ac:spMkLst>
        </pc:spChg>
        <pc:spChg chg="add del">
          <ac:chgData name="yajnasenichakraborti@gmail.com" userId="bdaae53f212b5b1d" providerId="LiveId" clId="{1F88A6A3-D0C5-484C-A6FB-F474C624E296}" dt="2020-09-02T01:37:46.968" v="4527" actId="22"/>
          <ac:spMkLst>
            <pc:docMk/>
            <pc:sldMk cId="3393596466" sldId="258"/>
            <ac:spMk id="59" creationId="{07261528-5ECE-4252-BCDF-2013C603DA97}"/>
          </ac:spMkLst>
        </pc:spChg>
        <pc:spChg chg="mod">
          <ac:chgData name="yajnasenichakraborti@gmail.com" userId="bdaae53f212b5b1d" providerId="LiveId" clId="{1F88A6A3-D0C5-484C-A6FB-F474C624E296}" dt="2020-09-04T17:48:47.453" v="6418" actId="1038"/>
          <ac:spMkLst>
            <pc:docMk/>
            <pc:sldMk cId="3393596466" sldId="258"/>
            <ac:spMk id="60" creationId="{2165A948-E2CE-4A5F-9BE1-6E94387F8CDC}"/>
          </ac:spMkLst>
        </pc:spChg>
        <pc:spChg chg="mod">
          <ac:chgData name="yajnasenichakraborti@gmail.com" userId="bdaae53f212b5b1d" providerId="LiveId" clId="{1F88A6A3-D0C5-484C-A6FB-F474C624E296}" dt="2020-09-04T17:48:54.454" v="6420" actId="1037"/>
          <ac:spMkLst>
            <pc:docMk/>
            <pc:sldMk cId="3393596466" sldId="258"/>
            <ac:spMk id="62" creationId="{96A6DACA-99FF-421E-89B3-0F67FA64812A}"/>
          </ac:spMkLst>
        </pc:spChg>
        <pc:spChg chg="mod">
          <ac:chgData name="yajnasenichakraborti@gmail.com" userId="bdaae53f212b5b1d" providerId="LiveId" clId="{1F88A6A3-D0C5-484C-A6FB-F474C624E296}" dt="2020-09-04T17:03:47.318" v="5614" actId="14100"/>
          <ac:spMkLst>
            <pc:docMk/>
            <pc:sldMk cId="3393596466" sldId="258"/>
            <ac:spMk id="64" creationId="{0713CD44-C3E4-4566-BBC1-C23340B3879E}"/>
          </ac:spMkLst>
        </pc:spChg>
        <pc:spChg chg="mod">
          <ac:chgData name="yajnasenichakraborti@gmail.com" userId="bdaae53f212b5b1d" providerId="LiveId" clId="{1F88A6A3-D0C5-484C-A6FB-F474C624E296}" dt="2020-09-01T23:41:06.276" v="3041" actId="403"/>
          <ac:spMkLst>
            <pc:docMk/>
            <pc:sldMk cId="3393596466" sldId="258"/>
            <ac:spMk id="65" creationId="{B14B3A70-62B8-49C5-AA12-FB6CC6866A3E}"/>
          </ac:spMkLst>
        </pc:spChg>
        <pc:spChg chg="mod">
          <ac:chgData name="yajnasenichakraborti@gmail.com" userId="bdaae53f212b5b1d" providerId="LiveId" clId="{1F88A6A3-D0C5-484C-A6FB-F474C624E296}" dt="2020-09-04T17:20:32.479" v="5785" actId="14100"/>
          <ac:spMkLst>
            <pc:docMk/>
            <pc:sldMk cId="3393596466" sldId="258"/>
            <ac:spMk id="66" creationId="{02FE4FBD-9F3E-44B7-8F78-D0AE6F5A0A0F}"/>
          </ac:spMkLst>
        </pc:spChg>
        <pc:spChg chg="mod">
          <ac:chgData name="yajnasenichakraborti@gmail.com" userId="bdaae53f212b5b1d" providerId="LiveId" clId="{1F88A6A3-D0C5-484C-A6FB-F474C624E296}" dt="2020-09-01T23:41:06.276" v="3041" actId="403"/>
          <ac:spMkLst>
            <pc:docMk/>
            <pc:sldMk cId="3393596466" sldId="258"/>
            <ac:spMk id="70" creationId="{2CC83C95-94EF-46D3-B2C3-3DC6D06FB08D}"/>
          </ac:spMkLst>
        </pc:spChg>
        <pc:spChg chg="mod">
          <ac:chgData name="yajnasenichakraborti@gmail.com" userId="bdaae53f212b5b1d" providerId="LiveId" clId="{1F88A6A3-D0C5-484C-A6FB-F474C624E296}" dt="2020-09-01T23:41:10.459" v="3042" actId="1076"/>
          <ac:spMkLst>
            <pc:docMk/>
            <pc:sldMk cId="3393596466" sldId="258"/>
            <ac:spMk id="71" creationId="{E62DB342-B199-4048-84D8-E2E7856F6952}"/>
          </ac:spMkLst>
        </pc:spChg>
        <pc:spChg chg="mod">
          <ac:chgData name="yajnasenichakraborti@gmail.com" userId="bdaae53f212b5b1d" providerId="LiveId" clId="{1F88A6A3-D0C5-484C-A6FB-F474C624E296}" dt="2020-09-01T23:41:15.067" v="3043" actId="1076"/>
          <ac:spMkLst>
            <pc:docMk/>
            <pc:sldMk cId="3393596466" sldId="258"/>
            <ac:spMk id="72" creationId="{BB5B21A5-8996-44AF-87F5-3053F8CE8515}"/>
          </ac:spMkLst>
        </pc:spChg>
        <pc:spChg chg="add mod">
          <ac:chgData name="yajnasenichakraborti@gmail.com" userId="bdaae53f212b5b1d" providerId="LiveId" clId="{1F88A6A3-D0C5-484C-A6FB-F474C624E296}" dt="2020-09-04T17:49:16.065" v="6432" actId="20577"/>
          <ac:spMkLst>
            <pc:docMk/>
            <pc:sldMk cId="3393596466" sldId="258"/>
            <ac:spMk id="73" creationId="{304AC574-9FA0-45E9-9297-CD4C92A2723E}"/>
          </ac:spMkLst>
        </pc:spChg>
        <pc:spChg chg="add del mod ord">
          <ac:chgData name="yajnasenichakraborti@gmail.com" userId="bdaae53f212b5b1d" providerId="LiveId" clId="{1F88A6A3-D0C5-484C-A6FB-F474C624E296}" dt="2020-09-04T18:56:06.419" v="7431" actId="1076"/>
          <ac:spMkLst>
            <pc:docMk/>
            <pc:sldMk cId="3393596466" sldId="258"/>
            <ac:spMk id="86" creationId="{DCBB1C9F-E1DA-4681-A9B7-FC5CA7BF97F8}"/>
          </ac:spMkLst>
        </pc:spChg>
        <pc:spChg chg="add del mod ord">
          <ac:chgData name="yajnasenichakraborti@gmail.com" userId="bdaae53f212b5b1d" providerId="LiveId" clId="{1F88A6A3-D0C5-484C-A6FB-F474C624E296}" dt="2020-09-04T18:56:06.419" v="7431" actId="1076"/>
          <ac:spMkLst>
            <pc:docMk/>
            <pc:sldMk cId="3393596466" sldId="258"/>
            <ac:spMk id="88" creationId="{5126A514-8BD9-4545-8120-D57B06B24748}"/>
          </ac:spMkLst>
        </pc:spChg>
        <pc:spChg chg="add del mod">
          <ac:chgData name="yajnasenichakraborti@gmail.com" userId="bdaae53f212b5b1d" providerId="LiveId" clId="{1F88A6A3-D0C5-484C-A6FB-F474C624E296}" dt="2020-09-04T18:43:35.903" v="7263"/>
          <ac:spMkLst>
            <pc:docMk/>
            <pc:sldMk cId="3393596466" sldId="258"/>
            <ac:spMk id="89" creationId="{436B3789-1496-4022-9779-ECFEDCFAEFC4}"/>
          </ac:spMkLst>
        </pc:spChg>
        <pc:spChg chg="add del mod ord">
          <ac:chgData name="yajnasenichakraborti@gmail.com" userId="bdaae53f212b5b1d" providerId="LiveId" clId="{1F88A6A3-D0C5-484C-A6FB-F474C624E296}" dt="2020-09-04T18:56:06.419" v="7431" actId="1076"/>
          <ac:spMkLst>
            <pc:docMk/>
            <pc:sldMk cId="3393596466" sldId="258"/>
            <ac:spMk id="90" creationId="{8487E4CB-03D9-4D7D-800A-C535E3395E86}"/>
          </ac:spMkLst>
        </pc:spChg>
        <pc:spChg chg="add del mod">
          <ac:chgData name="yajnasenichakraborti@gmail.com" userId="bdaae53f212b5b1d" providerId="LiveId" clId="{1F88A6A3-D0C5-484C-A6FB-F474C624E296}" dt="2020-09-04T18:13:32.841" v="6689" actId="478"/>
          <ac:spMkLst>
            <pc:docMk/>
            <pc:sldMk cId="3393596466" sldId="258"/>
            <ac:spMk id="92" creationId="{1FE5F7BF-7FB4-451E-A74F-7742512EEF4D}"/>
          </ac:spMkLst>
        </pc:spChg>
        <pc:spChg chg="add del mod">
          <ac:chgData name="yajnasenichakraborti@gmail.com" userId="bdaae53f212b5b1d" providerId="LiveId" clId="{1F88A6A3-D0C5-484C-A6FB-F474C624E296}" dt="2020-09-04T18:43:35.903" v="7263"/>
          <ac:spMkLst>
            <pc:docMk/>
            <pc:sldMk cId="3393596466" sldId="258"/>
            <ac:spMk id="93" creationId="{4BAC9E54-D73A-4673-839C-F61EA68310C1}"/>
          </ac:spMkLst>
        </pc:spChg>
        <pc:spChg chg="add del mod">
          <ac:chgData name="yajnasenichakraborti@gmail.com" userId="bdaae53f212b5b1d" providerId="LiveId" clId="{1F88A6A3-D0C5-484C-A6FB-F474C624E296}" dt="2020-09-04T18:13:35.460" v="6690" actId="478"/>
          <ac:spMkLst>
            <pc:docMk/>
            <pc:sldMk cId="3393596466" sldId="258"/>
            <ac:spMk id="94" creationId="{36E2F1AE-0AE3-438C-99C1-04B7C40E1668}"/>
          </ac:spMkLst>
        </pc:spChg>
        <pc:spChg chg="add del mod">
          <ac:chgData name="yajnasenichakraborti@gmail.com" userId="bdaae53f212b5b1d" providerId="LiveId" clId="{1F88A6A3-D0C5-484C-A6FB-F474C624E296}" dt="2020-09-04T18:13:37.994" v="6691" actId="478"/>
          <ac:spMkLst>
            <pc:docMk/>
            <pc:sldMk cId="3393596466" sldId="258"/>
            <ac:spMk id="95" creationId="{16CDDDB2-BCA5-4623-82D1-6F2E170722A8}"/>
          </ac:spMkLst>
        </pc:spChg>
        <pc:spChg chg="add mod ord">
          <ac:chgData name="yajnasenichakraborti@gmail.com" userId="bdaae53f212b5b1d" providerId="LiveId" clId="{1F88A6A3-D0C5-484C-A6FB-F474C624E296}" dt="2020-09-04T18:55:47.299" v="7430" actId="1076"/>
          <ac:spMkLst>
            <pc:docMk/>
            <pc:sldMk cId="3393596466" sldId="258"/>
            <ac:spMk id="96" creationId="{EF4FE561-A2AD-478A-8005-4D36F8AE7B32}"/>
          </ac:spMkLst>
        </pc:spChg>
        <pc:spChg chg="add del mod">
          <ac:chgData name="yajnasenichakraborti@gmail.com" userId="bdaae53f212b5b1d" providerId="LiveId" clId="{1F88A6A3-D0C5-484C-A6FB-F474C624E296}" dt="2020-09-04T18:43:35.903" v="7263"/>
          <ac:spMkLst>
            <pc:docMk/>
            <pc:sldMk cId="3393596466" sldId="258"/>
            <ac:spMk id="97" creationId="{150CD9E5-5E6C-471A-BE74-8178694802AB}"/>
          </ac:spMkLst>
        </pc:spChg>
        <pc:spChg chg="add mod ord">
          <ac:chgData name="yajnasenichakraborti@gmail.com" userId="bdaae53f212b5b1d" providerId="LiveId" clId="{1F88A6A3-D0C5-484C-A6FB-F474C624E296}" dt="2020-09-04T18:55:47.299" v="7430" actId="1076"/>
          <ac:spMkLst>
            <pc:docMk/>
            <pc:sldMk cId="3393596466" sldId="258"/>
            <ac:spMk id="98" creationId="{E057A343-BB12-4FAF-881A-2E03E6B0FB8F}"/>
          </ac:spMkLst>
        </pc:spChg>
        <pc:spChg chg="add mod ord">
          <ac:chgData name="yajnasenichakraborti@gmail.com" userId="bdaae53f212b5b1d" providerId="LiveId" clId="{1F88A6A3-D0C5-484C-A6FB-F474C624E296}" dt="2020-09-04T18:55:47.299" v="7430" actId="1076"/>
          <ac:spMkLst>
            <pc:docMk/>
            <pc:sldMk cId="3393596466" sldId="258"/>
            <ac:spMk id="99" creationId="{1813461E-A558-481C-9C41-0651E2199746}"/>
          </ac:spMkLst>
        </pc:spChg>
        <pc:spChg chg="add del mod">
          <ac:chgData name="yajnasenichakraborti@gmail.com" userId="bdaae53f212b5b1d" providerId="LiveId" clId="{1F88A6A3-D0C5-484C-A6FB-F474C624E296}" dt="2020-09-04T18:15:47.042" v="6722" actId="478"/>
          <ac:spMkLst>
            <pc:docMk/>
            <pc:sldMk cId="3393596466" sldId="258"/>
            <ac:spMk id="100" creationId="{B6582E38-D91C-413C-A5C6-C2E289AE41A0}"/>
          </ac:spMkLst>
        </pc:spChg>
        <pc:spChg chg="add del mod">
          <ac:chgData name="yajnasenichakraborti@gmail.com" userId="bdaae53f212b5b1d" providerId="LiveId" clId="{1F88A6A3-D0C5-484C-A6FB-F474C624E296}" dt="2020-09-04T18:13:42.373" v="6694" actId="478"/>
          <ac:spMkLst>
            <pc:docMk/>
            <pc:sldMk cId="3393596466" sldId="258"/>
            <ac:spMk id="101" creationId="{926CE331-1D9F-4C54-A57C-F8BCE7A7A0A2}"/>
          </ac:spMkLst>
        </pc:spChg>
        <pc:spChg chg="add del mod">
          <ac:chgData name="yajnasenichakraborti@gmail.com" userId="bdaae53f212b5b1d" providerId="LiveId" clId="{1F88A6A3-D0C5-484C-A6FB-F474C624E296}" dt="2020-09-04T18:13:39.678" v="6692" actId="478"/>
          <ac:spMkLst>
            <pc:docMk/>
            <pc:sldMk cId="3393596466" sldId="258"/>
            <ac:spMk id="102" creationId="{31E6343A-3F45-44DA-87A6-0280B434E1BE}"/>
          </ac:spMkLst>
        </pc:spChg>
        <pc:spChg chg="add del mod">
          <ac:chgData name="yajnasenichakraborti@gmail.com" userId="bdaae53f212b5b1d" providerId="LiveId" clId="{1F88A6A3-D0C5-484C-A6FB-F474C624E296}" dt="2020-09-04T18:24:51.683" v="6901" actId="478"/>
          <ac:spMkLst>
            <pc:docMk/>
            <pc:sldMk cId="3393596466" sldId="258"/>
            <ac:spMk id="109" creationId="{D0C3CDE6-5091-4E05-833E-3134706AE5E1}"/>
          </ac:spMkLst>
        </pc:spChg>
        <pc:spChg chg="add mod">
          <ac:chgData name="yajnasenichakraborti@gmail.com" userId="bdaae53f212b5b1d" providerId="LiveId" clId="{1F88A6A3-D0C5-484C-A6FB-F474C624E296}" dt="2020-09-04T18:48:24.230" v="7324" actId="1035"/>
          <ac:spMkLst>
            <pc:docMk/>
            <pc:sldMk cId="3393596466" sldId="258"/>
            <ac:spMk id="111" creationId="{6181B3D5-02BA-4006-B22C-A5FA3C399F6B}"/>
          </ac:spMkLst>
        </pc:spChg>
        <pc:spChg chg="add mod">
          <ac:chgData name="yajnasenichakraborti@gmail.com" userId="bdaae53f212b5b1d" providerId="LiveId" clId="{1F88A6A3-D0C5-484C-A6FB-F474C624E296}" dt="2020-09-04T18:48:20.085" v="7321" actId="1035"/>
          <ac:spMkLst>
            <pc:docMk/>
            <pc:sldMk cId="3393596466" sldId="258"/>
            <ac:spMk id="113" creationId="{35C24403-A616-4BE9-89A1-8B6A22D08CE6}"/>
          </ac:spMkLst>
        </pc:spChg>
        <pc:spChg chg="add mod">
          <ac:chgData name="yajnasenichakraborti@gmail.com" userId="bdaae53f212b5b1d" providerId="LiveId" clId="{1F88A6A3-D0C5-484C-A6FB-F474C624E296}" dt="2020-09-04T18:48:15.163" v="7318" actId="1035"/>
          <ac:spMkLst>
            <pc:docMk/>
            <pc:sldMk cId="3393596466" sldId="258"/>
            <ac:spMk id="114" creationId="{8AF5B994-B9FD-4DBE-9ABF-20784BC8FEAE}"/>
          </ac:spMkLst>
        </pc:spChg>
        <pc:spChg chg="add mod">
          <ac:chgData name="yajnasenichakraborti@gmail.com" userId="bdaae53f212b5b1d" providerId="LiveId" clId="{1F88A6A3-D0C5-484C-A6FB-F474C624E296}" dt="2020-09-04T18:47:57.299" v="7309" actId="1035"/>
          <ac:spMkLst>
            <pc:docMk/>
            <pc:sldMk cId="3393596466" sldId="258"/>
            <ac:spMk id="116" creationId="{5714841F-BB99-41DD-B718-57CF7C36B4F4}"/>
          </ac:spMkLst>
        </pc:spChg>
        <pc:spChg chg="add mod">
          <ac:chgData name="yajnasenichakraborti@gmail.com" userId="bdaae53f212b5b1d" providerId="LiveId" clId="{1F88A6A3-D0C5-484C-A6FB-F474C624E296}" dt="2020-09-04T18:48:02.859" v="7312" actId="1035"/>
          <ac:spMkLst>
            <pc:docMk/>
            <pc:sldMk cId="3393596466" sldId="258"/>
            <ac:spMk id="118" creationId="{DC50C92A-9DD7-4D00-AF12-CBCF40AB15CB}"/>
          </ac:spMkLst>
        </pc:spChg>
        <pc:spChg chg="add mod">
          <ac:chgData name="yajnasenichakraborti@gmail.com" userId="bdaae53f212b5b1d" providerId="LiveId" clId="{1F88A6A3-D0C5-484C-A6FB-F474C624E296}" dt="2020-09-04T18:48:06.880" v="7315" actId="1035"/>
          <ac:spMkLst>
            <pc:docMk/>
            <pc:sldMk cId="3393596466" sldId="258"/>
            <ac:spMk id="119" creationId="{8BAEBAAA-17A2-4B53-9990-DC219B02A186}"/>
          </ac:spMkLst>
        </pc:spChg>
        <pc:spChg chg="add mod">
          <ac:chgData name="yajnasenichakraborti@gmail.com" userId="bdaae53f212b5b1d" providerId="LiveId" clId="{1F88A6A3-D0C5-484C-A6FB-F474C624E296}" dt="2020-09-04T18:47:26.239" v="7305" actId="571"/>
          <ac:spMkLst>
            <pc:docMk/>
            <pc:sldMk cId="3393596466" sldId="258"/>
            <ac:spMk id="122" creationId="{05610D29-85A4-4265-958F-4EF14D905B60}"/>
          </ac:spMkLst>
        </pc:spChg>
        <pc:spChg chg="add mod">
          <ac:chgData name="yajnasenichakraborti@gmail.com" userId="bdaae53f212b5b1d" providerId="LiveId" clId="{1F88A6A3-D0C5-484C-A6FB-F474C624E296}" dt="2020-09-04T18:47:26.239" v="7305" actId="571"/>
          <ac:spMkLst>
            <pc:docMk/>
            <pc:sldMk cId="3393596466" sldId="258"/>
            <ac:spMk id="124" creationId="{DCCFF47D-A695-4269-B389-A9830869F341}"/>
          </ac:spMkLst>
        </pc:spChg>
        <pc:spChg chg="add mod">
          <ac:chgData name="yajnasenichakraborti@gmail.com" userId="bdaae53f212b5b1d" providerId="LiveId" clId="{1F88A6A3-D0C5-484C-A6FB-F474C624E296}" dt="2020-09-04T18:47:26.239" v="7305" actId="571"/>
          <ac:spMkLst>
            <pc:docMk/>
            <pc:sldMk cId="3393596466" sldId="258"/>
            <ac:spMk id="125" creationId="{58DA2808-DFB4-405F-B3A4-E1506E7B0B57}"/>
          </ac:spMkLst>
        </pc:spChg>
        <pc:spChg chg="add mod">
          <ac:chgData name="yajnasenichakraborti@gmail.com" userId="bdaae53f212b5b1d" providerId="LiveId" clId="{1F88A6A3-D0C5-484C-A6FB-F474C624E296}" dt="2020-09-04T18:50:08.646" v="7331" actId="164"/>
          <ac:spMkLst>
            <pc:docMk/>
            <pc:sldMk cId="3393596466" sldId="258"/>
            <ac:spMk id="127" creationId="{9310E644-1FB3-4BEA-BF55-A70BB19CFAA7}"/>
          </ac:spMkLst>
        </pc:spChg>
        <pc:spChg chg="add mod">
          <ac:chgData name="yajnasenichakraborti@gmail.com" userId="bdaae53f212b5b1d" providerId="LiveId" clId="{1F88A6A3-D0C5-484C-A6FB-F474C624E296}" dt="2020-09-04T18:50:08.646" v="7331" actId="164"/>
          <ac:spMkLst>
            <pc:docMk/>
            <pc:sldMk cId="3393596466" sldId="258"/>
            <ac:spMk id="129" creationId="{73AA9F20-7D96-40FC-8BBC-34551140C16A}"/>
          </ac:spMkLst>
        </pc:spChg>
        <pc:spChg chg="add mod">
          <ac:chgData name="yajnasenichakraborti@gmail.com" userId="bdaae53f212b5b1d" providerId="LiveId" clId="{1F88A6A3-D0C5-484C-A6FB-F474C624E296}" dt="2020-09-04T18:50:08.646" v="7331" actId="164"/>
          <ac:spMkLst>
            <pc:docMk/>
            <pc:sldMk cId="3393596466" sldId="258"/>
            <ac:spMk id="130" creationId="{EC5DBB60-2833-4A8F-BD8C-654DF180A35F}"/>
          </ac:spMkLst>
        </pc:spChg>
        <pc:spChg chg="add mod">
          <ac:chgData name="yajnasenichakraborti@gmail.com" userId="bdaae53f212b5b1d" providerId="LiveId" clId="{1F88A6A3-D0C5-484C-A6FB-F474C624E296}" dt="2020-09-04T18:54:27.050" v="7424" actId="164"/>
          <ac:spMkLst>
            <pc:docMk/>
            <pc:sldMk cId="3393596466" sldId="258"/>
            <ac:spMk id="132" creationId="{F0AB9CDA-D628-431A-B5CA-F28601F34431}"/>
          </ac:spMkLst>
        </pc:spChg>
        <pc:spChg chg="add mod">
          <ac:chgData name="yajnasenichakraborti@gmail.com" userId="bdaae53f212b5b1d" providerId="LiveId" clId="{1F88A6A3-D0C5-484C-A6FB-F474C624E296}" dt="2020-09-04T18:54:27.050" v="7424" actId="164"/>
          <ac:spMkLst>
            <pc:docMk/>
            <pc:sldMk cId="3393596466" sldId="258"/>
            <ac:spMk id="134" creationId="{69DD09FE-E7C7-4556-9657-1CD01D41EBAD}"/>
          </ac:spMkLst>
        </pc:spChg>
        <pc:spChg chg="add mod">
          <ac:chgData name="yajnasenichakraborti@gmail.com" userId="bdaae53f212b5b1d" providerId="LiveId" clId="{1F88A6A3-D0C5-484C-A6FB-F474C624E296}" dt="2020-09-04T18:54:27.050" v="7424" actId="164"/>
          <ac:spMkLst>
            <pc:docMk/>
            <pc:sldMk cId="3393596466" sldId="258"/>
            <ac:spMk id="135" creationId="{8301038F-B99F-49B9-86E8-FED88A39A604}"/>
          </ac:spMkLst>
        </pc:spChg>
        <pc:grpChg chg="add del mod">
          <ac:chgData name="yajnasenichakraborti@gmail.com" userId="bdaae53f212b5b1d" providerId="LiveId" clId="{1F88A6A3-D0C5-484C-A6FB-F474C624E296}" dt="2020-09-04T18:15:20.016" v="6712" actId="478"/>
          <ac:grpSpMkLst>
            <pc:docMk/>
            <pc:sldMk cId="3393596466" sldId="258"/>
            <ac:grpSpMk id="6" creationId="{A0825574-95AD-4433-8180-F8AE3336247B}"/>
          </ac:grpSpMkLst>
        </pc:grpChg>
        <pc:grpChg chg="add del mod">
          <ac:chgData name="yajnasenichakraborti@gmail.com" userId="bdaae53f212b5b1d" providerId="LiveId" clId="{1F88A6A3-D0C5-484C-A6FB-F474C624E296}" dt="2020-09-04T18:43:40.701" v="7265" actId="21"/>
          <ac:grpSpMkLst>
            <pc:docMk/>
            <pc:sldMk cId="3393596466" sldId="258"/>
            <ac:grpSpMk id="11" creationId="{CFDE0636-80E6-41F3-A353-25E66871835C}"/>
          </ac:grpSpMkLst>
        </pc:grpChg>
        <pc:grpChg chg="add del mod">
          <ac:chgData name="yajnasenichakraborti@gmail.com" userId="bdaae53f212b5b1d" providerId="LiveId" clId="{1F88A6A3-D0C5-484C-A6FB-F474C624E296}" dt="2020-09-01T23:58:56.140" v="3220" actId="478"/>
          <ac:grpSpMkLst>
            <pc:docMk/>
            <pc:sldMk cId="3393596466" sldId="258"/>
            <ac:grpSpMk id="17" creationId="{A4A2898F-1034-43FF-BC81-DCB8A19B008F}"/>
          </ac:grpSpMkLst>
        </pc:grpChg>
        <pc:grpChg chg="add mod">
          <ac:chgData name="yajnasenichakraborti@gmail.com" userId="bdaae53f212b5b1d" providerId="LiveId" clId="{1F88A6A3-D0C5-484C-A6FB-F474C624E296}" dt="2020-09-04T18:17:12.004" v="6730" actId="164"/>
          <ac:grpSpMkLst>
            <pc:docMk/>
            <pc:sldMk cId="3393596466" sldId="258"/>
            <ac:grpSpMk id="21" creationId="{52E92C8E-D63B-4CFB-93AE-88D6548E06F3}"/>
          </ac:grpSpMkLst>
        </pc:grpChg>
        <pc:grpChg chg="add mod">
          <ac:chgData name="yajnasenichakraborti@gmail.com" userId="bdaae53f212b5b1d" providerId="LiveId" clId="{1F88A6A3-D0C5-484C-A6FB-F474C624E296}" dt="2020-09-04T18:17:35.549" v="6733" actId="164"/>
          <ac:grpSpMkLst>
            <pc:docMk/>
            <pc:sldMk cId="3393596466" sldId="258"/>
            <ac:grpSpMk id="23" creationId="{D855AE49-A59E-4862-A1E5-DF1C2EF775E4}"/>
          </ac:grpSpMkLst>
        </pc:grpChg>
        <pc:grpChg chg="add mod">
          <ac:chgData name="yajnasenichakraborti@gmail.com" userId="bdaae53f212b5b1d" providerId="LiveId" clId="{1F88A6A3-D0C5-484C-A6FB-F474C624E296}" dt="2020-09-04T18:17:12.004" v="6730" actId="164"/>
          <ac:grpSpMkLst>
            <pc:docMk/>
            <pc:sldMk cId="3393596466" sldId="258"/>
            <ac:grpSpMk id="25" creationId="{CB7D8D9A-BC00-4E3B-9AAE-B6ED9EBBD281}"/>
          </ac:grpSpMkLst>
        </pc:grpChg>
        <pc:grpChg chg="add del mod">
          <ac:chgData name="yajnasenichakraborti@gmail.com" userId="bdaae53f212b5b1d" providerId="LiveId" clId="{1F88A6A3-D0C5-484C-A6FB-F474C624E296}" dt="2020-09-04T18:56:33.497" v="7432" actId="164"/>
          <ac:grpSpMkLst>
            <pc:docMk/>
            <pc:sldMk cId="3393596466" sldId="258"/>
            <ac:grpSpMk id="27" creationId="{94141D27-7634-486D-B2DB-49BA9DC3D5FC}"/>
          </ac:grpSpMkLst>
        </pc:grpChg>
        <pc:grpChg chg="add mod">
          <ac:chgData name="yajnasenichakraborti@gmail.com" userId="bdaae53f212b5b1d" providerId="LiveId" clId="{1F88A6A3-D0C5-484C-A6FB-F474C624E296}" dt="2020-09-04T18:46:23.730" v="7298" actId="164"/>
          <ac:grpSpMkLst>
            <pc:docMk/>
            <pc:sldMk cId="3393596466" sldId="258"/>
            <ac:grpSpMk id="36" creationId="{2EEA5743-CA36-4012-B2B9-0C22F3B0F6A4}"/>
          </ac:grpSpMkLst>
        </pc:grpChg>
        <pc:grpChg chg="add mod">
          <ac:chgData name="yajnasenichakraborti@gmail.com" userId="bdaae53f212b5b1d" providerId="LiveId" clId="{1F88A6A3-D0C5-484C-A6FB-F474C624E296}" dt="2020-09-04T18:56:33.497" v="7432" actId="164"/>
          <ac:grpSpMkLst>
            <pc:docMk/>
            <pc:sldMk cId="3393596466" sldId="258"/>
            <ac:grpSpMk id="38" creationId="{CE2D1281-5E10-4476-9DF5-B4C68718CC7C}"/>
          </ac:grpSpMkLst>
        </pc:grpChg>
        <pc:grpChg chg="add mod">
          <ac:chgData name="yajnasenichakraborti@gmail.com" userId="bdaae53f212b5b1d" providerId="LiveId" clId="{1F88A6A3-D0C5-484C-A6FB-F474C624E296}" dt="2020-09-04T18:56:33.497" v="7432" actId="164"/>
          <ac:grpSpMkLst>
            <pc:docMk/>
            <pc:sldMk cId="3393596466" sldId="258"/>
            <ac:grpSpMk id="39" creationId="{03D131E5-1E1D-446A-9158-A79E0C13B103}"/>
          </ac:grpSpMkLst>
        </pc:grpChg>
        <pc:grpChg chg="add mod">
          <ac:chgData name="yajnasenichakraborti@gmail.com" userId="bdaae53f212b5b1d" providerId="LiveId" clId="{1F88A6A3-D0C5-484C-A6FB-F474C624E296}" dt="2020-09-04T18:50:45.572" v="7333" actId="164"/>
          <ac:grpSpMkLst>
            <pc:docMk/>
            <pc:sldMk cId="3393596466" sldId="258"/>
            <ac:grpSpMk id="40" creationId="{0E2E8061-32F2-4515-B815-819FB021B88D}"/>
          </ac:grpSpMkLst>
        </pc:grpChg>
        <pc:grpChg chg="add mod">
          <ac:chgData name="yajnasenichakraborti@gmail.com" userId="bdaae53f212b5b1d" providerId="LiveId" clId="{1F88A6A3-D0C5-484C-A6FB-F474C624E296}" dt="2020-09-04T18:56:33.497" v="7432" actId="164"/>
          <ac:grpSpMkLst>
            <pc:docMk/>
            <pc:sldMk cId="3393596466" sldId="258"/>
            <ac:grpSpMk id="41" creationId="{1220820B-B3C2-47D8-8419-8118F15885C0}"/>
          </ac:grpSpMkLst>
        </pc:grpChg>
        <pc:grpChg chg="add mod topLvl">
          <ac:chgData name="yajnasenichakraborti@gmail.com" userId="bdaae53f212b5b1d" providerId="LiveId" clId="{1F88A6A3-D0C5-484C-A6FB-F474C624E296}" dt="2020-09-04T18:17:35.549" v="6733" actId="164"/>
          <ac:grpSpMkLst>
            <pc:docMk/>
            <pc:sldMk cId="3393596466" sldId="258"/>
            <ac:grpSpMk id="45" creationId="{ADD1B2BB-476F-40ED-A820-3A4D9CA94FF4}"/>
          </ac:grpSpMkLst>
        </pc:grpChg>
        <pc:grpChg chg="add mod">
          <ac:chgData name="yajnasenichakraborti@gmail.com" userId="bdaae53f212b5b1d" providerId="LiveId" clId="{1F88A6A3-D0C5-484C-A6FB-F474C624E296}" dt="2020-09-04T18:56:33.497" v="7432" actId="164"/>
          <ac:grpSpMkLst>
            <pc:docMk/>
            <pc:sldMk cId="3393596466" sldId="258"/>
            <ac:grpSpMk id="47" creationId="{4B689B60-DEC7-4BA3-AD24-793A5BEAAA11}"/>
          </ac:grpSpMkLst>
        </pc:grpChg>
        <pc:grpChg chg="add del mod">
          <ac:chgData name="yajnasenichakraborti@gmail.com" userId="bdaae53f212b5b1d" providerId="LiveId" clId="{1F88A6A3-D0C5-484C-A6FB-F474C624E296}" dt="2020-09-04T18:56:49.692" v="7438" actId="1036"/>
          <ac:grpSpMkLst>
            <pc:docMk/>
            <pc:sldMk cId="3393596466" sldId="258"/>
            <ac:grpSpMk id="49" creationId="{B5562778-9230-4576-B40D-47E99616779C}"/>
          </ac:grpSpMkLst>
        </pc:grpChg>
        <pc:grpChg chg="add del mod">
          <ac:chgData name="yajnasenichakraborti@gmail.com" userId="bdaae53f212b5b1d" providerId="LiveId" clId="{1F88A6A3-D0C5-484C-A6FB-F474C624E296}" dt="2020-09-04T18:00:23.999" v="6457" actId="478"/>
          <ac:grpSpMkLst>
            <pc:docMk/>
            <pc:sldMk cId="3393596466" sldId="258"/>
            <ac:grpSpMk id="53" creationId="{2C7AB5FE-4156-4706-BA1C-E69BEF3EB3A2}"/>
          </ac:grpSpMkLst>
        </pc:grpChg>
        <pc:grpChg chg="mod">
          <ac:chgData name="yajnasenichakraborti@gmail.com" userId="bdaae53f212b5b1d" providerId="LiveId" clId="{1F88A6A3-D0C5-484C-A6FB-F474C624E296}" dt="2020-09-04T17:03:42.036" v="5613" actId="1036"/>
          <ac:grpSpMkLst>
            <pc:docMk/>
            <pc:sldMk cId="3393596466" sldId="258"/>
            <ac:grpSpMk id="63" creationId="{79FC7F16-9DCE-491E-9C5A-FA5BCDB27758}"/>
          </ac:grpSpMkLst>
        </pc:grpChg>
        <pc:graphicFrameChg chg="mod">
          <ac:chgData name="yajnasenichakraborti@gmail.com" userId="bdaae53f212b5b1d" providerId="LiveId" clId="{1F88A6A3-D0C5-484C-A6FB-F474C624E296}" dt="2020-09-04T17:30:56.549" v="5993" actId="1035"/>
          <ac:graphicFrameMkLst>
            <pc:docMk/>
            <pc:sldMk cId="3393596466" sldId="258"/>
            <ac:graphicFrameMk id="14" creationId="{B51F33E6-1D21-4325-8067-E2523D207D6F}"/>
          </ac:graphicFrameMkLst>
        </pc:graphicFrameChg>
        <pc:graphicFrameChg chg="add del mod">
          <ac:chgData name="yajnasenichakraborti@gmail.com" userId="bdaae53f212b5b1d" providerId="LiveId" clId="{1F88A6A3-D0C5-484C-A6FB-F474C624E296}" dt="2020-09-02T00:30:14.286" v="3327"/>
          <ac:graphicFrameMkLst>
            <pc:docMk/>
            <pc:sldMk cId="3393596466" sldId="258"/>
            <ac:graphicFrameMk id="21" creationId="{EA6FF920-9EF8-4002-A660-3DCE7815C00F}"/>
          </ac:graphicFrameMkLst>
        </pc:graphicFrameChg>
        <pc:graphicFrameChg chg="add del mod">
          <ac:chgData name="yajnasenichakraborti@gmail.com" userId="bdaae53f212b5b1d" providerId="LiveId" clId="{1F88A6A3-D0C5-484C-A6FB-F474C624E296}" dt="2020-09-02T00:32:03.391" v="3332" actId="478"/>
          <ac:graphicFrameMkLst>
            <pc:docMk/>
            <pc:sldMk cId="3393596466" sldId="258"/>
            <ac:graphicFrameMk id="23" creationId="{8B9310A8-9CCC-4AFD-AD28-37ABCFBC07A8}"/>
          </ac:graphicFrameMkLst>
        </pc:graphicFrameChg>
        <pc:graphicFrameChg chg="add del mod modGraphic">
          <ac:chgData name="yajnasenichakraborti@gmail.com" userId="bdaae53f212b5b1d" providerId="LiveId" clId="{1F88A6A3-D0C5-484C-A6FB-F474C624E296}" dt="2020-09-02T01:03:37.011" v="3775" actId="478"/>
          <ac:graphicFrameMkLst>
            <pc:docMk/>
            <pc:sldMk cId="3393596466" sldId="258"/>
            <ac:graphicFrameMk id="25" creationId="{622EA5BB-0C7D-4F2D-AED1-A33FBCEC414D}"/>
          </ac:graphicFrameMkLst>
        </pc:graphicFrameChg>
        <pc:graphicFrameChg chg="add del mod modGraphic">
          <ac:chgData name="yajnasenichakraborti@gmail.com" userId="bdaae53f212b5b1d" providerId="LiveId" clId="{1F88A6A3-D0C5-484C-A6FB-F474C624E296}" dt="2020-09-02T01:06:44.920" v="3868" actId="478"/>
          <ac:graphicFrameMkLst>
            <pc:docMk/>
            <pc:sldMk cId="3393596466" sldId="258"/>
            <ac:graphicFrameMk id="41" creationId="{8BDD6F1B-1612-45CB-9E1E-E241C371A995}"/>
          </ac:graphicFrameMkLst>
        </pc:graphicFrameChg>
        <pc:picChg chg="add mod ord modCrop">
          <ac:chgData name="yajnasenichakraborti@gmail.com" userId="bdaae53f212b5b1d" providerId="LiveId" clId="{1F88A6A3-D0C5-484C-A6FB-F474C624E296}" dt="2020-09-04T18:43:40.701" v="7265" actId="21"/>
          <ac:picMkLst>
            <pc:docMk/>
            <pc:sldMk cId="3393596466" sldId="258"/>
            <ac:picMk id="9" creationId="{72A844BE-2B8C-4565-A875-70CB1304F61B}"/>
          </ac:picMkLst>
        </pc:picChg>
        <pc:picChg chg="add mod modCrop">
          <ac:chgData name="yajnasenichakraborti@gmail.com" userId="bdaae53f212b5b1d" providerId="LiveId" clId="{1F88A6A3-D0C5-484C-A6FB-F474C624E296}" dt="2020-09-04T18:28:52.694" v="7039" actId="14100"/>
          <ac:picMkLst>
            <pc:docMk/>
            <pc:sldMk cId="3393596466" sldId="258"/>
            <ac:picMk id="19" creationId="{2165E7A4-0E97-4714-AEC7-26A76B44A212}"/>
          </ac:picMkLst>
        </pc:picChg>
        <pc:picChg chg="add del mod">
          <ac:chgData name="yajnasenichakraborti@gmail.com" userId="bdaae53f212b5b1d" providerId="LiveId" clId="{1F88A6A3-D0C5-484C-A6FB-F474C624E296}" dt="2020-09-02T00:41:11.237" v="3537" actId="478"/>
          <ac:picMkLst>
            <pc:docMk/>
            <pc:sldMk cId="3393596466" sldId="258"/>
            <ac:picMk id="27" creationId="{BC35F28B-CFEF-4A9B-B2AE-FFAE7568DD22}"/>
          </ac:picMkLst>
        </pc:picChg>
        <pc:picChg chg="add del mod modCrop">
          <ac:chgData name="yajnasenichakraborti@gmail.com" userId="bdaae53f212b5b1d" providerId="LiveId" clId="{1F88A6A3-D0C5-484C-A6FB-F474C624E296}" dt="2020-09-04T18:22:36.827" v="6810" actId="478"/>
          <ac:picMkLst>
            <pc:docMk/>
            <pc:sldMk cId="3393596466" sldId="258"/>
            <ac:picMk id="28" creationId="{3BC50CE9-F787-4E4C-8FAE-6C285C2FA1D4}"/>
          </ac:picMkLst>
        </pc:picChg>
        <pc:picChg chg="add del mod">
          <ac:chgData name="yajnasenichakraborti@gmail.com" userId="bdaae53f212b5b1d" providerId="LiveId" clId="{1F88A6A3-D0C5-484C-A6FB-F474C624E296}" dt="2020-09-02T00:41:14.525" v="3538" actId="478"/>
          <ac:picMkLst>
            <pc:docMk/>
            <pc:sldMk cId="3393596466" sldId="258"/>
            <ac:picMk id="28" creationId="{49AFDA16-C868-44FF-96AE-8F13A4085598}"/>
          </ac:picMkLst>
        </pc:picChg>
        <pc:picChg chg="add del mod">
          <ac:chgData name="yajnasenichakraborti@gmail.com" userId="bdaae53f212b5b1d" providerId="LiveId" clId="{1F88A6A3-D0C5-484C-A6FB-F474C624E296}" dt="2020-09-02T00:41:10.168" v="3536" actId="478"/>
          <ac:picMkLst>
            <pc:docMk/>
            <pc:sldMk cId="3393596466" sldId="258"/>
            <ac:picMk id="29" creationId="{34F6BFD5-3511-47AB-9654-99B4D7136BAC}"/>
          </ac:picMkLst>
        </pc:picChg>
        <pc:picChg chg="add mod modCrop">
          <ac:chgData name="yajnasenichakraborti@gmail.com" userId="bdaae53f212b5b1d" providerId="LiveId" clId="{1F88A6A3-D0C5-484C-A6FB-F474C624E296}" dt="2020-09-04T18:46:23.730" v="7298" actId="164"/>
          <ac:picMkLst>
            <pc:docMk/>
            <pc:sldMk cId="3393596466" sldId="258"/>
            <ac:picMk id="29" creationId="{C5DB92F5-DD82-4AA3-9CF2-F410E34BC652}"/>
          </ac:picMkLst>
        </pc:picChg>
        <pc:picChg chg="add del mod">
          <ac:chgData name="yajnasenichakraborti@gmail.com" userId="bdaae53f212b5b1d" providerId="LiveId" clId="{1F88A6A3-D0C5-484C-A6FB-F474C624E296}" dt="2020-09-02T00:41:09.472" v="3535" actId="478"/>
          <ac:picMkLst>
            <pc:docMk/>
            <pc:sldMk cId="3393596466" sldId="258"/>
            <ac:picMk id="30" creationId="{012381D4-6203-410C-9201-798831E3D9E1}"/>
          </ac:picMkLst>
        </pc:picChg>
        <pc:picChg chg="add mod modCrop">
          <ac:chgData name="yajnasenichakraborti@gmail.com" userId="bdaae53f212b5b1d" providerId="LiveId" clId="{1F88A6A3-D0C5-484C-A6FB-F474C624E296}" dt="2020-09-04T18:47:37.017" v="7306" actId="164"/>
          <ac:picMkLst>
            <pc:docMk/>
            <pc:sldMk cId="3393596466" sldId="258"/>
            <ac:picMk id="30" creationId="{37ADB62A-98D7-41E8-84B4-5887B158C335}"/>
          </ac:picMkLst>
        </pc:picChg>
        <pc:picChg chg="add mod modCrop">
          <ac:chgData name="yajnasenichakraborti@gmail.com" userId="bdaae53f212b5b1d" providerId="LiveId" clId="{1F88A6A3-D0C5-484C-A6FB-F474C624E296}" dt="2020-09-04T18:50:45.572" v="7333" actId="164"/>
          <ac:picMkLst>
            <pc:docMk/>
            <pc:sldMk cId="3393596466" sldId="258"/>
            <ac:picMk id="31" creationId="{946D6115-C013-4BBB-82C3-DC40EC2C6137}"/>
          </ac:picMkLst>
        </pc:picChg>
        <pc:picChg chg="add del mod">
          <ac:chgData name="yajnasenichakraborti@gmail.com" userId="bdaae53f212b5b1d" providerId="LiveId" clId="{1F88A6A3-D0C5-484C-A6FB-F474C624E296}" dt="2020-09-02T00:41:07.920" v="3534" actId="478"/>
          <ac:picMkLst>
            <pc:docMk/>
            <pc:sldMk cId="3393596466" sldId="258"/>
            <ac:picMk id="31" creationId="{C9CB72DF-3358-413F-BFF9-CCB8D0FB2EAA}"/>
          </ac:picMkLst>
        </pc:picChg>
        <pc:picChg chg="add del mod">
          <ac:chgData name="yajnasenichakraborti@gmail.com" userId="bdaae53f212b5b1d" providerId="LiveId" clId="{1F88A6A3-D0C5-484C-A6FB-F474C624E296}" dt="2020-09-02T00:37:09.470" v="3371" actId="478"/>
          <ac:picMkLst>
            <pc:docMk/>
            <pc:sldMk cId="3393596466" sldId="258"/>
            <ac:picMk id="32" creationId="{75AD6374-ABDC-4115-9937-531644555CB9}"/>
          </ac:picMkLst>
        </pc:picChg>
        <pc:picChg chg="add mod modCrop">
          <ac:chgData name="yajnasenichakraborti@gmail.com" userId="bdaae53f212b5b1d" providerId="LiveId" clId="{1F88A6A3-D0C5-484C-A6FB-F474C624E296}" dt="2020-09-04T18:54:27.050" v="7424" actId="164"/>
          <ac:picMkLst>
            <pc:docMk/>
            <pc:sldMk cId="3393596466" sldId="258"/>
            <ac:picMk id="32" creationId="{C46287F5-3DEA-44E4-89D7-B225C4086755}"/>
          </ac:picMkLst>
        </pc:picChg>
        <pc:picChg chg="add del mod modCrop">
          <ac:chgData name="yajnasenichakraborti@gmail.com" userId="bdaae53f212b5b1d" providerId="LiveId" clId="{1F88A6A3-D0C5-484C-A6FB-F474C624E296}" dt="2020-09-04T18:13:18.650" v="6684" actId="478"/>
          <ac:picMkLst>
            <pc:docMk/>
            <pc:sldMk cId="3393596466" sldId="258"/>
            <ac:picMk id="35" creationId="{3FB7CD6E-955D-4BC9-A720-6442238BA961}"/>
          </ac:picMkLst>
        </pc:picChg>
        <pc:picChg chg="add del mod modCrop">
          <ac:chgData name="yajnasenichakraborti@gmail.com" userId="bdaae53f212b5b1d" providerId="LiveId" clId="{1F88A6A3-D0C5-484C-A6FB-F474C624E296}" dt="2020-09-04T18:04:02.510" v="6540" actId="478"/>
          <ac:picMkLst>
            <pc:docMk/>
            <pc:sldMk cId="3393596466" sldId="258"/>
            <ac:picMk id="37" creationId="{6891DEE0-359A-4B5D-8031-7B4DB9FF33F1}"/>
          </ac:picMkLst>
        </pc:picChg>
        <pc:picChg chg="add del mod">
          <ac:chgData name="yajnasenichakraborti@gmail.com" userId="bdaae53f212b5b1d" providerId="LiveId" clId="{1F88A6A3-D0C5-484C-A6FB-F474C624E296}" dt="2020-09-02T00:57:06.658" v="3563" actId="478"/>
          <ac:picMkLst>
            <pc:docMk/>
            <pc:sldMk cId="3393596466" sldId="258"/>
            <ac:picMk id="39" creationId="{A68DA236-9386-45F5-8BF5-AE0C6DA9DD50}"/>
          </ac:picMkLst>
        </pc:picChg>
        <pc:picChg chg="add del mod modCrop">
          <ac:chgData name="yajnasenichakraborti@gmail.com" userId="bdaae53f212b5b1d" providerId="LiveId" clId="{1F88A6A3-D0C5-484C-A6FB-F474C624E296}" dt="2020-09-04T18:00:17.369" v="6456" actId="478"/>
          <ac:picMkLst>
            <pc:docMk/>
            <pc:sldMk cId="3393596466" sldId="258"/>
            <ac:picMk id="48" creationId="{97D4468D-570E-4464-9592-D20F558CC8A7}"/>
          </ac:picMkLst>
        </pc:picChg>
        <pc:picChg chg="add del mod modCrop">
          <ac:chgData name="yajnasenichakraborti@gmail.com" userId="bdaae53f212b5b1d" providerId="LiveId" clId="{1F88A6A3-D0C5-484C-A6FB-F474C624E296}" dt="2020-09-04T18:00:23.999" v="6457" actId="478"/>
          <ac:picMkLst>
            <pc:docMk/>
            <pc:sldMk cId="3393596466" sldId="258"/>
            <ac:picMk id="52" creationId="{85E0FC1C-D6C3-4955-AFA0-32D44DC2DCF9}"/>
          </ac:picMkLst>
        </pc:picChg>
        <pc:picChg chg="add mod">
          <ac:chgData name="yajnasenichakraborti@gmail.com" userId="bdaae53f212b5b1d" providerId="LiveId" clId="{1F88A6A3-D0C5-484C-A6FB-F474C624E296}" dt="2020-09-04T18:47:26.239" v="7305" actId="571"/>
          <ac:picMkLst>
            <pc:docMk/>
            <pc:sldMk cId="3393596466" sldId="258"/>
            <ac:picMk id="120" creationId="{DD194311-CA24-4640-9D8F-EDBB80D6CF85}"/>
          </ac:picMkLst>
        </pc:picChg>
        <pc:picChg chg="add del mod">
          <ac:chgData name="yajnasenichakraborti@gmail.com" userId="bdaae53f212b5b1d" providerId="LiveId" clId="{1F88A6A3-D0C5-484C-A6FB-F474C624E296}" dt="2020-09-02T00:30:14.286" v="3327"/>
          <ac:picMkLst>
            <pc:docMk/>
            <pc:sldMk cId="3393596466" sldId="258"/>
            <ac:picMk id="3073" creationId="{DB71E9D7-6D27-46C6-A549-B0B852141B62}"/>
          </ac:picMkLst>
        </pc:picChg>
        <pc:picChg chg="add del mod">
          <ac:chgData name="yajnasenichakraborti@gmail.com" userId="bdaae53f212b5b1d" providerId="LiveId" clId="{1F88A6A3-D0C5-484C-A6FB-F474C624E296}" dt="2020-09-02T00:30:14.286" v="3327"/>
          <ac:picMkLst>
            <pc:docMk/>
            <pc:sldMk cId="3393596466" sldId="258"/>
            <ac:picMk id="3074" creationId="{F16E1C6D-CD18-4334-95C7-AD74C5E44A1F}"/>
          </ac:picMkLst>
        </pc:picChg>
        <pc:picChg chg="add del mod">
          <ac:chgData name="yajnasenichakraborti@gmail.com" userId="bdaae53f212b5b1d" providerId="LiveId" clId="{1F88A6A3-D0C5-484C-A6FB-F474C624E296}" dt="2020-09-02T00:30:14.286" v="3327"/>
          <ac:picMkLst>
            <pc:docMk/>
            <pc:sldMk cId="3393596466" sldId="258"/>
            <ac:picMk id="3075" creationId="{9FDBF451-2EA4-44E7-B387-589E57D029F3}"/>
          </ac:picMkLst>
        </pc:picChg>
        <pc:picChg chg="add del mod">
          <ac:chgData name="yajnasenichakraborti@gmail.com" userId="bdaae53f212b5b1d" providerId="LiveId" clId="{1F88A6A3-D0C5-484C-A6FB-F474C624E296}" dt="2020-09-02T00:30:14.286" v="3327"/>
          <ac:picMkLst>
            <pc:docMk/>
            <pc:sldMk cId="3393596466" sldId="258"/>
            <ac:picMk id="3076" creationId="{D39CDFB5-8EEB-4FA1-BA3C-6A79BC2A32C2}"/>
          </ac:picMkLst>
        </pc:picChg>
        <pc:picChg chg="add del mod">
          <ac:chgData name="yajnasenichakraborti@gmail.com" userId="bdaae53f212b5b1d" providerId="LiveId" clId="{1F88A6A3-D0C5-484C-A6FB-F474C624E296}" dt="2020-09-02T00:30:14.286" v="3327"/>
          <ac:picMkLst>
            <pc:docMk/>
            <pc:sldMk cId="3393596466" sldId="258"/>
            <ac:picMk id="3077" creationId="{3FD9856C-E554-4197-AB20-147C9367655D}"/>
          </ac:picMkLst>
        </pc:picChg>
        <pc:picChg chg="add del mod">
          <ac:chgData name="yajnasenichakraborti@gmail.com" userId="bdaae53f212b5b1d" providerId="LiveId" clId="{1F88A6A3-D0C5-484C-A6FB-F474C624E296}" dt="2020-09-02T00:30:14.286" v="3327"/>
          <ac:picMkLst>
            <pc:docMk/>
            <pc:sldMk cId="3393596466" sldId="258"/>
            <ac:picMk id="3078" creationId="{893B84E4-9D84-4BF4-83FD-4BD25C91A5B6}"/>
          </ac:picMkLst>
        </pc:picChg>
        <pc:picChg chg="add del mod">
          <ac:chgData name="yajnasenichakraborti@gmail.com" userId="bdaae53f212b5b1d" providerId="LiveId" clId="{1F88A6A3-D0C5-484C-A6FB-F474C624E296}" dt="2020-09-02T00:32:03.391" v="3332" actId="478"/>
          <ac:picMkLst>
            <pc:docMk/>
            <pc:sldMk cId="3393596466" sldId="258"/>
            <ac:picMk id="3079" creationId="{684484B8-9ED8-4207-80AF-F5A13763A08C}"/>
          </ac:picMkLst>
        </pc:picChg>
        <pc:picChg chg="add del mod">
          <ac:chgData name="yajnasenichakraborti@gmail.com" userId="bdaae53f212b5b1d" providerId="LiveId" clId="{1F88A6A3-D0C5-484C-A6FB-F474C624E296}" dt="2020-09-02T00:32:03.391" v="3332" actId="478"/>
          <ac:picMkLst>
            <pc:docMk/>
            <pc:sldMk cId="3393596466" sldId="258"/>
            <ac:picMk id="3080" creationId="{2D031D17-0C26-4CC4-9FC5-075136D04097}"/>
          </ac:picMkLst>
        </pc:picChg>
        <pc:picChg chg="add del mod">
          <ac:chgData name="yajnasenichakraborti@gmail.com" userId="bdaae53f212b5b1d" providerId="LiveId" clId="{1F88A6A3-D0C5-484C-A6FB-F474C624E296}" dt="2020-09-02T00:32:03.391" v="3332" actId="478"/>
          <ac:picMkLst>
            <pc:docMk/>
            <pc:sldMk cId="3393596466" sldId="258"/>
            <ac:picMk id="3081" creationId="{A04FA6E8-8C8A-407F-885B-7CCE0ED30672}"/>
          </ac:picMkLst>
        </pc:picChg>
        <pc:picChg chg="add del mod">
          <ac:chgData name="yajnasenichakraborti@gmail.com" userId="bdaae53f212b5b1d" providerId="LiveId" clId="{1F88A6A3-D0C5-484C-A6FB-F474C624E296}" dt="2020-09-02T00:32:03.391" v="3332" actId="478"/>
          <ac:picMkLst>
            <pc:docMk/>
            <pc:sldMk cId="3393596466" sldId="258"/>
            <ac:picMk id="3082" creationId="{C1485692-120D-44B0-9507-F127C1BD5FDA}"/>
          </ac:picMkLst>
        </pc:picChg>
        <pc:picChg chg="add del mod">
          <ac:chgData name="yajnasenichakraborti@gmail.com" userId="bdaae53f212b5b1d" providerId="LiveId" clId="{1F88A6A3-D0C5-484C-A6FB-F474C624E296}" dt="2020-09-02T00:32:03.391" v="3332" actId="478"/>
          <ac:picMkLst>
            <pc:docMk/>
            <pc:sldMk cId="3393596466" sldId="258"/>
            <ac:picMk id="3083" creationId="{3D64C212-69BF-49C1-91BA-05CF6CF7ED8F}"/>
          </ac:picMkLst>
        </pc:picChg>
        <pc:picChg chg="add del mod">
          <ac:chgData name="yajnasenichakraborti@gmail.com" userId="bdaae53f212b5b1d" providerId="LiveId" clId="{1F88A6A3-D0C5-484C-A6FB-F474C624E296}" dt="2020-09-02T00:32:03.391" v="3332" actId="478"/>
          <ac:picMkLst>
            <pc:docMk/>
            <pc:sldMk cId="3393596466" sldId="258"/>
            <ac:picMk id="3084" creationId="{BC99EB21-4D0A-4D0C-848F-9F1257E39CF1}"/>
          </ac:picMkLst>
        </pc:picChg>
        <pc:cxnChg chg="mod">
          <ac:chgData name="yajnasenichakraborti@gmail.com" userId="bdaae53f212b5b1d" providerId="LiveId" clId="{1F88A6A3-D0C5-484C-A6FB-F474C624E296}" dt="2020-09-01T23:41:06.276" v="3041" actId="403"/>
          <ac:cxnSpMkLst>
            <pc:docMk/>
            <pc:sldMk cId="3393596466" sldId="258"/>
            <ac:cxnSpMk id="67" creationId="{AE33083B-E941-45E5-A4E2-A6EE4F23A09E}"/>
          </ac:cxnSpMkLst>
        </pc:cxnChg>
        <pc:cxnChg chg="mod">
          <ac:chgData name="yajnasenichakraborti@gmail.com" userId="bdaae53f212b5b1d" providerId="LiveId" clId="{1F88A6A3-D0C5-484C-A6FB-F474C624E296}" dt="2020-09-01T23:41:06.276" v="3041" actId="403"/>
          <ac:cxnSpMkLst>
            <pc:docMk/>
            <pc:sldMk cId="3393596466" sldId="258"/>
            <ac:cxnSpMk id="68" creationId="{59CEA319-DC0B-48A7-917E-8C6099034AA8}"/>
          </ac:cxnSpMkLst>
        </pc:cxnChg>
        <pc:cxnChg chg="mod">
          <ac:chgData name="yajnasenichakraborti@gmail.com" userId="bdaae53f212b5b1d" providerId="LiveId" clId="{1F88A6A3-D0C5-484C-A6FB-F474C624E296}" dt="2020-09-01T23:41:06.276" v="3041" actId="403"/>
          <ac:cxnSpMkLst>
            <pc:docMk/>
            <pc:sldMk cId="3393596466" sldId="258"/>
            <ac:cxnSpMk id="69" creationId="{BD1B41FE-7D7D-4A43-9682-A74D5C9E90DF}"/>
          </ac:cxnSpMkLst>
        </pc:cxnChg>
        <pc:cxnChg chg="add del mod ord">
          <ac:chgData name="yajnasenichakraborti@gmail.com" userId="bdaae53f212b5b1d" providerId="LiveId" clId="{1F88A6A3-D0C5-484C-A6FB-F474C624E296}" dt="2020-09-04T18:43:40.701" v="7265" actId="21"/>
          <ac:cxnSpMkLst>
            <pc:docMk/>
            <pc:sldMk cId="3393596466" sldId="258"/>
            <ac:cxnSpMk id="77" creationId="{C755587E-0C93-4F6D-B581-618FAB14EC7F}"/>
          </ac:cxnSpMkLst>
        </pc:cxnChg>
        <pc:cxnChg chg="add del mod">
          <ac:chgData name="yajnasenichakraborti@gmail.com" userId="bdaae53f212b5b1d" providerId="LiveId" clId="{1F88A6A3-D0C5-484C-A6FB-F474C624E296}" dt="2020-09-02T01:43:56.734" v="4695" actId="11529"/>
          <ac:cxnSpMkLst>
            <pc:docMk/>
            <pc:sldMk cId="3393596466" sldId="258"/>
            <ac:cxnSpMk id="81" creationId="{DF8A3662-1E33-42B9-BE9B-E098758D0DA0}"/>
          </ac:cxnSpMkLst>
        </pc:cxnChg>
        <pc:cxnChg chg="add del mod ord">
          <ac:chgData name="yajnasenichakraborti@gmail.com" userId="bdaae53f212b5b1d" providerId="LiveId" clId="{1F88A6A3-D0C5-484C-A6FB-F474C624E296}" dt="2020-09-04T18:43:40.701" v="7265" actId="21"/>
          <ac:cxnSpMkLst>
            <pc:docMk/>
            <pc:sldMk cId="3393596466" sldId="258"/>
            <ac:cxnSpMk id="83" creationId="{36BF22CC-5E5A-4D23-B404-0D3A43BDE512}"/>
          </ac:cxnSpMkLst>
        </pc:cxnChg>
        <pc:cxnChg chg="add del mod">
          <ac:chgData name="yajnasenichakraborti@gmail.com" userId="bdaae53f212b5b1d" providerId="LiveId" clId="{1F88A6A3-D0C5-484C-A6FB-F474C624E296}" dt="2020-09-04T18:43:35.903" v="7263"/>
          <ac:cxnSpMkLst>
            <pc:docMk/>
            <pc:sldMk cId="3393596466" sldId="258"/>
            <ac:cxnSpMk id="87" creationId="{F8BBC494-5F7A-4956-A5B7-3B8505BA3D9A}"/>
          </ac:cxnSpMkLst>
        </pc:cxnChg>
        <pc:cxnChg chg="add del mod">
          <ac:chgData name="yajnasenichakraborti@gmail.com" userId="bdaae53f212b5b1d" providerId="LiveId" clId="{1F88A6A3-D0C5-484C-A6FB-F474C624E296}" dt="2020-09-04T18:43:35.903" v="7263"/>
          <ac:cxnSpMkLst>
            <pc:docMk/>
            <pc:sldMk cId="3393596466" sldId="258"/>
            <ac:cxnSpMk id="91" creationId="{D4DCF56A-32E7-4B1F-B466-64F3DC838E51}"/>
          </ac:cxnSpMkLst>
        </pc:cxnChg>
        <pc:cxnChg chg="add del mod">
          <ac:chgData name="yajnasenichakraborti@gmail.com" userId="bdaae53f212b5b1d" providerId="LiveId" clId="{1F88A6A3-D0C5-484C-A6FB-F474C624E296}" dt="2020-09-02T01:43:44.697" v="4693" actId="478"/>
          <ac:cxnSpMkLst>
            <pc:docMk/>
            <pc:sldMk cId="3393596466" sldId="258"/>
            <ac:cxnSpMk id="97" creationId="{CAD46031-7CF7-4788-A26B-B05171E78CB7}"/>
          </ac:cxnSpMkLst>
        </pc:cxnChg>
        <pc:cxnChg chg="add del mod">
          <ac:chgData name="yajnasenichakraborti@gmail.com" userId="bdaae53f212b5b1d" providerId="LiveId" clId="{1F88A6A3-D0C5-484C-A6FB-F474C624E296}" dt="2020-09-04T18:13:22.446" v="6685" actId="478"/>
          <ac:cxnSpMkLst>
            <pc:docMk/>
            <pc:sldMk cId="3393596466" sldId="258"/>
            <ac:cxnSpMk id="103" creationId="{3A55F099-8713-4D39-87C8-882A981C56A0}"/>
          </ac:cxnSpMkLst>
        </pc:cxnChg>
        <pc:cxnChg chg="add del mod">
          <ac:chgData name="yajnasenichakraborti@gmail.com" userId="bdaae53f212b5b1d" providerId="LiveId" clId="{1F88A6A3-D0C5-484C-A6FB-F474C624E296}" dt="2020-09-04T18:13:23.726" v="6686" actId="478"/>
          <ac:cxnSpMkLst>
            <pc:docMk/>
            <pc:sldMk cId="3393596466" sldId="258"/>
            <ac:cxnSpMk id="104" creationId="{A1931DAE-C380-4116-85CB-EC5482460A04}"/>
          </ac:cxnSpMkLst>
        </pc:cxnChg>
        <pc:cxnChg chg="add del mod ord">
          <ac:chgData name="yajnasenichakraborti@gmail.com" userId="bdaae53f212b5b1d" providerId="LiveId" clId="{1F88A6A3-D0C5-484C-A6FB-F474C624E296}" dt="2020-09-04T18:29:03.591" v="7045" actId="14100"/>
          <ac:cxnSpMkLst>
            <pc:docMk/>
            <pc:sldMk cId="3393596466" sldId="258"/>
            <ac:cxnSpMk id="105" creationId="{DBCB64BC-B1CB-4FAD-9682-75F45604F6CE}"/>
          </ac:cxnSpMkLst>
        </pc:cxnChg>
        <pc:cxnChg chg="add del mod ord">
          <ac:chgData name="yajnasenichakraborti@gmail.com" userId="bdaae53f212b5b1d" providerId="LiveId" clId="{1F88A6A3-D0C5-484C-A6FB-F474C624E296}" dt="2020-09-04T18:29:08.823" v="7052" actId="14100"/>
          <ac:cxnSpMkLst>
            <pc:docMk/>
            <pc:sldMk cId="3393596466" sldId="258"/>
            <ac:cxnSpMk id="106" creationId="{AC291FF2-E548-4405-A274-D767BE31D1CA}"/>
          </ac:cxnSpMkLst>
        </pc:cxnChg>
        <pc:cxnChg chg="add del mod">
          <ac:chgData name="yajnasenichakraborti@gmail.com" userId="bdaae53f212b5b1d" providerId="LiveId" clId="{1F88A6A3-D0C5-484C-A6FB-F474C624E296}" dt="2020-09-04T18:13:25.221" v="6687" actId="478"/>
          <ac:cxnSpMkLst>
            <pc:docMk/>
            <pc:sldMk cId="3393596466" sldId="258"/>
            <ac:cxnSpMk id="107" creationId="{8054FFEA-C6AF-412C-BCDC-C803E8C1F3C8}"/>
          </ac:cxnSpMkLst>
        </pc:cxnChg>
        <pc:cxnChg chg="add del mod">
          <ac:chgData name="yajnasenichakraborti@gmail.com" userId="bdaae53f212b5b1d" providerId="LiveId" clId="{1F88A6A3-D0C5-484C-A6FB-F474C624E296}" dt="2020-09-04T18:13:28.977" v="6688" actId="478"/>
          <ac:cxnSpMkLst>
            <pc:docMk/>
            <pc:sldMk cId="3393596466" sldId="258"/>
            <ac:cxnSpMk id="108" creationId="{26256DEF-FDA9-433E-A38B-0FA239F5ACDD}"/>
          </ac:cxnSpMkLst>
        </pc:cxnChg>
        <pc:cxnChg chg="add mod">
          <ac:chgData name="yajnasenichakraborti@gmail.com" userId="bdaae53f212b5b1d" providerId="LiveId" clId="{1F88A6A3-D0C5-484C-A6FB-F474C624E296}" dt="2020-09-04T18:46:11.104" v="7297" actId="164"/>
          <ac:cxnSpMkLst>
            <pc:docMk/>
            <pc:sldMk cId="3393596466" sldId="258"/>
            <ac:cxnSpMk id="110" creationId="{93A2FF63-D953-4269-A6B2-67BE2A5F09C1}"/>
          </ac:cxnSpMkLst>
        </pc:cxnChg>
        <pc:cxnChg chg="add mod">
          <ac:chgData name="yajnasenichakraborti@gmail.com" userId="bdaae53f212b5b1d" providerId="LiveId" clId="{1F88A6A3-D0C5-484C-A6FB-F474C624E296}" dt="2020-09-04T18:46:11.104" v="7297" actId="164"/>
          <ac:cxnSpMkLst>
            <pc:docMk/>
            <pc:sldMk cId="3393596466" sldId="258"/>
            <ac:cxnSpMk id="112" creationId="{64E42BB3-73BA-4075-9469-88D81C9BBB83}"/>
          </ac:cxnSpMkLst>
        </pc:cxnChg>
        <pc:cxnChg chg="add mod">
          <ac:chgData name="yajnasenichakraborti@gmail.com" userId="bdaae53f212b5b1d" providerId="LiveId" clId="{1F88A6A3-D0C5-484C-A6FB-F474C624E296}" dt="2020-09-04T18:47:37.017" v="7306" actId="164"/>
          <ac:cxnSpMkLst>
            <pc:docMk/>
            <pc:sldMk cId="3393596466" sldId="258"/>
            <ac:cxnSpMk id="115" creationId="{B60FE1A8-427B-4A1D-9290-B4F0C04D6693}"/>
          </ac:cxnSpMkLst>
        </pc:cxnChg>
        <pc:cxnChg chg="add mod">
          <ac:chgData name="yajnasenichakraborti@gmail.com" userId="bdaae53f212b5b1d" providerId="LiveId" clId="{1F88A6A3-D0C5-484C-A6FB-F474C624E296}" dt="2020-09-04T18:47:37.017" v="7306" actId="164"/>
          <ac:cxnSpMkLst>
            <pc:docMk/>
            <pc:sldMk cId="3393596466" sldId="258"/>
            <ac:cxnSpMk id="117" creationId="{8B337CB1-AA66-41F6-8DEA-830D689074F4}"/>
          </ac:cxnSpMkLst>
        </pc:cxnChg>
        <pc:cxnChg chg="add mod">
          <ac:chgData name="yajnasenichakraborti@gmail.com" userId="bdaae53f212b5b1d" providerId="LiveId" clId="{1F88A6A3-D0C5-484C-A6FB-F474C624E296}" dt="2020-09-04T18:47:26.239" v="7305" actId="571"/>
          <ac:cxnSpMkLst>
            <pc:docMk/>
            <pc:sldMk cId="3393596466" sldId="258"/>
            <ac:cxnSpMk id="121" creationId="{129261C5-D187-4B4C-9F9C-DCB8EF3C85B8}"/>
          </ac:cxnSpMkLst>
        </pc:cxnChg>
        <pc:cxnChg chg="add mod">
          <ac:chgData name="yajnasenichakraborti@gmail.com" userId="bdaae53f212b5b1d" providerId="LiveId" clId="{1F88A6A3-D0C5-484C-A6FB-F474C624E296}" dt="2020-09-04T18:47:26.239" v="7305" actId="571"/>
          <ac:cxnSpMkLst>
            <pc:docMk/>
            <pc:sldMk cId="3393596466" sldId="258"/>
            <ac:cxnSpMk id="123" creationId="{63DD2E80-8118-457A-AFF3-A1219CD1B33C}"/>
          </ac:cxnSpMkLst>
        </pc:cxnChg>
        <pc:cxnChg chg="add mod">
          <ac:chgData name="yajnasenichakraborti@gmail.com" userId="bdaae53f212b5b1d" providerId="LiveId" clId="{1F88A6A3-D0C5-484C-A6FB-F474C624E296}" dt="2020-09-04T18:50:56.526" v="7334" actId="1037"/>
          <ac:cxnSpMkLst>
            <pc:docMk/>
            <pc:sldMk cId="3393596466" sldId="258"/>
            <ac:cxnSpMk id="126" creationId="{E631F8E6-2DB3-4A1B-809C-CD565D8FE11B}"/>
          </ac:cxnSpMkLst>
        </pc:cxnChg>
        <pc:cxnChg chg="add mod">
          <ac:chgData name="yajnasenichakraborti@gmail.com" userId="bdaae53f212b5b1d" providerId="LiveId" clId="{1F88A6A3-D0C5-484C-A6FB-F474C624E296}" dt="2020-09-04T18:50:08.646" v="7331" actId="164"/>
          <ac:cxnSpMkLst>
            <pc:docMk/>
            <pc:sldMk cId="3393596466" sldId="258"/>
            <ac:cxnSpMk id="128" creationId="{C13349F0-0E8E-4DB4-A024-3E6A9EADDFEA}"/>
          </ac:cxnSpMkLst>
        </pc:cxnChg>
        <pc:cxnChg chg="add mod">
          <ac:chgData name="yajnasenichakraborti@gmail.com" userId="bdaae53f212b5b1d" providerId="LiveId" clId="{1F88A6A3-D0C5-484C-A6FB-F474C624E296}" dt="2020-09-04T18:54:27.050" v="7424" actId="164"/>
          <ac:cxnSpMkLst>
            <pc:docMk/>
            <pc:sldMk cId="3393596466" sldId="258"/>
            <ac:cxnSpMk id="131" creationId="{1A16FCFC-6CA5-4705-9B3A-81D811FBFA90}"/>
          </ac:cxnSpMkLst>
        </pc:cxnChg>
        <pc:cxnChg chg="add mod">
          <ac:chgData name="yajnasenichakraborti@gmail.com" userId="bdaae53f212b5b1d" providerId="LiveId" clId="{1F88A6A3-D0C5-484C-A6FB-F474C624E296}" dt="2020-09-04T18:54:27.050" v="7424" actId="164"/>
          <ac:cxnSpMkLst>
            <pc:docMk/>
            <pc:sldMk cId="3393596466" sldId="258"/>
            <ac:cxnSpMk id="133" creationId="{D81EF9AD-6758-49D7-9CAC-3C526C818DB8}"/>
          </ac:cxnSpMkLst>
        </pc:cxnChg>
      </pc:sldChg>
      <pc:sldChg chg="add del">
        <pc:chgData name="yajnasenichakraborti@gmail.com" userId="bdaae53f212b5b1d" providerId="LiveId" clId="{1F88A6A3-D0C5-484C-A6FB-F474C624E296}" dt="2020-09-02T14:26:28.112" v="5546" actId="2890"/>
        <pc:sldMkLst>
          <pc:docMk/>
          <pc:sldMk cId="177073955" sldId="259"/>
        </pc:sldMkLst>
      </pc:sldChg>
      <pc:sldChg chg="addSp delSp modSp new del">
        <pc:chgData name="yajnasenichakraborti@gmail.com" userId="bdaae53f212b5b1d" providerId="LiveId" clId="{1F88A6A3-D0C5-484C-A6FB-F474C624E296}" dt="2020-09-04T18:09:54.315" v="6587" actId="47"/>
        <pc:sldMkLst>
          <pc:docMk/>
          <pc:sldMk cId="2422771015" sldId="259"/>
        </pc:sldMkLst>
        <pc:spChg chg="add del mod">
          <ac:chgData name="yajnasenichakraborti@gmail.com" userId="bdaae53f212b5b1d" providerId="LiveId" clId="{1F88A6A3-D0C5-484C-A6FB-F474C624E296}" dt="2020-09-04T18:09:33.706" v="6582"/>
          <ac:spMkLst>
            <pc:docMk/>
            <pc:sldMk cId="2422771015" sldId="259"/>
            <ac:spMk id="2" creationId="{F4AA7733-9B99-482A-A428-01B2F96A5075}"/>
          </ac:spMkLst>
        </pc:spChg>
        <pc:spChg chg="add del mod">
          <ac:chgData name="yajnasenichakraborti@gmail.com" userId="bdaae53f212b5b1d" providerId="LiveId" clId="{1F88A6A3-D0C5-484C-A6FB-F474C624E296}" dt="2020-09-04T18:09:51.604" v="6586" actId="478"/>
          <ac:spMkLst>
            <pc:docMk/>
            <pc:sldMk cId="2422771015" sldId="259"/>
            <ac:spMk id="3" creationId="{7738600E-6F56-476A-AA47-88A0233AB776}"/>
          </ac:spMkLst>
        </pc:spChg>
      </pc:sldChg>
      <pc:sldChg chg="addSp delSp modSp add del mod">
        <pc:chgData name="yajnasenichakraborti@gmail.com" userId="bdaae53f212b5b1d" providerId="LiveId" clId="{1F88A6A3-D0C5-484C-A6FB-F474C624E296}" dt="2020-09-04T17:50:11.231" v="6433" actId="47"/>
        <pc:sldMkLst>
          <pc:docMk/>
          <pc:sldMk cId="3979747053" sldId="259"/>
        </pc:sldMkLst>
        <pc:spChg chg="del">
          <ac:chgData name="yajnasenichakraborti@gmail.com" userId="bdaae53f212b5b1d" providerId="LiveId" clId="{1F88A6A3-D0C5-484C-A6FB-F474C624E296}" dt="2020-09-02T14:27:00.796" v="5548" actId="478"/>
          <ac:spMkLst>
            <pc:docMk/>
            <pc:sldMk cId="3979747053" sldId="259"/>
            <ac:spMk id="2" creationId="{22B8BCC4-6D96-43F3-B77F-99356DE0AA84}"/>
          </ac:spMkLst>
        </pc:spChg>
        <pc:spChg chg="mod">
          <ac:chgData name="yajnasenichakraborti@gmail.com" userId="bdaae53f212b5b1d" providerId="LiveId" clId="{1F88A6A3-D0C5-484C-A6FB-F474C624E296}" dt="2020-09-02T14:27:19.738" v="5550" actId="14100"/>
          <ac:spMkLst>
            <pc:docMk/>
            <pc:sldMk cId="3979747053" sldId="259"/>
            <ac:spMk id="13" creationId="{7D6347BD-2469-4CBD-BD13-537037950646}"/>
          </ac:spMkLst>
        </pc:spChg>
        <pc:spChg chg="add mod">
          <ac:chgData name="yajnasenichakraborti@gmail.com" userId="bdaae53f212b5b1d" providerId="LiveId" clId="{1F88A6A3-D0C5-484C-A6FB-F474C624E296}" dt="2020-09-02T14:27:56.300" v="5553" actId="571"/>
          <ac:spMkLst>
            <pc:docMk/>
            <pc:sldMk cId="3979747053" sldId="259"/>
            <ac:spMk id="73" creationId="{B65D7009-6950-432E-8238-00FCA14EA802}"/>
          </ac:spMkLst>
        </pc:spChg>
        <pc:grpChg chg="mod">
          <ac:chgData name="yajnasenichakraborti@gmail.com" userId="bdaae53f212b5b1d" providerId="LiveId" clId="{1F88A6A3-D0C5-484C-A6FB-F474C624E296}" dt="2020-09-02T14:27:43.500" v="5551" actId="1038"/>
          <ac:grpSpMkLst>
            <pc:docMk/>
            <pc:sldMk cId="3979747053" sldId="259"/>
            <ac:grpSpMk id="53" creationId="{2C7AB5FE-4156-4706-BA1C-E69BEF3EB3A2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064F74-C550-43FD-9574-087CAE1E40C3}" type="doc">
      <dgm:prSet loTypeId="urn:microsoft.com/office/officeart/2005/8/layout/hProcess11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6878609E-8BE4-4CDC-A2BD-B3EC85B5EAEA}">
      <dgm:prSet phldrT="[Text]" custT="1"/>
      <dgm:spPr/>
      <dgm:t>
        <a:bodyPr/>
        <a:lstStyle/>
        <a:p>
          <a:r>
            <a:rPr lang="en-US" sz="2400" b="1" dirty="0">
              <a:solidFill>
                <a:schemeClr val="accent2">
                  <a:lumMod val="50000"/>
                </a:schemeClr>
              </a:solidFill>
            </a:rPr>
            <a:t>Trigger the neuronal reward system</a:t>
          </a:r>
        </a:p>
      </dgm:t>
    </dgm:pt>
    <dgm:pt modelId="{3D7B06E6-070B-46CF-8DD6-E547ED6164DC}" type="parTrans" cxnId="{E6A5A466-8111-408B-AFB9-DC2E3F41D335}">
      <dgm:prSet/>
      <dgm:spPr/>
      <dgm:t>
        <a:bodyPr/>
        <a:lstStyle/>
        <a:p>
          <a:endParaRPr lang="en-US"/>
        </a:p>
      </dgm:t>
    </dgm:pt>
    <dgm:pt modelId="{64580B5B-A93B-4651-A395-E5045F945838}" type="sibTrans" cxnId="{E6A5A466-8111-408B-AFB9-DC2E3F41D335}">
      <dgm:prSet/>
      <dgm:spPr/>
      <dgm:t>
        <a:bodyPr/>
        <a:lstStyle/>
        <a:p>
          <a:endParaRPr lang="en-US"/>
        </a:p>
      </dgm:t>
    </dgm:pt>
    <dgm:pt modelId="{A2886DAD-4DCA-481D-88E2-76D1E9792A01}">
      <dgm:prSet phldrT="[Text]" custT="1"/>
      <dgm:spPr/>
      <dgm:t>
        <a:bodyPr/>
        <a:lstStyle/>
        <a:p>
          <a:r>
            <a:rPr lang="en-US" sz="2400" b="1" kern="1200" dirty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Neuroadaptation</a:t>
          </a:r>
        </a:p>
      </dgm:t>
    </dgm:pt>
    <dgm:pt modelId="{0AFB8DE6-1B7F-4609-A4F6-01AE4BDA15DF}" type="parTrans" cxnId="{6B5B8478-951A-403F-9E2F-3AFAAB2A37ED}">
      <dgm:prSet/>
      <dgm:spPr/>
      <dgm:t>
        <a:bodyPr/>
        <a:lstStyle/>
        <a:p>
          <a:endParaRPr lang="en-US"/>
        </a:p>
      </dgm:t>
    </dgm:pt>
    <dgm:pt modelId="{D5E71B4D-1E03-4F60-9E4D-2CF901A2EFD7}" type="sibTrans" cxnId="{6B5B8478-951A-403F-9E2F-3AFAAB2A37ED}">
      <dgm:prSet/>
      <dgm:spPr/>
      <dgm:t>
        <a:bodyPr/>
        <a:lstStyle/>
        <a:p>
          <a:endParaRPr lang="en-US"/>
        </a:p>
      </dgm:t>
    </dgm:pt>
    <dgm:pt modelId="{A26B7C1A-6707-45DF-84EE-40CA5795676A}">
      <dgm:prSet phldrT="[Text]" custT="1"/>
      <dgm:spPr/>
      <dgm:t>
        <a:bodyPr/>
        <a:lstStyle/>
        <a:p>
          <a:r>
            <a:rPr lang="en-US" sz="2400" b="1" kern="1200" dirty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Hedonic Dysregulation</a:t>
          </a:r>
        </a:p>
      </dgm:t>
    </dgm:pt>
    <dgm:pt modelId="{25A8E32E-55E3-48EB-9E53-EC334B8A391F}" type="parTrans" cxnId="{19230E06-EF4E-44CC-960B-54E97B05E07A}">
      <dgm:prSet/>
      <dgm:spPr/>
      <dgm:t>
        <a:bodyPr/>
        <a:lstStyle/>
        <a:p>
          <a:endParaRPr lang="en-US"/>
        </a:p>
      </dgm:t>
    </dgm:pt>
    <dgm:pt modelId="{473838A3-31B9-40A2-BA57-762AA4BF4CFA}" type="sibTrans" cxnId="{19230E06-EF4E-44CC-960B-54E97B05E07A}">
      <dgm:prSet/>
      <dgm:spPr/>
      <dgm:t>
        <a:bodyPr/>
        <a:lstStyle/>
        <a:p>
          <a:endParaRPr lang="en-US"/>
        </a:p>
      </dgm:t>
    </dgm:pt>
    <dgm:pt modelId="{9DDDC5C0-6B08-45AD-B76D-5E6E53DF3734}" type="pres">
      <dgm:prSet presAssocID="{6D064F74-C550-43FD-9574-087CAE1E40C3}" presName="Name0" presStyleCnt="0">
        <dgm:presLayoutVars>
          <dgm:dir/>
          <dgm:resizeHandles val="exact"/>
        </dgm:presLayoutVars>
      </dgm:prSet>
      <dgm:spPr/>
    </dgm:pt>
    <dgm:pt modelId="{19B61EC3-F0AF-4B76-B5E2-FAD42FD51DB4}" type="pres">
      <dgm:prSet presAssocID="{6D064F74-C550-43FD-9574-087CAE1E40C3}" presName="arrow" presStyleLbl="bgShp" presStyleIdx="0" presStyleCnt="1"/>
      <dgm:spPr>
        <a:solidFill>
          <a:schemeClr val="accent2">
            <a:lumMod val="60000"/>
            <a:lumOff val="40000"/>
          </a:schemeClr>
        </a:solidFill>
      </dgm:spPr>
    </dgm:pt>
    <dgm:pt modelId="{78275833-FC4F-4138-A4E0-6CE202924271}" type="pres">
      <dgm:prSet presAssocID="{6D064F74-C550-43FD-9574-087CAE1E40C3}" presName="points" presStyleCnt="0"/>
      <dgm:spPr/>
    </dgm:pt>
    <dgm:pt modelId="{36535A09-EE2D-4CEC-9A58-2C024172630F}" type="pres">
      <dgm:prSet presAssocID="{6878609E-8BE4-4CDC-A2BD-B3EC85B5EAEA}" presName="compositeA" presStyleCnt="0"/>
      <dgm:spPr/>
    </dgm:pt>
    <dgm:pt modelId="{94078D29-F1C2-427E-ADF7-DB0AE227CAE8}" type="pres">
      <dgm:prSet presAssocID="{6878609E-8BE4-4CDC-A2BD-B3EC85B5EAEA}" presName="textA" presStyleLbl="revTx" presStyleIdx="0" presStyleCnt="3">
        <dgm:presLayoutVars>
          <dgm:bulletEnabled val="1"/>
        </dgm:presLayoutVars>
      </dgm:prSet>
      <dgm:spPr/>
    </dgm:pt>
    <dgm:pt modelId="{56D50FC1-FE43-4F95-BEAC-2A8D0458073E}" type="pres">
      <dgm:prSet presAssocID="{6878609E-8BE4-4CDC-A2BD-B3EC85B5EAEA}" presName="circleA" presStyleLbl="node1" presStyleIdx="0" presStyleCnt="3"/>
      <dgm:spPr/>
    </dgm:pt>
    <dgm:pt modelId="{3C917BAD-1045-4100-A1CA-87F0B37292F0}" type="pres">
      <dgm:prSet presAssocID="{6878609E-8BE4-4CDC-A2BD-B3EC85B5EAEA}" presName="spaceA" presStyleCnt="0"/>
      <dgm:spPr/>
    </dgm:pt>
    <dgm:pt modelId="{50033BEB-00AD-41AB-916A-0DB654D5514E}" type="pres">
      <dgm:prSet presAssocID="{64580B5B-A93B-4651-A395-E5045F945838}" presName="space" presStyleCnt="0"/>
      <dgm:spPr/>
    </dgm:pt>
    <dgm:pt modelId="{4F26EC87-6D91-4378-8188-0CCA03F052A9}" type="pres">
      <dgm:prSet presAssocID="{A2886DAD-4DCA-481D-88E2-76D1E9792A01}" presName="compositeB" presStyleCnt="0"/>
      <dgm:spPr/>
    </dgm:pt>
    <dgm:pt modelId="{14886CB7-0700-43FB-A5A4-0014305C7027}" type="pres">
      <dgm:prSet presAssocID="{A2886DAD-4DCA-481D-88E2-76D1E9792A01}" presName="textB" presStyleLbl="revTx" presStyleIdx="1" presStyleCnt="3">
        <dgm:presLayoutVars>
          <dgm:bulletEnabled val="1"/>
        </dgm:presLayoutVars>
      </dgm:prSet>
      <dgm:spPr/>
    </dgm:pt>
    <dgm:pt modelId="{13140669-7667-43F2-9DB4-4462E1D56ECD}" type="pres">
      <dgm:prSet presAssocID="{A2886DAD-4DCA-481D-88E2-76D1E9792A01}" presName="circleB" presStyleLbl="node1" presStyleIdx="1" presStyleCnt="3"/>
      <dgm:spPr/>
    </dgm:pt>
    <dgm:pt modelId="{59D6F0FE-1D86-43F2-B8A8-86FE6BB4EB15}" type="pres">
      <dgm:prSet presAssocID="{A2886DAD-4DCA-481D-88E2-76D1E9792A01}" presName="spaceB" presStyleCnt="0"/>
      <dgm:spPr/>
    </dgm:pt>
    <dgm:pt modelId="{6A293D53-7244-49D3-B394-822F8205E96A}" type="pres">
      <dgm:prSet presAssocID="{D5E71B4D-1E03-4F60-9E4D-2CF901A2EFD7}" presName="space" presStyleCnt="0"/>
      <dgm:spPr/>
    </dgm:pt>
    <dgm:pt modelId="{D0B8B342-B7FB-4D41-9803-6F544440A261}" type="pres">
      <dgm:prSet presAssocID="{A26B7C1A-6707-45DF-84EE-40CA5795676A}" presName="compositeA" presStyleCnt="0"/>
      <dgm:spPr/>
    </dgm:pt>
    <dgm:pt modelId="{5849A1F9-7EC5-4A91-A584-CF48DF166580}" type="pres">
      <dgm:prSet presAssocID="{A26B7C1A-6707-45DF-84EE-40CA5795676A}" presName="textA" presStyleLbl="revTx" presStyleIdx="2" presStyleCnt="3">
        <dgm:presLayoutVars>
          <dgm:bulletEnabled val="1"/>
        </dgm:presLayoutVars>
      </dgm:prSet>
      <dgm:spPr/>
    </dgm:pt>
    <dgm:pt modelId="{31F02597-DCA4-47AB-9AD5-17B6C89DF0CE}" type="pres">
      <dgm:prSet presAssocID="{A26B7C1A-6707-45DF-84EE-40CA5795676A}" presName="circleA" presStyleLbl="node1" presStyleIdx="2" presStyleCnt="3"/>
      <dgm:spPr/>
    </dgm:pt>
    <dgm:pt modelId="{377456EF-6FD1-41BB-96C6-8BBB14471959}" type="pres">
      <dgm:prSet presAssocID="{A26B7C1A-6707-45DF-84EE-40CA5795676A}" presName="spaceA" presStyleCnt="0"/>
      <dgm:spPr/>
    </dgm:pt>
  </dgm:ptLst>
  <dgm:cxnLst>
    <dgm:cxn modelId="{19230E06-EF4E-44CC-960B-54E97B05E07A}" srcId="{6D064F74-C550-43FD-9574-087CAE1E40C3}" destId="{A26B7C1A-6707-45DF-84EE-40CA5795676A}" srcOrd="2" destOrd="0" parTransId="{25A8E32E-55E3-48EB-9E53-EC334B8A391F}" sibTransId="{473838A3-31B9-40A2-BA57-762AA4BF4CFA}"/>
    <dgm:cxn modelId="{2024B81B-ADC4-4398-B1F6-E5E908CDB107}" type="presOf" srcId="{A26B7C1A-6707-45DF-84EE-40CA5795676A}" destId="{5849A1F9-7EC5-4A91-A584-CF48DF166580}" srcOrd="0" destOrd="0" presId="urn:microsoft.com/office/officeart/2005/8/layout/hProcess11"/>
    <dgm:cxn modelId="{E6A5A466-8111-408B-AFB9-DC2E3F41D335}" srcId="{6D064F74-C550-43FD-9574-087CAE1E40C3}" destId="{6878609E-8BE4-4CDC-A2BD-B3EC85B5EAEA}" srcOrd="0" destOrd="0" parTransId="{3D7B06E6-070B-46CF-8DD6-E547ED6164DC}" sibTransId="{64580B5B-A93B-4651-A395-E5045F945838}"/>
    <dgm:cxn modelId="{6B5B8478-951A-403F-9E2F-3AFAAB2A37ED}" srcId="{6D064F74-C550-43FD-9574-087CAE1E40C3}" destId="{A2886DAD-4DCA-481D-88E2-76D1E9792A01}" srcOrd="1" destOrd="0" parTransId="{0AFB8DE6-1B7F-4609-A4F6-01AE4BDA15DF}" sibTransId="{D5E71B4D-1E03-4F60-9E4D-2CF901A2EFD7}"/>
    <dgm:cxn modelId="{A05F2EA0-B2C0-4718-A31A-25C685E640EB}" type="presOf" srcId="{6878609E-8BE4-4CDC-A2BD-B3EC85B5EAEA}" destId="{94078D29-F1C2-427E-ADF7-DB0AE227CAE8}" srcOrd="0" destOrd="0" presId="urn:microsoft.com/office/officeart/2005/8/layout/hProcess11"/>
    <dgm:cxn modelId="{7BF4EACC-F3B2-4186-A22C-D00D9655BC38}" type="presOf" srcId="{A2886DAD-4DCA-481D-88E2-76D1E9792A01}" destId="{14886CB7-0700-43FB-A5A4-0014305C7027}" srcOrd="0" destOrd="0" presId="urn:microsoft.com/office/officeart/2005/8/layout/hProcess11"/>
    <dgm:cxn modelId="{A9B3A1EA-9CCC-4DB7-A890-14201BEFE015}" type="presOf" srcId="{6D064F74-C550-43FD-9574-087CAE1E40C3}" destId="{9DDDC5C0-6B08-45AD-B76D-5E6E53DF3734}" srcOrd="0" destOrd="0" presId="urn:microsoft.com/office/officeart/2005/8/layout/hProcess11"/>
    <dgm:cxn modelId="{9612BE7F-DE02-49E9-99DE-C32FE0A13253}" type="presParOf" srcId="{9DDDC5C0-6B08-45AD-B76D-5E6E53DF3734}" destId="{19B61EC3-F0AF-4B76-B5E2-FAD42FD51DB4}" srcOrd="0" destOrd="0" presId="urn:microsoft.com/office/officeart/2005/8/layout/hProcess11"/>
    <dgm:cxn modelId="{F3016F8F-40A6-4ED9-90C3-B97864966F93}" type="presParOf" srcId="{9DDDC5C0-6B08-45AD-B76D-5E6E53DF3734}" destId="{78275833-FC4F-4138-A4E0-6CE202924271}" srcOrd="1" destOrd="0" presId="urn:microsoft.com/office/officeart/2005/8/layout/hProcess11"/>
    <dgm:cxn modelId="{0716DCBE-3232-4A8D-AB61-52DFA14E9EE4}" type="presParOf" srcId="{78275833-FC4F-4138-A4E0-6CE202924271}" destId="{36535A09-EE2D-4CEC-9A58-2C024172630F}" srcOrd="0" destOrd="0" presId="urn:microsoft.com/office/officeart/2005/8/layout/hProcess11"/>
    <dgm:cxn modelId="{47D373AE-849C-465B-976F-6F8175CDFC02}" type="presParOf" srcId="{36535A09-EE2D-4CEC-9A58-2C024172630F}" destId="{94078D29-F1C2-427E-ADF7-DB0AE227CAE8}" srcOrd="0" destOrd="0" presId="urn:microsoft.com/office/officeart/2005/8/layout/hProcess11"/>
    <dgm:cxn modelId="{DE7EE0D1-B222-4062-9E86-153ED1CBACEC}" type="presParOf" srcId="{36535A09-EE2D-4CEC-9A58-2C024172630F}" destId="{56D50FC1-FE43-4F95-BEAC-2A8D0458073E}" srcOrd="1" destOrd="0" presId="urn:microsoft.com/office/officeart/2005/8/layout/hProcess11"/>
    <dgm:cxn modelId="{8530181A-9171-4EF2-881C-335F3AF31631}" type="presParOf" srcId="{36535A09-EE2D-4CEC-9A58-2C024172630F}" destId="{3C917BAD-1045-4100-A1CA-87F0B37292F0}" srcOrd="2" destOrd="0" presId="urn:microsoft.com/office/officeart/2005/8/layout/hProcess11"/>
    <dgm:cxn modelId="{52103A16-A51F-40D7-A383-1C31B083D07F}" type="presParOf" srcId="{78275833-FC4F-4138-A4E0-6CE202924271}" destId="{50033BEB-00AD-41AB-916A-0DB654D5514E}" srcOrd="1" destOrd="0" presId="urn:microsoft.com/office/officeart/2005/8/layout/hProcess11"/>
    <dgm:cxn modelId="{BF14C197-129C-4958-824E-8D775896848D}" type="presParOf" srcId="{78275833-FC4F-4138-A4E0-6CE202924271}" destId="{4F26EC87-6D91-4378-8188-0CCA03F052A9}" srcOrd="2" destOrd="0" presId="urn:microsoft.com/office/officeart/2005/8/layout/hProcess11"/>
    <dgm:cxn modelId="{70861307-521A-48F7-AD38-E64AFA9480EB}" type="presParOf" srcId="{4F26EC87-6D91-4378-8188-0CCA03F052A9}" destId="{14886CB7-0700-43FB-A5A4-0014305C7027}" srcOrd="0" destOrd="0" presId="urn:microsoft.com/office/officeart/2005/8/layout/hProcess11"/>
    <dgm:cxn modelId="{7630150F-00F6-4330-8BD9-FED5DD690236}" type="presParOf" srcId="{4F26EC87-6D91-4378-8188-0CCA03F052A9}" destId="{13140669-7667-43F2-9DB4-4462E1D56ECD}" srcOrd="1" destOrd="0" presId="urn:microsoft.com/office/officeart/2005/8/layout/hProcess11"/>
    <dgm:cxn modelId="{7B72EC3E-5D73-4232-9EAF-0726DB74F2B8}" type="presParOf" srcId="{4F26EC87-6D91-4378-8188-0CCA03F052A9}" destId="{59D6F0FE-1D86-43F2-B8A8-86FE6BB4EB15}" srcOrd="2" destOrd="0" presId="urn:microsoft.com/office/officeart/2005/8/layout/hProcess11"/>
    <dgm:cxn modelId="{BFA7253F-DBC1-48E8-AC57-03E9401A2904}" type="presParOf" srcId="{78275833-FC4F-4138-A4E0-6CE202924271}" destId="{6A293D53-7244-49D3-B394-822F8205E96A}" srcOrd="3" destOrd="0" presId="urn:microsoft.com/office/officeart/2005/8/layout/hProcess11"/>
    <dgm:cxn modelId="{A1052052-C4A4-4545-9281-C8DAEF76DE43}" type="presParOf" srcId="{78275833-FC4F-4138-A4E0-6CE202924271}" destId="{D0B8B342-B7FB-4D41-9803-6F544440A261}" srcOrd="4" destOrd="0" presId="urn:microsoft.com/office/officeart/2005/8/layout/hProcess11"/>
    <dgm:cxn modelId="{2A0DE284-F09F-47FF-8A67-68540A3611BD}" type="presParOf" srcId="{D0B8B342-B7FB-4D41-9803-6F544440A261}" destId="{5849A1F9-7EC5-4A91-A584-CF48DF166580}" srcOrd="0" destOrd="0" presId="urn:microsoft.com/office/officeart/2005/8/layout/hProcess11"/>
    <dgm:cxn modelId="{0DC0805B-59B3-436A-B5B6-B1BBBF91F61F}" type="presParOf" srcId="{D0B8B342-B7FB-4D41-9803-6F544440A261}" destId="{31F02597-DCA4-47AB-9AD5-17B6C89DF0CE}" srcOrd="1" destOrd="0" presId="urn:microsoft.com/office/officeart/2005/8/layout/hProcess11"/>
    <dgm:cxn modelId="{BEE00431-5184-4CBB-ACA4-9D29C502723D}" type="presParOf" srcId="{D0B8B342-B7FB-4D41-9803-6F544440A261}" destId="{377456EF-6FD1-41BB-96C6-8BBB1447195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61EC3-F0AF-4B76-B5E2-FAD42FD51DB4}">
      <dsp:nvSpPr>
        <dsp:cNvPr id="0" name=""/>
        <dsp:cNvSpPr/>
      </dsp:nvSpPr>
      <dsp:spPr>
        <a:xfrm>
          <a:off x="0" y="423864"/>
          <a:ext cx="10595553" cy="565152"/>
        </a:xfrm>
        <a:prstGeom prst="notchedRightArrow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78D29-F1C2-427E-ADF7-DB0AE227CAE8}">
      <dsp:nvSpPr>
        <dsp:cNvPr id="0" name=""/>
        <dsp:cNvSpPr/>
      </dsp:nvSpPr>
      <dsp:spPr>
        <a:xfrm>
          <a:off x="4656" y="0"/>
          <a:ext cx="3073124" cy="565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accent2">
                  <a:lumMod val="50000"/>
                </a:schemeClr>
              </a:solidFill>
            </a:rPr>
            <a:t>Trigger the neuronal reward system</a:t>
          </a:r>
        </a:p>
      </dsp:txBody>
      <dsp:txXfrm>
        <a:off x="4656" y="0"/>
        <a:ext cx="3073124" cy="565152"/>
      </dsp:txXfrm>
    </dsp:sp>
    <dsp:sp modelId="{56D50FC1-FE43-4F95-BEAC-2A8D0458073E}">
      <dsp:nvSpPr>
        <dsp:cNvPr id="0" name=""/>
        <dsp:cNvSpPr/>
      </dsp:nvSpPr>
      <dsp:spPr>
        <a:xfrm>
          <a:off x="1470574" y="635796"/>
          <a:ext cx="141288" cy="141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886CB7-0700-43FB-A5A4-0014305C7027}">
      <dsp:nvSpPr>
        <dsp:cNvPr id="0" name=""/>
        <dsp:cNvSpPr/>
      </dsp:nvSpPr>
      <dsp:spPr>
        <a:xfrm>
          <a:off x="3231436" y="847728"/>
          <a:ext cx="3073124" cy="565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Neuroadaptation</a:t>
          </a:r>
        </a:p>
      </dsp:txBody>
      <dsp:txXfrm>
        <a:off x="3231436" y="847728"/>
        <a:ext cx="3073124" cy="565152"/>
      </dsp:txXfrm>
    </dsp:sp>
    <dsp:sp modelId="{13140669-7667-43F2-9DB4-4462E1D56ECD}">
      <dsp:nvSpPr>
        <dsp:cNvPr id="0" name=""/>
        <dsp:cNvSpPr/>
      </dsp:nvSpPr>
      <dsp:spPr>
        <a:xfrm>
          <a:off x="4697354" y="635796"/>
          <a:ext cx="141288" cy="141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49A1F9-7EC5-4A91-A584-CF48DF166580}">
      <dsp:nvSpPr>
        <dsp:cNvPr id="0" name=""/>
        <dsp:cNvSpPr/>
      </dsp:nvSpPr>
      <dsp:spPr>
        <a:xfrm>
          <a:off x="6458217" y="0"/>
          <a:ext cx="3073124" cy="565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Hedonic Dysregulation</a:t>
          </a:r>
        </a:p>
      </dsp:txBody>
      <dsp:txXfrm>
        <a:off x="6458217" y="0"/>
        <a:ext cx="3073124" cy="565152"/>
      </dsp:txXfrm>
    </dsp:sp>
    <dsp:sp modelId="{31F02597-DCA4-47AB-9AD5-17B6C89DF0CE}">
      <dsp:nvSpPr>
        <dsp:cNvPr id="0" name=""/>
        <dsp:cNvSpPr/>
      </dsp:nvSpPr>
      <dsp:spPr>
        <a:xfrm>
          <a:off x="7924135" y="635796"/>
          <a:ext cx="141288" cy="141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8"/>
            <a:ext cx="28369260" cy="40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7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2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06F9F-3F53-4183-9B28-542B8800C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56465-DC58-49B6-BB55-79CF1095387C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8F6E2-1A80-4707-B43C-5727C4A96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13B0B-3124-4F1E-A035-E9785193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B13E6-E86A-479E-B3EE-6293252F9A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295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C1DA9-DF41-49E4-82F6-5D4C1E1E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20E3A-C04C-4EF4-A2A0-FECEE51A36D9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28F6C-B951-407A-932C-FC0895C97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B942F-6495-40C2-8BE9-ED1870F97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DB4F7-1665-4A12-97BF-0255F5A9F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3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9"/>
            <a:ext cx="28369260" cy="372300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20"/>
            <a:ext cx="28369260" cy="4100512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3756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7512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126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502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878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2538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2263D-160C-4B5B-A0E2-DA0C50C81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12A00-A276-40BD-9A89-9B4A3F4BD0F9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7C455-49DE-4C1E-B712-0570185D5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85C36-96BD-4EA9-BE7E-CA5C55FF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E5DAE-E2EF-4053-B4A5-1F8E60B95C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146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7275" y="12015154"/>
            <a:ext cx="54693107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56641" y="12015154"/>
            <a:ext cx="54693104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DD566B-67E1-4FEF-83AD-49D78B833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B5DD3-252F-4765-B6B5-10551DC08802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6C9323-8590-428D-ACBE-D9F1A81BF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587119-D64E-46A9-8FD6-C75B356B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1DDDF-19C9-4026-B1A7-5D426706CE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531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2" y="4195976"/>
            <a:ext cx="14746687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2" y="5944659"/>
            <a:ext cx="14746687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5" y="4195976"/>
            <a:ext cx="14752480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5" y="5944659"/>
            <a:ext cx="14752480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03B8A05-8E50-439C-B67E-49F29834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08A19-5D02-4C5D-A449-8E9EDF9349FF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CEF6F55-3BE5-495E-B3D9-4F8D7C579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17593B7-29B0-4807-AD99-C76CB7270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56DB0-990C-4386-B09C-27555854F9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273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3C237A1-EB16-4D57-820D-64DD503C9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5925-B0B6-4D9A-9023-6E5E0B0457A0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6C31FB6-B9D0-40EB-BAA8-3B54B6DC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ADED899-7C94-49EB-B816-246EE4552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029E0-8533-48C9-9E35-05608E020D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74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A948AB-6736-4272-82E8-C918A4F5E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33390-CA06-4B3B-924A-1E81CFCD27D6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605C3FD-5319-4C9B-AF82-78D5B42A7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77480F1-FEA2-457B-B4AF-0ACD02CE5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4D0C5-C427-4B03-93E9-8AC30F8288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46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5" y="746337"/>
            <a:ext cx="10980341" cy="317627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5" y="746342"/>
            <a:ext cx="18657888" cy="15998508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5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5" y="3922608"/>
            <a:ext cx="10980341" cy="12822239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2545E7-58C7-4D66-856A-A7214CCB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46CC1-7B83-4391-AB41-1AEC046E3653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BDF9AE-1974-447F-B2FC-FB79D3295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C66269-B81F-40BC-8EA1-87DE24D64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F291F-58C1-4F26-BE66-7DE6B91116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18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3" y="13121644"/>
            <a:ext cx="20025360" cy="1549083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3" y="1674918"/>
            <a:ext cx="20025360" cy="11247120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37564" indent="0">
              <a:buNone/>
              <a:defRPr sz="8800"/>
            </a:lvl2pPr>
            <a:lvl3pPr marL="2875129" indent="0">
              <a:buNone/>
              <a:defRPr sz="7500"/>
            </a:lvl3pPr>
            <a:lvl4pPr marL="4312693" indent="0">
              <a:buNone/>
              <a:defRPr sz="6300"/>
            </a:lvl4pPr>
            <a:lvl5pPr marL="5750257" indent="0">
              <a:buNone/>
              <a:defRPr sz="6300"/>
            </a:lvl5pPr>
            <a:lvl6pPr marL="7187822" indent="0">
              <a:buNone/>
              <a:defRPr sz="6300"/>
            </a:lvl6pPr>
            <a:lvl7pPr marL="8625386" indent="0">
              <a:buNone/>
              <a:defRPr sz="6300"/>
            </a:lvl7pPr>
            <a:lvl8pPr marL="10062950" indent="0">
              <a:buNone/>
              <a:defRPr sz="6300"/>
            </a:lvl8pPr>
            <a:lvl9pPr marL="11500515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3" y="14670727"/>
            <a:ext cx="20025360" cy="2199957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C8F86A5-A433-4AE9-ABE5-9E2944487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E7E04-4B70-4E98-8039-80A68E7FA183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EF0C90-7B4E-4E86-B109-6A2A7BDCF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E98532-DF40-4CE7-9B50-2240686AE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7A003-918F-47F8-9497-6F917BB9D5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40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7F588-4856-4C18-B9DC-9AFCD372E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A1EF1-D92A-4C59-854B-8B3C86404FCE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A1325-6158-4226-A8B2-CDB44A83C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5FF54-C3E4-49B8-A2ED-587CD0136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69365-DC26-407D-B522-ED1398DDDF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51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67025" y="2061110"/>
            <a:ext cx="27482718" cy="439340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7274" y="2061110"/>
            <a:ext cx="81903492" cy="439340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184BF-A5AF-4A6F-BA35-CC1AE864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2E13D-90EA-4B2B-B06A-E5ED6219C73B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E30B1-EDA6-4DD6-8EFE-49A8A519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7A73F-2ACE-479C-B97B-DC34BCDBF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8910D-AFC9-42EA-9218-B73D521334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83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7E47A27-95B2-465D-8D13-016BC51E4A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68463" y="750888"/>
            <a:ext cx="300386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C748679-27A4-4B21-BEDA-3A7F9E0216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68463" y="4373563"/>
            <a:ext cx="30038675" cy="12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40C55-C016-4B63-B75F-20EA287F9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684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l" defTabSz="2875129" fontAlgn="auto">
              <a:spcBef>
                <a:spcPts val="0"/>
              </a:spcBef>
              <a:spcAft>
                <a:spcPts val="0"/>
              </a:spcAft>
              <a:defRPr sz="37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839B57-C32A-472A-A5FE-4BB02284A04A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84E85-DF89-42ED-A635-9A5D5FCB2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03013" y="17373600"/>
            <a:ext cx="105695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ctr" defTabSz="2875129" fontAlgn="auto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8C48B-E5E4-4449-A0DF-B0FA52B62F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863" y="17373600"/>
            <a:ext cx="7788275" cy="998538"/>
          </a:xfrm>
          <a:prstGeom prst="rect">
            <a:avLst/>
          </a:prstGeom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>
            <a:lvl1pPr algn="r">
              <a:defRPr sz="3700">
                <a:solidFill>
                  <a:srgbClr val="898989"/>
                </a:solidFill>
              </a:defRPr>
            </a:lvl1pPr>
          </a:lstStyle>
          <a:p>
            <a:fld id="{CC3D07B1-B791-4668-932C-AD255B4314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4963" rtl="0" fontAlgn="base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2pPr>
      <a:lvl3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3pPr>
      <a:lvl4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4pPr>
      <a:lvl5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077913" indent="-1077913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5213" indent="-896938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592513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030788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67475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06604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44168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1732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9297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37564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75129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12693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50257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7822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25386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6295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00515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QuickStyle" Target="../diagrams/quickStyle1.xml"/><Relationship Id="rId18" Type="http://schemas.openxmlformats.org/officeDocument/2006/relationships/image" Target="../media/image30.png"/><Relationship Id="rId3" Type="http://schemas.openxmlformats.org/officeDocument/2006/relationships/image" Target="../media/image2.png"/><Relationship Id="rId21" Type="http://schemas.openxmlformats.org/officeDocument/2006/relationships/image" Target="../media/image60.png"/><Relationship Id="rId7" Type="http://schemas.openxmlformats.org/officeDocument/2006/relationships/image" Target="../media/image6.png"/><Relationship Id="rId12" Type="http://schemas.openxmlformats.org/officeDocument/2006/relationships/diagramLayout" Target="../diagrams/layout1.xml"/><Relationship Id="rId17" Type="http://schemas.openxmlformats.org/officeDocument/2006/relationships/hyperlink" Target="mailto:ychakraborti@temple.edu" TargetMode="External"/><Relationship Id="rId25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diagramData" Target="../diagrams/data1.xml"/><Relationship Id="rId24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microsoft.com/office/2007/relationships/diagramDrawing" Target="../diagrams/drawing1.xml"/><Relationship Id="rId23" Type="http://schemas.openxmlformats.org/officeDocument/2006/relationships/image" Target="../media/image80.png"/><Relationship Id="rId10" Type="http://schemas.openxmlformats.org/officeDocument/2006/relationships/image" Target="../media/image9.png"/><Relationship Id="rId19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diagramColors" Target="../diagrams/colors1.xml"/><Relationship Id="rId22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B8BCC4-6D96-43F3-B77F-99356DE0AA84}"/>
              </a:ext>
            </a:extLst>
          </p:cNvPr>
          <p:cNvSpPr/>
          <p:nvPr/>
        </p:nvSpPr>
        <p:spPr>
          <a:xfrm>
            <a:off x="22014180" y="2811662"/>
            <a:ext cx="11064240" cy="15452466"/>
          </a:xfrm>
          <a:prstGeom prst="roundRect">
            <a:avLst>
              <a:gd name="adj" fmla="val 2549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DC6DAE4-BA2D-4A44-B1EB-91BF756E207E}"/>
              </a:ext>
            </a:extLst>
          </p:cNvPr>
          <p:cNvGrpSpPr/>
          <p:nvPr/>
        </p:nvGrpSpPr>
        <p:grpSpPr>
          <a:xfrm>
            <a:off x="21945601" y="4267200"/>
            <a:ext cx="10954065" cy="6151473"/>
            <a:chOff x="21921490" y="5126940"/>
            <a:chExt cx="10954065" cy="6373820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2EFD3AF-F599-4615-82E6-470569A78660}"/>
                </a:ext>
              </a:extLst>
            </p:cNvPr>
            <p:cNvGrpSpPr/>
            <p:nvPr/>
          </p:nvGrpSpPr>
          <p:grpSpPr>
            <a:xfrm>
              <a:off x="21921490" y="5126940"/>
              <a:ext cx="10954065" cy="6373820"/>
              <a:chOff x="21899840" y="5132380"/>
              <a:chExt cx="10954065" cy="637382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06B331E-452F-4253-A48D-5FBBE97CD30B}"/>
                  </a:ext>
                </a:extLst>
              </p:cNvPr>
              <p:cNvGrpSpPr/>
              <p:nvPr/>
            </p:nvGrpSpPr>
            <p:grpSpPr>
              <a:xfrm>
                <a:off x="21899840" y="5132380"/>
                <a:ext cx="10954065" cy="6373820"/>
                <a:chOff x="21899840" y="5132380"/>
                <a:chExt cx="10954065" cy="6373820"/>
              </a:xfrm>
            </p:grpSpPr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0CAD91DE-18C8-4F91-B71E-C41E61C042E5}"/>
                    </a:ext>
                  </a:extLst>
                </p:cNvPr>
                <p:cNvGrpSpPr/>
                <p:nvPr/>
              </p:nvGrpSpPr>
              <p:grpSpPr>
                <a:xfrm>
                  <a:off x="22183583" y="7963790"/>
                  <a:ext cx="495999" cy="1468804"/>
                  <a:chOff x="22112175" y="5178993"/>
                  <a:chExt cx="495999" cy="1468804"/>
                </a:xfrm>
              </p:grpSpPr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1332783F-4BDC-4523-A5CA-BC525FDE6088}"/>
                      </a:ext>
                    </a:extLst>
                  </p:cNvPr>
                  <p:cNvSpPr txBox="1"/>
                  <p:nvPr/>
                </p:nvSpPr>
                <p:spPr>
                  <a:xfrm>
                    <a:off x="22112175" y="5178993"/>
                    <a:ext cx="488983" cy="1955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dirty="0"/>
                      <a:t>-0.25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ACC50D67-ED0C-4FB3-9005-B9AE0CC3CF25}"/>
                      </a:ext>
                    </a:extLst>
                  </p:cNvPr>
                  <p:cNvSpPr txBox="1"/>
                  <p:nvPr/>
                </p:nvSpPr>
                <p:spPr>
                  <a:xfrm>
                    <a:off x="22112175" y="5609685"/>
                    <a:ext cx="488983" cy="1955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dirty="0"/>
                      <a:t>-0.50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13CFBAE2-A973-4A08-9906-8504FB3BAB10}"/>
                      </a:ext>
                    </a:extLst>
                  </p:cNvPr>
                  <p:cNvSpPr txBox="1"/>
                  <p:nvPr/>
                </p:nvSpPr>
                <p:spPr>
                  <a:xfrm>
                    <a:off x="22119191" y="6040376"/>
                    <a:ext cx="488983" cy="1955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dirty="0"/>
                      <a:t>-0.75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1D53DFC6-B846-48F1-A857-4D100A03A0A9}"/>
                      </a:ext>
                    </a:extLst>
                  </p:cNvPr>
                  <p:cNvSpPr txBox="1"/>
                  <p:nvPr/>
                </p:nvSpPr>
                <p:spPr>
                  <a:xfrm>
                    <a:off x="22112175" y="6452271"/>
                    <a:ext cx="488983" cy="1955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dirty="0"/>
                      <a:t>-1.00</a:t>
                    </a:r>
                  </a:p>
                </p:txBody>
              </p:sp>
            </p:grp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A3139C33-7F90-45FE-BC06-AC8CFF1D44F1}"/>
                    </a:ext>
                  </a:extLst>
                </p:cNvPr>
                <p:cNvGrpSpPr/>
                <p:nvPr/>
              </p:nvGrpSpPr>
              <p:grpSpPr>
                <a:xfrm>
                  <a:off x="21899840" y="5132380"/>
                  <a:ext cx="10954065" cy="6373820"/>
                  <a:chOff x="21899840" y="5132380"/>
                  <a:chExt cx="10954065" cy="63738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A5968BF7-08D0-4550-B58C-53BC65AC114B}"/>
                      </a:ext>
                    </a:extLst>
                  </p:cNvPr>
                  <p:cNvGrpSpPr/>
                  <p:nvPr/>
                </p:nvGrpSpPr>
                <p:grpSpPr>
                  <a:xfrm>
                    <a:off x="21899840" y="5132380"/>
                    <a:ext cx="10954065" cy="6373820"/>
                    <a:chOff x="21899840" y="5132380"/>
                    <a:chExt cx="10954065" cy="6373820"/>
                  </a:xfrm>
                </p:grpSpPr>
                <p:grpSp>
                  <p:nvGrpSpPr>
                    <p:cNvPr id="49" name="Group 48">
                      <a:extLst>
                        <a:ext uri="{FF2B5EF4-FFF2-40B4-BE49-F238E27FC236}">
                          <a16:creationId xmlns:a16="http://schemas.microsoft.com/office/drawing/2014/main" id="{B5562778-9230-4576-B40D-47E99616779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899840" y="5132380"/>
                      <a:ext cx="10954065" cy="6373820"/>
                      <a:chOff x="21857655" y="5132380"/>
                      <a:chExt cx="10954065" cy="6373820"/>
                    </a:xfrm>
                  </p:grpSpPr>
                  <p:grpSp>
                    <p:nvGrpSpPr>
                      <p:cNvPr id="27" name="Group 26">
                        <a:extLst>
                          <a:ext uri="{FF2B5EF4-FFF2-40B4-BE49-F238E27FC236}">
                            <a16:creationId xmlns:a16="http://schemas.microsoft.com/office/drawing/2014/main" id="{94141D27-7634-486D-B2DB-49BA9DC3D5F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857655" y="5132380"/>
                        <a:ext cx="10948628" cy="2936604"/>
                        <a:chOff x="21857655" y="5208580"/>
                        <a:chExt cx="10948628" cy="2936604"/>
                      </a:xfrm>
                    </p:grpSpPr>
                    <p:grpSp>
                      <p:nvGrpSpPr>
                        <p:cNvPr id="45" name="Group 44">
                          <a:extLst>
                            <a:ext uri="{FF2B5EF4-FFF2-40B4-BE49-F238E27FC236}">
                              <a16:creationId xmlns:a16="http://schemas.microsoft.com/office/drawing/2014/main" id="{ADD1B2BB-476F-40ED-A820-3A4D9CA94FF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857655" y="5208580"/>
                          <a:ext cx="10555971" cy="2936604"/>
                          <a:chOff x="22198683" y="4579870"/>
                          <a:chExt cx="10409229" cy="2936604"/>
                        </a:xfrm>
                      </p:grpSpPr>
                      <p:sp>
                        <p:nvSpPr>
                          <p:cNvPr id="42" name="TextBox 41">
                            <a:extLst>
                              <a:ext uri="{FF2B5EF4-FFF2-40B4-BE49-F238E27FC236}">
                                <a16:creationId xmlns:a16="http://schemas.microsoft.com/office/drawing/2014/main" id="{3D1E8F8F-8A2F-4A56-AD31-E4D2D19876B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3007178" y="4850274"/>
                            <a:ext cx="4419600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800" b="1" dirty="0"/>
                              <a:t>Varenicline</a:t>
                            </a:r>
                          </a:p>
                        </p:txBody>
                      </p:sp>
                      <p:sp>
                        <p:nvSpPr>
                          <p:cNvPr id="43" name="TextBox 42">
                            <a:extLst>
                              <a:ext uri="{FF2B5EF4-FFF2-40B4-BE49-F238E27FC236}">
                                <a16:creationId xmlns:a16="http://schemas.microsoft.com/office/drawing/2014/main" id="{FE2F32B5-ECAD-4AE7-A523-862A1E6E1E5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8188312" y="4861993"/>
                            <a:ext cx="4419600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800" b="1" dirty="0"/>
                              <a:t>cNRT</a:t>
                            </a:r>
                          </a:p>
                        </p:txBody>
                      </p:sp>
                      <p:sp>
                        <p:nvSpPr>
                          <p:cNvPr id="44" name="TextBox 43">
                            <a:extLst>
                              <a:ext uri="{FF2B5EF4-FFF2-40B4-BE49-F238E27FC236}">
                                <a16:creationId xmlns:a16="http://schemas.microsoft.com/office/drawing/2014/main" id="{D093EB39-C8CB-492F-B1C2-9CE0BEFA4FE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198683" y="4579870"/>
                            <a:ext cx="455247" cy="293660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vert="vert270"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800" b="1" dirty="0"/>
                              <a:t>Craving</a:t>
                            </a:r>
                          </a:p>
                        </p:txBody>
                      </p:sp>
                    </p:grpSp>
                    <p:grpSp>
                      <p:nvGrpSpPr>
                        <p:cNvPr id="11" name="Group 10">
                          <a:extLst>
                            <a:ext uri="{FF2B5EF4-FFF2-40B4-BE49-F238E27FC236}">
                              <a16:creationId xmlns:a16="http://schemas.microsoft.com/office/drawing/2014/main" id="{CFDE0636-80E6-41F3-A353-25E66871835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2426040" y="5816050"/>
                          <a:ext cx="5047488" cy="1828800"/>
                          <a:chOff x="17390900" y="5639396"/>
                          <a:chExt cx="5047488" cy="1828800"/>
                        </a:xfrm>
                      </p:grpSpPr>
                      <p:pic>
                        <p:nvPicPr>
                          <p:cNvPr id="9" name="Picture 8">
                            <a:extLst>
                              <a:ext uri="{FF2B5EF4-FFF2-40B4-BE49-F238E27FC236}">
                                <a16:creationId xmlns:a16="http://schemas.microsoft.com/office/drawing/2014/main" id="{72A844BE-2B8C-4565-A875-70CB1304F61B}"/>
                              </a:ext>
                            </a:extLst>
                          </p:cNvPr>
                          <p:cNvPicPr>
                            <a:picLocks/>
                          </p:cNvPicPr>
                          <p:nvPr/>
                        </p:nvPicPr>
                        <p:blipFill rotWithShape="1">
                          <a:blip r:embed="rId2"/>
                          <a:srcRect l="3451" t="3476" r="-1"/>
                          <a:stretch/>
                        </p:blipFill>
                        <p:spPr>
                          <a:xfrm>
                            <a:off x="17390900" y="5639396"/>
                            <a:ext cx="5047488" cy="1828800"/>
                          </a:xfrm>
                          <a:prstGeom prst="rect">
                            <a:avLst/>
                          </a:prstGeom>
                        </p:spPr>
                      </p:pic>
                      <p:cxnSp>
                        <p:nvCxnSpPr>
                          <p:cNvPr id="77" name="Straight Connector 76">
                            <a:extLst>
                              <a:ext uri="{FF2B5EF4-FFF2-40B4-BE49-F238E27FC236}">
                                <a16:creationId xmlns:a16="http://schemas.microsoft.com/office/drawing/2014/main" id="{C755587E-0C93-4F6D-B581-618FAB14EC7F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8757217" y="5648711"/>
                            <a:ext cx="0" cy="1705144"/>
                          </a:xfrm>
                          <a:prstGeom prst="line">
                            <a:avLst/>
                          </a:prstGeom>
                          <a:ln w="12700">
                            <a:prstDash val="sysDot"/>
                          </a:ln>
                        </p:spPr>
                        <p:style>
                          <a:lnRef idx="1">
                            <a:schemeClr val="accent3"/>
                          </a:lnRef>
                          <a:fillRef idx="0">
                            <a:schemeClr val="accent3"/>
                          </a:fillRef>
                          <a:effectRef idx="0">
                            <a:schemeClr val="accent3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86" name="TextBox 85">
                            <a:extLst>
                              <a:ext uri="{FF2B5EF4-FFF2-40B4-BE49-F238E27FC236}">
                                <a16:creationId xmlns:a16="http://schemas.microsoft.com/office/drawing/2014/main" id="{DCBB1C9F-E1DA-4681-A9B7-FC5CA7BF97F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7576619" y="7157407"/>
                            <a:ext cx="612780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1</a:t>
                            </a:r>
                          </a:p>
                        </p:txBody>
                      </p:sp>
                      <p:cxnSp>
                        <p:nvCxnSpPr>
                          <p:cNvPr id="83" name="Straight Connector 82">
                            <a:extLst>
                              <a:ext uri="{FF2B5EF4-FFF2-40B4-BE49-F238E27FC236}">
                                <a16:creationId xmlns:a16="http://schemas.microsoft.com/office/drawing/2014/main" id="{36BF22CC-5E5A-4D23-B404-0D3A43BDE512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9861637" y="5668609"/>
                            <a:ext cx="7381" cy="1685246"/>
                          </a:xfrm>
                          <a:prstGeom prst="line">
                            <a:avLst/>
                          </a:prstGeom>
                          <a:ln w="12700">
                            <a:prstDash val="sysDot"/>
                          </a:ln>
                        </p:spPr>
                        <p:style>
                          <a:lnRef idx="1">
                            <a:schemeClr val="accent3"/>
                          </a:lnRef>
                          <a:fillRef idx="0">
                            <a:schemeClr val="accent3"/>
                          </a:fillRef>
                          <a:effectRef idx="0">
                            <a:schemeClr val="accent3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88" name="TextBox 87">
                            <a:extLst>
                              <a:ext uri="{FF2B5EF4-FFF2-40B4-BE49-F238E27FC236}">
                                <a16:creationId xmlns:a16="http://schemas.microsoft.com/office/drawing/2014/main" id="{5126A514-8BD9-4545-8120-D57B06B2474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9039377" y="7163522"/>
                            <a:ext cx="612780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2</a:t>
                            </a:r>
                          </a:p>
                        </p:txBody>
                      </p:sp>
                      <p:sp>
                        <p:nvSpPr>
                          <p:cNvPr id="90" name="TextBox 89">
                            <a:extLst>
                              <a:ext uri="{FF2B5EF4-FFF2-40B4-BE49-F238E27FC236}">
                                <a16:creationId xmlns:a16="http://schemas.microsoft.com/office/drawing/2014/main" id="{8487E4CB-03D9-4D7D-800A-C535E3395E8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0642369" y="7163522"/>
                            <a:ext cx="766105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3-4</a:t>
                            </a:r>
                          </a:p>
                        </p:txBody>
                      </p:sp>
                    </p:grpSp>
                    <p:grpSp>
                      <p:nvGrpSpPr>
                        <p:cNvPr id="23" name="Group 22">
                          <a:extLst>
                            <a:ext uri="{FF2B5EF4-FFF2-40B4-BE49-F238E27FC236}">
                              <a16:creationId xmlns:a16="http://schemas.microsoft.com/office/drawing/2014/main" id="{D855AE49-A59E-4862-A1E5-DF1C2EF775E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7758795" y="5829008"/>
                          <a:ext cx="5047488" cy="1828800"/>
                          <a:chOff x="18305726" y="7735172"/>
                          <a:chExt cx="5047488" cy="1828800"/>
                        </a:xfrm>
                      </p:grpSpPr>
                      <p:pic>
                        <p:nvPicPr>
                          <p:cNvPr id="19" name="Picture 18">
                            <a:extLst>
                              <a:ext uri="{FF2B5EF4-FFF2-40B4-BE49-F238E27FC236}">
                                <a16:creationId xmlns:a16="http://schemas.microsoft.com/office/drawing/2014/main" id="{2165E7A4-0E97-4714-AEC7-26A76B44A212}"/>
                              </a:ext>
                            </a:extLst>
                          </p:cNvPr>
                          <p:cNvPicPr>
                            <a:picLocks/>
                          </p:cNvPicPr>
                          <p:nvPr/>
                        </p:nvPicPr>
                        <p:blipFill rotWithShape="1">
                          <a:blip r:embed="rId3"/>
                          <a:srcRect l="3471" t="3476"/>
                          <a:stretch/>
                        </p:blipFill>
                        <p:spPr>
                          <a:xfrm>
                            <a:off x="18305726" y="7735172"/>
                            <a:ext cx="5047488" cy="1828800"/>
                          </a:xfrm>
                          <a:prstGeom prst="rect">
                            <a:avLst/>
                          </a:prstGeom>
                        </p:spPr>
                      </p:pic>
                      <p:grpSp>
                        <p:nvGrpSpPr>
                          <p:cNvPr id="21" name="Group 20">
                            <a:extLst>
                              <a:ext uri="{FF2B5EF4-FFF2-40B4-BE49-F238E27FC236}">
                                <a16:creationId xmlns:a16="http://schemas.microsoft.com/office/drawing/2014/main" id="{52E92C8E-D63B-4CFB-93AE-88D6548E06F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8501594" y="7747115"/>
                            <a:ext cx="3854167" cy="1767634"/>
                            <a:chOff x="18501594" y="7747115"/>
                            <a:chExt cx="3854167" cy="1767634"/>
                          </a:xfrm>
                        </p:grpSpPr>
                        <p:cxnSp>
                          <p:nvCxnSpPr>
                            <p:cNvPr id="105" name="Straight Connector 104">
                              <a:extLst>
                                <a:ext uri="{FF2B5EF4-FFF2-40B4-BE49-F238E27FC236}">
                                  <a16:creationId xmlns:a16="http://schemas.microsoft.com/office/drawing/2014/main" id="{DBCB64BC-B1CB-4FAD-9682-75F45604F6CE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19673421" y="7751427"/>
                              <a:ext cx="0" cy="1709928"/>
                            </a:xfrm>
                            <a:prstGeom prst="line">
                              <a:avLst/>
                            </a:prstGeom>
                            <a:ln w="12700">
                              <a:prstDash val="sysDot"/>
                            </a:ln>
                          </p:spPr>
                          <p:style>
                            <a:lnRef idx="1">
                              <a:schemeClr val="accent3"/>
                            </a:lnRef>
                            <a:fillRef idx="0">
                              <a:schemeClr val="accent3"/>
                            </a:fillRef>
                            <a:effectRef idx="0">
                              <a:schemeClr val="accent3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06" name="Straight Connector 105">
                              <a:extLst>
                                <a:ext uri="{FF2B5EF4-FFF2-40B4-BE49-F238E27FC236}">
                                  <a16:creationId xmlns:a16="http://schemas.microsoft.com/office/drawing/2014/main" id="{AC291FF2-E548-4405-A274-D767BE31D1CA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>
                              <a:off x="20787063" y="7747115"/>
                              <a:ext cx="5401" cy="1709928"/>
                            </a:xfrm>
                            <a:prstGeom prst="line">
                              <a:avLst/>
                            </a:prstGeom>
                            <a:ln w="12700">
                              <a:prstDash val="sysDot"/>
                            </a:ln>
                          </p:spPr>
                          <p:style>
                            <a:lnRef idx="1">
                              <a:schemeClr val="accent3"/>
                            </a:lnRef>
                            <a:fillRef idx="0">
                              <a:schemeClr val="accent3"/>
                            </a:fillRef>
                            <a:effectRef idx="0">
                              <a:schemeClr val="accent3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96" name="TextBox 95">
                              <a:extLst>
                                <a:ext uri="{FF2B5EF4-FFF2-40B4-BE49-F238E27FC236}">
                                  <a16:creationId xmlns:a16="http://schemas.microsoft.com/office/drawing/2014/main" id="{EF4FE561-A2AD-478A-8005-4D36F8AE7B32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18501594" y="9258439"/>
                              <a:ext cx="612780" cy="25391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sz="1000" dirty="0"/>
                                <a:t>Week 1</a:t>
                              </a:r>
                            </a:p>
                          </p:txBody>
                        </p:sp>
                        <p:sp>
                          <p:nvSpPr>
                            <p:cNvPr id="98" name="TextBox 97">
                              <a:extLst>
                                <a:ext uri="{FF2B5EF4-FFF2-40B4-BE49-F238E27FC236}">
                                  <a16:creationId xmlns:a16="http://schemas.microsoft.com/office/drawing/2014/main" id="{E057A343-BB12-4FAF-881A-2E03E6B0FB8F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19984892" y="9258439"/>
                              <a:ext cx="612780" cy="25391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sz="1000" dirty="0"/>
                                <a:t>Week 2</a:t>
                              </a:r>
                            </a:p>
                          </p:txBody>
                        </p:sp>
                        <p:sp>
                          <p:nvSpPr>
                            <p:cNvPr id="99" name="TextBox 98">
                              <a:extLst>
                                <a:ext uri="{FF2B5EF4-FFF2-40B4-BE49-F238E27FC236}">
                                  <a16:creationId xmlns:a16="http://schemas.microsoft.com/office/drawing/2014/main" id="{1813461E-A558-481C-9C41-0651E2199746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1589656" y="9260833"/>
                              <a:ext cx="766105" cy="25391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sz="1000" dirty="0"/>
                                <a:t>Week 3-4</a:t>
                              </a: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38" name="Group 37">
                        <a:extLst>
                          <a:ext uri="{FF2B5EF4-FFF2-40B4-BE49-F238E27FC236}">
                            <a16:creationId xmlns:a16="http://schemas.microsoft.com/office/drawing/2014/main" id="{CE2D1281-5E10-4476-9DF5-B4C68718CC7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933854" y="7687430"/>
                        <a:ext cx="5535162" cy="1837570"/>
                        <a:chOff x="21933854" y="7687430"/>
                        <a:chExt cx="5535162" cy="1837570"/>
                      </a:xfrm>
                    </p:grpSpPr>
                    <p:pic>
                      <p:nvPicPr>
                        <p:cNvPr id="29" name="Picture 28">
                          <a:extLst>
                            <a:ext uri="{FF2B5EF4-FFF2-40B4-BE49-F238E27FC236}">
                              <a16:creationId xmlns:a16="http://schemas.microsoft.com/office/drawing/2014/main" id="{C5DB92F5-DD82-4AA3-9CF2-F410E34BC652}"/>
                            </a:ext>
                          </a:extLst>
                        </p:cNvPr>
                        <p:cNvPicPr>
                          <a:picLocks/>
                        </p:cNvPicPr>
                        <p:nvPr/>
                      </p:nvPicPr>
                      <p:blipFill rotWithShape="1">
                        <a:blip r:embed="rId4"/>
                        <a:srcRect l="3647" t="3476" b="-1"/>
                        <a:stretch/>
                      </p:blipFill>
                      <p:spPr>
                        <a:xfrm>
                          <a:off x="22421528" y="7696200"/>
                          <a:ext cx="5047488" cy="1828800"/>
                        </a:xfrm>
                        <a:prstGeom prst="rect">
                          <a:avLst/>
                        </a:prstGeom>
                      </p:spPr>
                    </p:pic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33" name="TextBox 32">
                              <a:extLst>
                                <a:ext uri="{FF2B5EF4-FFF2-40B4-BE49-F238E27FC236}">
                                  <a16:creationId xmlns:a16="http://schemas.microsoft.com/office/drawing/2014/main" id="{0960068D-CEED-4BED-BA1E-A5ED2ABAD6C7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1933854" y="8453715"/>
                              <a:ext cx="261610" cy="48333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vert="vert270" wrap="none" lIns="0" tIns="0" rIns="0" bIns="0" rtlCol="0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𝜶</m:t>
                                    </m:r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𝒕</m:t>
                                    </m:r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oMath>
                                </m:oMathPara>
                              </a14:m>
                              <a:endParaRPr lang="en-US" sz="1700" b="1" dirty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33" name="TextBox 32">
                              <a:extLst>
                                <a:ext uri="{FF2B5EF4-FFF2-40B4-BE49-F238E27FC236}">
                                  <a16:creationId xmlns:a16="http://schemas.microsoft.com/office/drawing/2014/main" id="{0960068D-CEED-4BED-BA1E-A5ED2ABAD6C7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21933854" y="8453715"/>
                              <a:ext cx="261610" cy="483334"/>
                            </a:xfrm>
                            <a:prstGeom prst="rect">
                              <a:avLst/>
                            </a:prstGeom>
                            <a:blipFill>
                              <a:blip r:embed="rId5"/>
                              <a:stretch>
                                <a:fillRect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p:grpSp>
                      <p:nvGrpSpPr>
                        <p:cNvPr id="36" name="Group 35">
                          <a:extLst>
                            <a:ext uri="{FF2B5EF4-FFF2-40B4-BE49-F238E27FC236}">
                              <a16:creationId xmlns:a16="http://schemas.microsoft.com/office/drawing/2014/main" id="{2EEA5743-CA36-4012-B2B9-0C22F3B0F6A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2619554" y="7687430"/>
                          <a:ext cx="3829568" cy="1786686"/>
                          <a:chOff x="22619554" y="7687430"/>
                          <a:chExt cx="3829568" cy="1786686"/>
                        </a:xfrm>
                      </p:grpSpPr>
                      <p:cxnSp>
                        <p:nvCxnSpPr>
                          <p:cNvPr id="110" name="Straight Connector 109">
                            <a:extLst>
                              <a:ext uri="{FF2B5EF4-FFF2-40B4-BE49-F238E27FC236}">
                                <a16:creationId xmlns:a16="http://schemas.microsoft.com/office/drawing/2014/main" id="{93A2FF63-D953-4269-A6B2-67BE2A5F09C1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23771811" y="7696200"/>
                            <a:ext cx="0" cy="1719072"/>
                          </a:xfrm>
                          <a:prstGeom prst="line">
                            <a:avLst/>
                          </a:prstGeom>
                          <a:ln w="12700">
                            <a:prstDash val="sysDot"/>
                          </a:ln>
                        </p:spPr>
                        <p:style>
                          <a:lnRef idx="1">
                            <a:schemeClr val="accent3"/>
                          </a:lnRef>
                          <a:fillRef idx="0">
                            <a:schemeClr val="accent3"/>
                          </a:fillRef>
                          <a:effectRef idx="0">
                            <a:schemeClr val="accent3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11" name="TextBox 110">
                            <a:extLst>
                              <a:ext uri="{FF2B5EF4-FFF2-40B4-BE49-F238E27FC236}">
                                <a16:creationId xmlns:a16="http://schemas.microsoft.com/office/drawing/2014/main" id="{6181B3D5-02BA-4006-B22C-A5FA3C399F6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619554" y="9203152"/>
                            <a:ext cx="612780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1</a:t>
                            </a:r>
                          </a:p>
                        </p:txBody>
                      </p:sp>
                      <p:cxnSp>
                        <p:nvCxnSpPr>
                          <p:cNvPr id="112" name="Straight Connector 111">
                            <a:extLst>
                              <a:ext uri="{FF2B5EF4-FFF2-40B4-BE49-F238E27FC236}">
                                <a16:creationId xmlns:a16="http://schemas.microsoft.com/office/drawing/2014/main" id="{64E42BB3-73BA-4075-9469-88D81C9BBB83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24896777" y="7687430"/>
                            <a:ext cx="5401" cy="1719072"/>
                          </a:xfrm>
                          <a:prstGeom prst="line">
                            <a:avLst/>
                          </a:prstGeom>
                          <a:ln w="12700">
                            <a:prstDash val="sysDot"/>
                          </a:ln>
                        </p:spPr>
                        <p:style>
                          <a:lnRef idx="1">
                            <a:schemeClr val="accent3"/>
                          </a:lnRef>
                          <a:fillRef idx="0">
                            <a:schemeClr val="accent3"/>
                          </a:fillRef>
                          <a:effectRef idx="0">
                            <a:schemeClr val="accent3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13" name="TextBox 112">
                            <a:extLst>
                              <a:ext uri="{FF2B5EF4-FFF2-40B4-BE49-F238E27FC236}">
                                <a16:creationId xmlns:a16="http://schemas.microsoft.com/office/drawing/2014/main" id="{35C24403-A616-4BE9-89A1-8B6A22D08CE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4096930" y="9220200"/>
                            <a:ext cx="612780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2</a:t>
                            </a:r>
                          </a:p>
                        </p:txBody>
                      </p:sp>
                      <p:sp>
                        <p:nvSpPr>
                          <p:cNvPr id="114" name="TextBox 113">
                            <a:extLst>
                              <a:ext uri="{FF2B5EF4-FFF2-40B4-BE49-F238E27FC236}">
                                <a16:creationId xmlns:a16="http://schemas.microsoft.com/office/drawing/2014/main" id="{8AF5B994-B9FD-4DBE-9ABF-20784BC8FEA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5683017" y="9220200"/>
                            <a:ext cx="766105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3-4</a:t>
                            </a:r>
                          </a:p>
                        </p:txBody>
                      </p:sp>
                    </p:grpSp>
                  </p:grpSp>
                  <p:grpSp>
                    <p:nvGrpSpPr>
                      <p:cNvPr id="39" name="Group 38">
                        <a:extLst>
                          <a:ext uri="{FF2B5EF4-FFF2-40B4-BE49-F238E27FC236}">
                            <a16:creationId xmlns:a16="http://schemas.microsoft.com/office/drawing/2014/main" id="{03D131E5-1E1D-446A-9158-A79E0C13B10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933854" y="9677400"/>
                        <a:ext cx="5535162" cy="1828800"/>
                        <a:chOff x="21933854" y="9677400"/>
                        <a:chExt cx="5535162" cy="1828800"/>
                      </a:xfrm>
                    </p:grpSpPr>
                    <p:pic>
                      <p:nvPicPr>
                        <p:cNvPr id="30" name="Picture 29">
                          <a:extLst>
                            <a:ext uri="{FF2B5EF4-FFF2-40B4-BE49-F238E27FC236}">
                              <a16:creationId xmlns:a16="http://schemas.microsoft.com/office/drawing/2014/main" id="{37ADB62A-98D7-41E8-84B4-5887B158C335}"/>
                            </a:ext>
                          </a:extLst>
                        </p:cNvPr>
                        <p:cNvPicPr>
                          <a:picLocks/>
                        </p:cNvPicPr>
                        <p:nvPr/>
                      </p:nvPicPr>
                      <p:blipFill rotWithShape="1">
                        <a:blip r:embed="rId6"/>
                        <a:srcRect l="3299" t="3476" b="-1"/>
                        <a:stretch/>
                      </p:blipFill>
                      <p:spPr>
                        <a:xfrm>
                          <a:off x="22421528" y="9677400"/>
                          <a:ext cx="5047488" cy="1828800"/>
                        </a:xfrm>
                        <a:prstGeom prst="rect">
                          <a:avLst/>
                        </a:prstGeom>
                      </p:spPr>
                    </p:pic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34" name="TextBox 33">
                              <a:extLst>
                                <a:ext uri="{FF2B5EF4-FFF2-40B4-BE49-F238E27FC236}">
                                  <a16:creationId xmlns:a16="http://schemas.microsoft.com/office/drawing/2014/main" id="{A7391463-54E3-4655-A50E-3A7F9E92D522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1933854" y="10440497"/>
                              <a:ext cx="261610" cy="48499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vert="vert270" wrap="none" lIns="0" tIns="0" rIns="0" bIns="0" rtlCol="0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𝜷</m:t>
                                    </m:r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𝒕</m:t>
                                    </m:r>
                                    <m:r>
                                      <a:rPr lang="en-US" sz="17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oMath>
                                </m:oMathPara>
                              </a14:m>
                              <a:endParaRPr lang="en-US" sz="1700" b="1" dirty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34" name="TextBox 33">
                              <a:extLst>
                                <a:ext uri="{FF2B5EF4-FFF2-40B4-BE49-F238E27FC236}">
                                  <a16:creationId xmlns:a16="http://schemas.microsoft.com/office/drawing/2014/main" id="{A7391463-54E3-4655-A50E-3A7F9E92D522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21933854" y="10440497"/>
                              <a:ext cx="261610" cy="484996"/>
                            </a:xfrm>
                            <a:prstGeom prst="rect">
                              <a:avLst/>
                            </a:prstGeom>
                            <a:blipFill>
                              <a:blip r:embed="rId7"/>
                              <a:stretch>
                                <a:fillRect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p:cxnSp>
                      <p:nvCxnSpPr>
                        <p:cNvPr id="115" name="Straight Connector 114">
                          <a:extLst>
                            <a:ext uri="{FF2B5EF4-FFF2-40B4-BE49-F238E27FC236}">
                              <a16:creationId xmlns:a16="http://schemas.microsoft.com/office/drawing/2014/main" id="{B60FE1A8-427B-4A1D-9290-B4F0C04D6693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3771811" y="9677400"/>
                          <a:ext cx="0" cy="1719072"/>
                        </a:xfrm>
                        <a:prstGeom prst="line">
                          <a:avLst/>
                        </a:prstGeom>
                        <a:ln w="12700">
                          <a:prstDash val="sysDot"/>
                        </a:ln>
                      </p:spPr>
                      <p:style>
                        <a:lnRef idx="1">
                          <a:schemeClr val="accent3"/>
                        </a:lnRef>
                        <a:fillRef idx="0">
                          <a:schemeClr val="accent3"/>
                        </a:fillRef>
                        <a:effectRef idx="0">
                          <a:schemeClr val="accent3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16" name="TextBox 115">
                          <a:extLst>
                            <a:ext uri="{FF2B5EF4-FFF2-40B4-BE49-F238E27FC236}">
                              <a16:creationId xmlns:a16="http://schemas.microsoft.com/office/drawing/2014/main" id="{5714841F-BB99-41DD-B718-57CF7C36B4F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2660890" y="11201400"/>
                          <a:ext cx="612780" cy="2539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/>
                            <a:t>Week 1</a:t>
                          </a:r>
                        </a:p>
                      </p:txBody>
                    </p:sp>
                    <p:cxnSp>
                      <p:nvCxnSpPr>
                        <p:cNvPr id="117" name="Straight Connector 116">
                          <a:extLst>
                            <a:ext uri="{FF2B5EF4-FFF2-40B4-BE49-F238E27FC236}">
                              <a16:creationId xmlns:a16="http://schemas.microsoft.com/office/drawing/2014/main" id="{8B337CB1-AA66-41F6-8DEA-830D689074F4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4886920" y="9689797"/>
                          <a:ext cx="5401" cy="1719072"/>
                        </a:xfrm>
                        <a:prstGeom prst="line">
                          <a:avLst/>
                        </a:prstGeom>
                        <a:ln w="12700">
                          <a:prstDash val="sysDot"/>
                        </a:ln>
                      </p:spPr>
                      <p:style>
                        <a:lnRef idx="1">
                          <a:schemeClr val="accent3"/>
                        </a:lnRef>
                        <a:fillRef idx="0">
                          <a:schemeClr val="accent3"/>
                        </a:fillRef>
                        <a:effectRef idx="0">
                          <a:schemeClr val="accent3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18" name="TextBox 117">
                          <a:extLst>
                            <a:ext uri="{FF2B5EF4-FFF2-40B4-BE49-F238E27FC236}">
                              <a16:creationId xmlns:a16="http://schemas.microsoft.com/office/drawing/2014/main" id="{DC50C92A-9DD7-4D00-AF12-CBCF40AB15C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4077962" y="11201400"/>
                          <a:ext cx="612780" cy="2539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/>
                            <a:t>Week 2</a:t>
                          </a:r>
                        </a:p>
                      </p:txBody>
                    </p:sp>
                    <p:sp>
                      <p:nvSpPr>
                        <p:cNvPr id="119" name="TextBox 118">
                          <a:extLst>
                            <a:ext uri="{FF2B5EF4-FFF2-40B4-BE49-F238E27FC236}">
                              <a16:creationId xmlns:a16="http://schemas.microsoft.com/office/drawing/2014/main" id="{8BAEBAAA-17A2-4B53-9990-DC219B02A18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5664049" y="11201400"/>
                          <a:ext cx="766105" cy="2539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/>
                            <a:t>Week 3-4</a:t>
                          </a:r>
                        </a:p>
                      </p:txBody>
                    </p:sp>
                  </p:grpSp>
                  <p:grpSp>
                    <p:nvGrpSpPr>
                      <p:cNvPr id="41" name="Group 40">
                        <a:extLst>
                          <a:ext uri="{FF2B5EF4-FFF2-40B4-BE49-F238E27FC236}">
                            <a16:creationId xmlns:a16="http://schemas.microsoft.com/office/drawing/2014/main" id="{1220820B-B3C2-47D8-8419-8118F15885C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763558" y="7696200"/>
                        <a:ext cx="5048162" cy="1828800"/>
                        <a:chOff x="27763558" y="7696200"/>
                        <a:chExt cx="5048162" cy="1828800"/>
                      </a:xfrm>
                    </p:grpSpPr>
                    <p:pic>
                      <p:nvPicPr>
                        <p:cNvPr id="31" name="Picture 30">
                          <a:extLst>
                            <a:ext uri="{FF2B5EF4-FFF2-40B4-BE49-F238E27FC236}">
                              <a16:creationId xmlns:a16="http://schemas.microsoft.com/office/drawing/2014/main" id="{946D6115-C013-4BBB-82C3-DC40EC2C6137}"/>
                            </a:ext>
                          </a:extLst>
                        </p:cNvPr>
                        <p:cNvPicPr>
                          <a:picLocks/>
                        </p:cNvPicPr>
                        <p:nvPr/>
                      </p:nvPicPr>
                      <p:blipFill rotWithShape="1">
                        <a:blip r:embed="rId8"/>
                        <a:srcRect l="3145" t="3562"/>
                        <a:stretch/>
                      </p:blipFill>
                      <p:spPr>
                        <a:xfrm>
                          <a:off x="27763558" y="7696200"/>
                          <a:ext cx="5048162" cy="1828800"/>
                        </a:xfrm>
                        <a:prstGeom prst="rect">
                          <a:avLst/>
                        </a:prstGeom>
                      </p:spPr>
                    </p:pic>
                    <p:grpSp>
                      <p:nvGrpSpPr>
                        <p:cNvPr id="40" name="Group 39">
                          <a:extLst>
                            <a:ext uri="{FF2B5EF4-FFF2-40B4-BE49-F238E27FC236}">
                              <a16:creationId xmlns:a16="http://schemas.microsoft.com/office/drawing/2014/main" id="{0E2E8061-32F2-4515-B815-819FB021B88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7936346" y="7708037"/>
                          <a:ext cx="3857162" cy="1766687"/>
                          <a:chOff x="22744360" y="7860437"/>
                          <a:chExt cx="3857162" cy="1766687"/>
                        </a:xfrm>
                      </p:grpSpPr>
                      <p:cxnSp>
                        <p:nvCxnSpPr>
                          <p:cNvPr id="126" name="Straight Connector 125">
                            <a:extLst>
                              <a:ext uri="{FF2B5EF4-FFF2-40B4-BE49-F238E27FC236}">
                                <a16:creationId xmlns:a16="http://schemas.microsoft.com/office/drawing/2014/main" id="{E631F8E6-2DB3-4A1B-809C-CD565D8FE11B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23936345" y="7860437"/>
                            <a:ext cx="0" cy="1719072"/>
                          </a:xfrm>
                          <a:prstGeom prst="line">
                            <a:avLst/>
                          </a:prstGeom>
                          <a:ln w="12700">
                            <a:prstDash val="sysDot"/>
                          </a:ln>
                        </p:spPr>
                        <p:style>
                          <a:lnRef idx="1">
                            <a:schemeClr val="accent3"/>
                          </a:lnRef>
                          <a:fillRef idx="0">
                            <a:schemeClr val="accent3"/>
                          </a:fillRef>
                          <a:effectRef idx="0">
                            <a:schemeClr val="accent3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27" name="TextBox 126">
                            <a:extLst>
                              <a:ext uri="{FF2B5EF4-FFF2-40B4-BE49-F238E27FC236}">
                                <a16:creationId xmlns:a16="http://schemas.microsoft.com/office/drawing/2014/main" id="{9310E644-1FB3-4BEA-BF55-A70BB19CFAA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744360" y="9373208"/>
                            <a:ext cx="612780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1</a:t>
                            </a:r>
                          </a:p>
                        </p:txBody>
                      </p:sp>
                      <p:cxnSp>
                        <p:nvCxnSpPr>
                          <p:cNvPr id="128" name="Straight Connector 127">
                            <a:extLst>
                              <a:ext uri="{FF2B5EF4-FFF2-40B4-BE49-F238E27FC236}">
                                <a16:creationId xmlns:a16="http://schemas.microsoft.com/office/drawing/2014/main" id="{C13349F0-0E8E-4DB4-A024-3E6A9EADDFEA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25053757" y="7871616"/>
                            <a:ext cx="5401" cy="1719072"/>
                          </a:xfrm>
                          <a:prstGeom prst="line">
                            <a:avLst/>
                          </a:prstGeom>
                          <a:ln w="12700">
                            <a:prstDash val="sysDot"/>
                          </a:ln>
                        </p:spPr>
                        <p:style>
                          <a:lnRef idx="1">
                            <a:schemeClr val="accent3"/>
                          </a:lnRef>
                          <a:fillRef idx="0">
                            <a:schemeClr val="accent3"/>
                          </a:fillRef>
                          <a:effectRef idx="0">
                            <a:schemeClr val="accent3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29" name="TextBox 128">
                            <a:extLst>
                              <a:ext uri="{FF2B5EF4-FFF2-40B4-BE49-F238E27FC236}">
                                <a16:creationId xmlns:a16="http://schemas.microsoft.com/office/drawing/2014/main" id="{73AA9F20-7D96-40FC-8BBC-34551140C16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4249330" y="9372600"/>
                            <a:ext cx="612780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2</a:t>
                            </a:r>
                          </a:p>
                        </p:txBody>
                      </p:sp>
                      <p:sp>
                        <p:nvSpPr>
                          <p:cNvPr id="130" name="TextBox 129">
                            <a:extLst>
                              <a:ext uri="{FF2B5EF4-FFF2-40B4-BE49-F238E27FC236}">
                                <a16:creationId xmlns:a16="http://schemas.microsoft.com/office/drawing/2014/main" id="{EC5DBB60-2833-4A8F-BD8C-654DF180A35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5835417" y="9372600"/>
                            <a:ext cx="766105" cy="25391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000" dirty="0"/>
                              <a:t>Week 3-4</a:t>
                            </a:r>
                          </a:p>
                        </p:txBody>
                      </p:sp>
                    </p:grpSp>
                  </p:grpSp>
                  <p:grpSp>
                    <p:nvGrpSpPr>
                      <p:cNvPr id="47" name="Group 46">
                        <a:extLst>
                          <a:ext uri="{FF2B5EF4-FFF2-40B4-BE49-F238E27FC236}">
                            <a16:creationId xmlns:a16="http://schemas.microsoft.com/office/drawing/2014/main" id="{4B689B60-DEC7-4BA3-AD24-793A5BEAAA1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752527" y="9677400"/>
                        <a:ext cx="5047488" cy="1828800"/>
                        <a:chOff x="27752527" y="9677400"/>
                        <a:chExt cx="5047488" cy="1828800"/>
                      </a:xfrm>
                    </p:grpSpPr>
                    <p:pic>
                      <p:nvPicPr>
                        <p:cNvPr id="32" name="Picture 31">
                          <a:extLst>
                            <a:ext uri="{FF2B5EF4-FFF2-40B4-BE49-F238E27FC236}">
                              <a16:creationId xmlns:a16="http://schemas.microsoft.com/office/drawing/2014/main" id="{C46287F5-3DEA-44E4-89D7-B225C4086755}"/>
                            </a:ext>
                          </a:extLst>
                        </p:cNvPr>
                        <p:cNvPicPr>
                          <a:picLocks/>
                        </p:cNvPicPr>
                        <p:nvPr/>
                      </p:nvPicPr>
                      <p:blipFill rotWithShape="1">
                        <a:blip r:embed="rId9"/>
                        <a:srcRect l="3298" t="3225"/>
                        <a:stretch/>
                      </p:blipFill>
                      <p:spPr>
                        <a:xfrm>
                          <a:off x="27752527" y="9677400"/>
                          <a:ext cx="5047488" cy="1828800"/>
                        </a:xfrm>
                        <a:prstGeom prst="rect">
                          <a:avLst/>
                        </a:prstGeom>
                      </p:spPr>
                    </p:pic>
                    <p:cxnSp>
                      <p:nvCxnSpPr>
                        <p:cNvPr id="131" name="Straight Connector 130">
                          <a:extLst>
                            <a:ext uri="{FF2B5EF4-FFF2-40B4-BE49-F238E27FC236}">
                              <a16:creationId xmlns:a16="http://schemas.microsoft.com/office/drawing/2014/main" id="{1A16FCFC-6CA5-4705-9B3A-81D811FBFA90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9126490" y="9689797"/>
                          <a:ext cx="0" cy="1719072"/>
                        </a:xfrm>
                        <a:prstGeom prst="line">
                          <a:avLst/>
                        </a:prstGeom>
                        <a:ln w="12700">
                          <a:prstDash val="sysDot"/>
                        </a:ln>
                      </p:spPr>
                      <p:style>
                        <a:lnRef idx="1">
                          <a:schemeClr val="accent3"/>
                        </a:lnRef>
                        <a:fillRef idx="0">
                          <a:schemeClr val="accent3"/>
                        </a:fillRef>
                        <a:effectRef idx="0">
                          <a:schemeClr val="accent3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32" name="TextBox 131">
                          <a:extLst>
                            <a:ext uri="{FF2B5EF4-FFF2-40B4-BE49-F238E27FC236}">
                              <a16:creationId xmlns:a16="http://schemas.microsoft.com/office/drawing/2014/main" id="{F0AB9CDA-D628-431A-B5CA-F28601F3443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7971005" y="11201400"/>
                          <a:ext cx="612780" cy="2539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/>
                            <a:t>Week 1</a:t>
                          </a:r>
                        </a:p>
                      </p:txBody>
                    </p:sp>
                    <p:cxnSp>
                      <p:nvCxnSpPr>
                        <p:cNvPr id="133" name="Straight Connector 132">
                          <a:extLst>
                            <a:ext uri="{FF2B5EF4-FFF2-40B4-BE49-F238E27FC236}">
                              <a16:creationId xmlns:a16="http://schemas.microsoft.com/office/drawing/2014/main" id="{D81EF9AD-6758-49D7-9CAC-3C526C818DB8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238392" y="9689797"/>
                          <a:ext cx="5401" cy="1719072"/>
                        </a:xfrm>
                        <a:prstGeom prst="line">
                          <a:avLst/>
                        </a:prstGeom>
                        <a:ln w="12700">
                          <a:prstDash val="sysDot"/>
                        </a:ln>
                      </p:spPr>
                      <p:style>
                        <a:lnRef idx="1">
                          <a:schemeClr val="accent3"/>
                        </a:lnRef>
                        <a:fillRef idx="0">
                          <a:schemeClr val="accent3"/>
                        </a:fillRef>
                        <a:effectRef idx="0">
                          <a:schemeClr val="accent3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34" name="TextBox 133">
                          <a:extLst>
                            <a:ext uri="{FF2B5EF4-FFF2-40B4-BE49-F238E27FC236}">
                              <a16:creationId xmlns:a16="http://schemas.microsoft.com/office/drawing/2014/main" id="{69DD09FE-E7C7-4556-9657-1CD01D41EBA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9456638" y="11201400"/>
                          <a:ext cx="612780" cy="2539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/>
                            <a:t>Week 2</a:t>
                          </a:r>
                        </a:p>
                      </p:txBody>
                    </p:sp>
                    <p:sp>
                      <p:nvSpPr>
                        <p:cNvPr id="135" name="TextBox 134">
                          <a:extLst>
                            <a:ext uri="{FF2B5EF4-FFF2-40B4-BE49-F238E27FC236}">
                              <a16:creationId xmlns:a16="http://schemas.microsoft.com/office/drawing/2014/main" id="{8301038F-B99F-49B9-86E8-FED88A39A60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1042725" y="11201400"/>
                          <a:ext cx="766105" cy="2539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/>
                            <a:t>Week 3-4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25" name="Group 24">
                      <a:extLst>
                        <a:ext uri="{FF2B5EF4-FFF2-40B4-BE49-F238E27FC236}">
                          <a16:creationId xmlns:a16="http://schemas.microsoft.com/office/drawing/2014/main" id="{C162CB3D-5E0B-49B3-B240-9FB2E8F4E43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188921" y="5738140"/>
                      <a:ext cx="519283" cy="1678600"/>
                      <a:chOff x="22093946" y="5738140"/>
                      <a:chExt cx="519283" cy="1678600"/>
                    </a:xfrm>
                  </p:grpSpPr>
                  <p:sp>
                    <p:nvSpPr>
                      <p:cNvPr id="4" name="TextBox 3">
                        <a:extLst>
                          <a:ext uri="{FF2B5EF4-FFF2-40B4-BE49-F238E27FC236}">
                            <a16:creationId xmlns:a16="http://schemas.microsoft.com/office/drawing/2014/main" id="{EA84A458-744E-4D5C-A88C-56D3E42AABC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124246" y="5738140"/>
                        <a:ext cx="488983" cy="1955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600" dirty="0"/>
                          <a:t>0.00</a:t>
                        </a:r>
                      </a:p>
                    </p:txBody>
                  </p:sp>
                  <p:sp>
                    <p:nvSpPr>
                      <p:cNvPr id="6" name="TextBox 5">
                        <a:extLst>
                          <a:ext uri="{FF2B5EF4-FFF2-40B4-BE49-F238E27FC236}">
                            <a16:creationId xmlns:a16="http://schemas.microsoft.com/office/drawing/2014/main" id="{766A2571-A747-4D3C-A7AB-0122912A4B5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096379" y="6241157"/>
                        <a:ext cx="488983" cy="1955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600" dirty="0"/>
                          <a:t>-0.04</a:t>
                        </a:r>
                      </a:p>
                    </p:txBody>
                  </p:sp>
                  <p:sp>
                    <p:nvSpPr>
                      <p:cNvPr id="15" name="TextBox 14">
                        <a:extLst>
                          <a:ext uri="{FF2B5EF4-FFF2-40B4-BE49-F238E27FC236}">
                            <a16:creationId xmlns:a16="http://schemas.microsoft.com/office/drawing/2014/main" id="{CFF9EFCE-5FEA-4BFD-A67C-BD39BEBE3D5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093946" y="6729704"/>
                        <a:ext cx="488983" cy="1955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600" dirty="0"/>
                          <a:t>-0.08</a:t>
                        </a:r>
                      </a:p>
                    </p:txBody>
                  </p:sp>
                  <p:sp>
                    <p:nvSpPr>
                      <p:cNvPr id="17" name="TextBox 16">
                        <a:extLst>
                          <a:ext uri="{FF2B5EF4-FFF2-40B4-BE49-F238E27FC236}">
                            <a16:creationId xmlns:a16="http://schemas.microsoft.com/office/drawing/2014/main" id="{B6FCD69B-A724-4CA2-BC2C-239311644F8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096574" y="7221214"/>
                        <a:ext cx="488983" cy="1955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600" dirty="0"/>
                          <a:t>-0.12</a:t>
                        </a:r>
                      </a:p>
                    </p:txBody>
                  </p:sp>
                </p:grpSp>
              </p:grp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673B344E-D51C-4FD5-A841-7B12F4E08B4D}"/>
                      </a:ext>
                    </a:extLst>
                  </p:cNvPr>
                  <p:cNvGrpSpPr/>
                  <p:nvPr/>
                </p:nvGrpSpPr>
                <p:grpSpPr>
                  <a:xfrm>
                    <a:off x="22201425" y="9905720"/>
                    <a:ext cx="492492" cy="1555995"/>
                    <a:chOff x="22126510" y="5103109"/>
                    <a:chExt cx="492492" cy="1555995"/>
                  </a:xfrm>
                </p:grpSpPr>
                <p:sp>
                  <p:nvSpPr>
                    <p:cNvPr id="104" name="TextBox 103">
                      <a:extLst>
                        <a:ext uri="{FF2B5EF4-FFF2-40B4-BE49-F238E27FC236}">
                          <a16:creationId xmlns:a16="http://schemas.microsoft.com/office/drawing/2014/main" id="{467DAA0A-BAC7-45E1-AB11-0CEEED3FF6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30019" y="5103109"/>
                      <a:ext cx="488983" cy="19552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600" dirty="0"/>
                        <a:t>0.16</a:t>
                      </a:r>
                    </a:p>
                  </p:txBody>
                </p:sp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616CEB4C-679D-4192-A472-37769A9AEA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30019" y="5565893"/>
                      <a:ext cx="488983" cy="19552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600" dirty="0"/>
                        <a:t>0.12</a:t>
                      </a:r>
                    </a:p>
                  </p:txBody>
                </p:sp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C959B367-BD38-4332-9109-0BB249EA5E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27795" y="6027274"/>
                      <a:ext cx="488983" cy="19552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600" dirty="0"/>
                        <a:t>0.08</a:t>
                      </a:r>
                    </a:p>
                  </p:txBody>
                </p:sp>
                <p:sp>
                  <p:nvSpPr>
                    <p:cNvPr id="109" name="TextBox 108">
                      <a:extLst>
                        <a:ext uri="{FF2B5EF4-FFF2-40B4-BE49-F238E27FC236}">
                          <a16:creationId xmlns:a16="http://schemas.microsoft.com/office/drawing/2014/main" id="{E6232968-F65F-44A1-AD7D-90B920EDFCD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126510" y="6463578"/>
                      <a:ext cx="488983" cy="19552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600" dirty="0"/>
                        <a:t>0.04</a:t>
                      </a:r>
                    </a:p>
                  </p:txBody>
                </p:sp>
              </p:grpSp>
            </p:grp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00F28D96-8B64-4C77-A12B-3FA32B1AA486}"/>
                  </a:ext>
                </a:extLst>
              </p:cNvPr>
              <p:cNvGrpSpPr/>
              <p:nvPr/>
            </p:nvGrpSpPr>
            <p:grpSpPr>
              <a:xfrm>
                <a:off x="27535172" y="9649839"/>
                <a:ext cx="498415" cy="1670920"/>
                <a:chOff x="27535172" y="9649839"/>
                <a:chExt cx="498415" cy="1670920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D60665E3-249D-4FA4-8397-ABA64E810487}"/>
                    </a:ext>
                  </a:extLst>
                </p:cNvPr>
                <p:cNvSpPr txBox="1"/>
                <p:nvPr/>
              </p:nvSpPr>
              <p:spPr>
                <a:xfrm>
                  <a:off x="27544604" y="9649839"/>
                  <a:ext cx="488983" cy="1955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0.20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FE93739-DC55-466B-8609-50B209BA66B4}"/>
                    </a:ext>
                  </a:extLst>
                </p:cNvPr>
                <p:cNvSpPr txBox="1"/>
                <p:nvPr/>
              </p:nvSpPr>
              <p:spPr>
                <a:xfrm>
                  <a:off x="27535172" y="10141331"/>
                  <a:ext cx="488983" cy="1955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0.15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A3AD2F9-C705-446C-A3D1-1CA42A0DA8C6}"/>
                    </a:ext>
                  </a:extLst>
                </p:cNvPr>
                <p:cNvSpPr txBox="1"/>
                <p:nvPr/>
              </p:nvSpPr>
              <p:spPr>
                <a:xfrm>
                  <a:off x="27537347" y="10627135"/>
                  <a:ext cx="488983" cy="1955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0.10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FF701E3-EAB9-449F-86B6-5E358F1DE010}"/>
                    </a:ext>
                  </a:extLst>
                </p:cNvPr>
                <p:cNvSpPr txBox="1"/>
                <p:nvPr/>
              </p:nvSpPr>
              <p:spPr>
                <a:xfrm>
                  <a:off x="27535173" y="11125233"/>
                  <a:ext cx="488983" cy="1955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0.05</a:t>
                  </a:r>
                </a:p>
              </p:txBody>
            </p:sp>
          </p:grp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A4F4CE-0582-48C2-938A-573449EEC49C}"/>
                </a:ext>
              </a:extLst>
            </p:cNvPr>
            <p:cNvSpPr txBox="1"/>
            <p:nvPr/>
          </p:nvSpPr>
          <p:spPr>
            <a:xfrm>
              <a:off x="27569874" y="7881533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0.00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3704DE3-9654-42AE-829A-0BE05E724468}"/>
                </a:ext>
              </a:extLst>
            </p:cNvPr>
            <p:cNvSpPr txBox="1"/>
            <p:nvPr/>
          </p:nvSpPr>
          <p:spPr>
            <a:xfrm>
              <a:off x="27551573" y="8205286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-0.20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9C4BC8C-63D0-4DC7-ACB9-45B4D675509A}"/>
                </a:ext>
              </a:extLst>
            </p:cNvPr>
            <p:cNvSpPr txBox="1"/>
            <p:nvPr/>
          </p:nvSpPr>
          <p:spPr>
            <a:xfrm>
              <a:off x="27551573" y="8535953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-0.40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B9B0ED8-4CD2-42B8-B44E-8320F02C0121}"/>
                </a:ext>
              </a:extLst>
            </p:cNvPr>
            <p:cNvSpPr txBox="1"/>
            <p:nvPr/>
          </p:nvSpPr>
          <p:spPr>
            <a:xfrm>
              <a:off x="27551573" y="9212272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-0.80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85AD15C-997B-43DF-936C-6978C644F63E}"/>
                </a:ext>
              </a:extLst>
            </p:cNvPr>
            <p:cNvSpPr txBox="1"/>
            <p:nvPr/>
          </p:nvSpPr>
          <p:spPr>
            <a:xfrm>
              <a:off x="27551573" y="8873368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-0.60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6C1FA98-E830-4E62-93B0-9F42E05470E7}"/>
                </a:ext>
              </a:extLst>
            </p:cNvPr>
            <p:cNvSpPr txBox="1"/>
            <p:nvPr/>
          </p:nvSpPr>
          <p:spPr>
            <a:xfrm>
              <a:off x="27585989" y="5980834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0.00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455903A-3F01-4F97-871C-AB6700D37E93}"/>
                </a:ext>
              </a:extLst>
            </p:cNvPr>
            <p:cNvSpPr txBox="1"/>
            <p:nvPr/>
          </p:nvSpPr>
          <p:spPr>
            <a:xfrm>
              <a:off x="27573223" y="6443415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-0.03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D9EBB00-03BA-4DEC-BB07-95A1FDE5DC55}"/>
                </a:ext>
              </a:extLst>
            </p:cNvPr>
            <p:cNvSpPr txBox="1"/>
            <p:nvPr/>
          </p:nvSpPr>
          <p:spPr>
            <a:xfrm>
              <a:off x="27551573" y="6909635"/>
              <a:ext cx="488983" cy="19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-0.06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EB9C187F-96D4-47D9-B063-BB21169595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741382" y="5822500"/>
              <a:ext cx="4576525" cy="4871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F46503EF-1C65-45F1-8F83-8229188DD3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74032" y="6072064"/>
              <a:ext cx="4537228" cy="4349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CE574876-6899-4DB2-A7C4-D604EEF0E287}"/>
                </a:ext>
              </a:extLst>
            </p:cNvPr>
            <p:cNvCxnSpPr>
              <a:cxnSpLocks/>
            </p:cNvCxnSpPr>
            <p:nvPr/>
          </p:nvCxnSpPr>
          <p:spPr>
            <a:xfrm>
              <a:off x="28071086" y="7987815"/>
              <a:ext cx="4560776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AutoShape 54">
            <a:extLst>
              <a:ext uri="{FF2B5EF4-FFF2-40B4-BE49-F238E27FC236}">
                <a16:creationId xmlns:a16="http://schemas.microsoft.com/office/drawing/2014/main" id="{06705786-ED75-4FBE-B544-45CD76D87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304801"/>
            <a:ext cx="32781875" cy="2514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06674" tIns="53337" rIns="106674" bIns="53337" anchor="ctr"/>
          <a:lstStyle>
            <a:lvl1pPr defTabSz="2559050"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559050"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559050"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559050"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559050"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55905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55905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55905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55905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4851400" algn="ctr">
              <a:spcBef>
                <a:spcPts val="600"/>
              </a:spcBef>
              <a:tabLst>
                <a:tab pos="9372600" algn="l"/>
              </a:tabLst>
            </a:pPr>
            <a:r>
              <a:rPr lang="en-US" sz="6000" b="1" i="0" spc="-120" dirty="0">
                <a:solidFill>
                  <a:srgbClr val="222222"/>
                </a:solidFill>
                <a:effectLst/>
                <a:latin typeface="+mj-lt"/>
              </a:rPr>
              <a:t>Time-Varying Mediation of Negative Affect on Smoking Status: An Exploratory Analysis</a:t>
            </a:r>
          </a:p>
          <a:p>
            <a:pPr marL="4927600" algn="ctr">
              <a:spcBef>
                <a:spcPts val="600"/>
              </a:spcBef>
            </a:pPr>
            <a:r>
              <a:rPr lang="en-US" altLang="en-US" sz="4800" b="1" dirty="0">
                <a:solidFill>
                  <a:schemeClr val="tx1"/>
                </a:solidFill>
                <a:latin typeface="+mn-lt"/>
              </a:rPr>
              <a:t>Yajnaseni Chakraborti</a:t>
            </a:r>
            <a:r>
              <a:rPr lang="en-US" altLang="en-US" sz="4800" b="1" baseline="30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en-US" sz="4800" b="1" dirty="0">
                <a:solidFill>
                  <a:schemeClr val="tx1"/>
                </a:solidFill>
                <a:latin typeface="+mn-lt"/>
              </a:rPr>
              <a:t>, Donna Coffman, PhD</a:t>
            </a:r>
            <a:r>
              <a:rPr lang="en-US" altLang="en-US" sz="4800" b="1" baseline="30000" dirty="0">
                <a:solidFill>
                  <a:schemeClr val="tx1"/>
                </a:solidFill>
                <a:latin typeface="+mn-lt"/>
              </a:rPr>
              <a:t>1</a:t>
            </a:r>
            <a:endParaRPr lang="en-US" altLang="en-US" sz="4800" b="1" dirty="0">
              <a:solidFill>
                <a:schemeClr val="tx1"/>
              </a:solidFill>
              <a:latin typeface="+mn-lt"/>
            </a:endParaRPr>
          </a:p>
          <a:p>
            <a:pPr marL="4978400" algn="ctr" eaLnBrk="1" hangingPunct="1">
              <a:spcBef>
                <a:spcPts val="600"/>
              </a:spcBef>
            </a:pPr>
            <a:r>
              <a:rPr lang="en-US" altLang="en-US" sz="3600" b="1" baseline="30000" dirty="0">
                <a:solidFill>
                  <a:schemeClr val="tx1"/>
                </a:solidFill>
                <a:latin typeface="+mj-lt"/>
              </a:rPr>
              <a:t>1 </a:t>
            </a:r>
            <a:r>
              <a:rPr lang="en-US" altLang="en-US" sz="3600" b="1" dirty="0">
                <a:solidFill>
                  <a:schemeClr val="tx1"/>
                </a:solidFill>
                <a:latin typeface="+mj-lt"/>
              </a:rPr>
              <a:t>Temple College of Public Health,  Department of Epidemiology &amp; Biostatistics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601059-F725-423E-B21F-7AF11A45EB3F}"/>
              </a:ext>
            </a:extLst>
          </p:cNvPr>
          <p:cNvGrpSpPr/>
          <p:nvPr/>
        </p:nvGrpSpPr>
        <p:grpSpPr>
          <a:xfrm>
            <a:off x="533400" y="685800"/>
            <a:ext cx="4724399" cy="1600199"/>
            <a:chOff x="824559" y="1066800"/>
            <a:chExt cx="5562361" cy="1904999"/>
          </a:xfrm>
        </p:grpSpPr>
        <p:pic>
          <p:nvPicPr>
            <p:cNvPr id="5" name="Picture 34" descr="ISR.png">
              <a:extLst>
                <a:ext uri="{FF2B5EF4-FFF2-40B4-BE49-F238E27FC236}">
                  <a16:creationId xmlns:a16="http://schemas.microsoft.com/office/drawing/2014/main" id="{FBA18269-5B63-48E3-B54B-F444B0845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886"/>
            <a:stretch>
              <a:fillRect/>
            </a:stretch>
          </p:blipFill>
          <p:spPr bwMode="auto">
            <a:xfrm>
              <a:off x="990600" y="1066800"/>
              <a:ext cx="539632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33">
              <a:extLst>
                <a:ext uri="{FF2B5EF4-FFF2-40B4-BE49-F238E27FC236}">
                  <a16:creationId xmlns:a16="http://schemas.microsoft.com/office/drawing/2014/main" id="{2A0C72DD-E8CE-4721-9898-EF0B1E7D5F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4559" y="2387024"/>
              <a:ext cx="53963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en-US" sz="3200" dirty="0">
                  <a:solidFill>
                    <a:schemeClr val="tx1"/>
                  </a:solidFill>
                  <a:latin typeface="Bahnschrift" panose="020B0502040204020203" pitchFamily="34" charset="0"/>
                  <a:cs typeface="Aharoni" panose="020B0604020202020204" pitchFamily="2" charset="-79"/>
                </a:rPr>
                <a:t>College of Public Health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D6347BD-2469-4CBD-BD13-537037950646}"/>
              </a:ext>
            </a:extLst>
          </p:cNvPr>
          <p:cNvSpPr/>
          <p:nvPr/>
        </p:nvSpPr>
        <p:spPr>
          <a:xfrm>
            <a:off x="287330" y="2743200"/>
            <a:ext cx="11064240" cy="15520928"/>
          </a:xfrm>
          <a:prstGeom prst="roundRect">
            <a:avLst>
              <a:gd name="adj" fmla="val 2549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CC1F275F-E222-4970-A58D-6E861ED06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27899"/>
            <a:ext cx="10789920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3000" b="0" i="0" u="none" strike="noStrike" spc="-100" baseline="0" dirty="0">
                <a:solidFill>
                  <a:srgbClr val="000000"/>
                </a:solidFill>
                <a:latin typeface="+mn-lt"/>
              </a:rPr>
              <a:t>The pharmacokinetic mechanism of action of tobacco makes smoking cessation an extremely challenging process </a:t>
            </a:r>
          </a:p>
          <a:p>
            <a:pPr marL="285750" indent="-285750" algn="just">
              <a:spcBef>
                <a:spcPts val="6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C</a:t>
            </a:r>
            <a:r>
              <a:rPr lang="en-US" sz="3000" b="0" i="0" u="none" strike="noStrike" spc="-100" baseline="0" dirty="0">
                <a:solidFill>
                  <a:srgbClr val="000000"/>
                </a:solidFill>
                <a:latin typeface="+mn-lt"/>
              </a:rPr>
              <a:t>hronic </a:t>
            </a:r>
            <a:r>
              <a:rPr lang="en-US" sz="3000" b="0" i="0" u="none" strike="noStrike" spc="-100" baseline="0" dirty="0">
                <a:solidFill>
                  <a:srgbClr val="323232"/>
                </a:solidFill>
                <a:latin typeface="+mn-lt"/>
              </a:rPr>
              <a:t>exposure of </a:t>
            </a:r>
            <a:r>
              <a:rPr lang="en-US" sz="3000" b="0" i="0" u="none" strike="noStrike" spc="-100" baseline="0" dirty="0">
                <a:solidFill>
                  <a:srgbClr val="000000"/>
                </a:solidFill>
                <a:latin typeface="+mn-lt"/>
              </a:rPr>
              <a:t>nicotine negatively reinforces smoking</a:t>
            </a:r>
          </a:p>
          <a:p>
            <a:pPr marL="285750" indent="-285750" algn="just">
              <a:spcBef>
                <a:spcPts val="6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</a:pPr>
            <a:endParaRPr lang="en-US" sz="3200" spc="-100" dirty="0">
              <a:solidFill>
                <a:srgbClr val="000000"/>
              </a:solidFill>
              <a:latin typeface="+mn-lt"/>
            </a:endParaRPr>
          </a:p>
          <a:p>
            <a:pPr marL="285750" indent="-285750" algn="just">
              <a:spcBef>
                <a:spcPts val="6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</a:pPr>
            <a:endParaRPr lang="en-US" sz="3200" b="0" i="0" u="none" strike="noStrike" spc="-100" baseline="0" dirty="0">
              <a:solidFill>
                <a:srgbClr val="000000"/>
              </a:solidFill>
              <a:latin typeface="+mn-lt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SzPct val="80000"/>
            </a:pPr>
            <a:endParaRPr lang="en-US" sz="3200" b="0" i="0" u="none" strike="noStrike" spc="-100" baseline="0" dirty="0">
              <a:solidFill>
                <a:srgbClr val="000000"/>
              </a:solidFill>
              <a:latin typeface="+mn-lt"/>
            </a:endParaRPr>
          </a:p>
          <a:p>
            <a:pPr marL="285750" indent="-285750" algn="just">
              <a:spcBef>
                <a:spcPts val="6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</a:pPr>
            <a:endParaRPr lang="en-US" sz="1000" spc="-100" dirty="0">
              <a:solidFill>
                <a:srgbClr val="000000"/>
              </a:solidFill>
              <a:latin typeface="+mn-lt"/>
            </a:endParaRPr>
          </a:p>
          <a:p>
            <a:pPr marL="285750" indent="-285750" algn="just">
              <a:spcBef>
                <a:spcPts val="6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Withdrawal symptoms peak in the first week of quitting, usually resolving over a month</a:t>
            </a:r>
          </a:p>
          <a:p>
            <a:pPr marL="285750" indent="-285750" algn="just">
              <a:spcBef>
                <a:spcPts val="60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These withdrawal symptoms often act as mediators regulating the pathway between cessation intervention and (un) successful smoking cessation</a:t>
            </a:r>
          </a:p>
        </p:txBody>
      </p:sp>
      <p:sp>
        <p:nvSpPr>
          <p:cNvPr id="10" name="AutoShape 47">
            <a:extLst>
              <a:ext uri="{FF2B5EF4-FFF2-40B4-BE49-F238E27FC236}">
                <a16:creationId xmlns:a16="http://schemas.microsoft.com/office/drawing/2014/main" id="{5E158F46-51B3-47F6-BD18-3AB1F1A6E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" y="2905760"/>
            <a:ext cx="10789920" cy="777240"/>
          </a:xfrm>
          <a:prstGeom prst="roundRect">
            <a:avLst>
              <a:gd name="adj" fmla="val 16667"/>
            </a:avLst>
          </a:prstGeom>
          <a:solidFill>
            <a:srgbClr val="9B1A21"/>
          </a:solidFill>
          <a:ln w="762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106674" tIns="53337" rIns="106674" bIns="53337"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Background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B51F33E6-1D21-4325-8067-E2523D207D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6018427"/>
              </p:ext>
            </p:extLst>
          </p:nvPr>
        </p:nvGraphicFramePr>
        <p:xfrm>
          <a:off x="560467" y="5801360"/>
          <a:ext cx="10595553" cy="1412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6" name="AutoShape 47">
            <a:extLst>
              <a:ext uri="{FF2B5EF4-FFF2-40B4-BE49-F238E27FC236}">
                <a16:creationId xmlns:a16="http://schemas.microsoft.com/office/drawing/2014/main" id="{97637236-C5E7-4282-9B5A-BD2BCF55F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0" y="13253720"/>
            <a:ext cx="10789920" cy="777240"/>
          </a:xfrm>
          <a:prstGeom prst="roundRect">
            <a:avLst>
              <a:gd name="adj" fmla="val 16667"/>
            </a:avLst>
          </a:prstGeom>
          <a:solidFill>
            <a:srgbClr val="9B1A21"/>
          </a:solidFill>
          <a:ln w="762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106674" tIns="53337" rIns="106674" bIns="53337"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Data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75BE33C9-EA8D-4B69-941C-B0FBDF91B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107160"/>
            <a:ext cx="1078992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Data on </a:t>
            </a:r>
            <a:r>
              <a:rPr lang="en-US" sz="3000" i="1" spc="-1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</a:t>
            </a:r>
            <a:r>
              <a:rPr lang="en-US" sz="3000" spc="-100" dirty="0">
                <a:solidFill>
                  <a:srgbClr val="000000"/>
                </a:solidFill>
                <a:latin typeface="+mn-lt"/>
              </a:rPr>
              <a:t> includes `negative mood`, `cessation fatigue` and `craving` responses from 1086 smokers during the first 4 weeks post target quit day (</a:t>
            </a:r>
            <a:r>
              <a:rPr lang="en-US" sz="3000" i="1" spc="-1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TQD</a:t>
            </a:r>
            <a:r>
              <a:rPr lang="en-US" sz="3000" spc="-100" dirty="0">
                <a:solidFill>
                  <a:srgbClr val="000000"/>
                </a:solidFill>
                <a:latin typeface="+mn-lt"/>
              </a:rPr>
              <a:t>) of the Wisconsin Smokers Health Study 2 (</a:t>
            </a:r>
            <a:r>
              <a:rPr lang="en-US" sz="3000" i="1" spc="-1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WSHS2</a:t>
            </a:r>
            <a:r>
              <a:rPr lang="en-US" sz="3000" spc="-100" dirty="0">
                <a:solidFill>
                  <a:srgbClr val="000000"/>
                </a:solidFill>
                <a:latin typeface="+mn-lt"/>
              </a:rPr>
              <a:t>)</a:t>
            </a:r>
          </a:p>
          <a:p>
            <a:pPr marL="457200" indent="-457200" algn="just"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Subjects were randomly assigned to one of the 3 pharmacotherapies (Nicotine Patch, Varenicline, Combination Nicotine Replacement Therapy – </a:t>
            </a:r>
            <a:r>
              <a:rPr lang="en-US" sz="3000" i="1" spc="-100" dirty="0">
                <a:solidFill>
                  <a:srgbClr val="000000"/>
                </a:solidFill>
                <a:latin typeface="+mn-lt"/>
              </a:rPr>
              <a:t>cNRT</a:t>
            </a:r>
            <a:r>
              <a:rPr lang="en-US" sz="3000" spc="-100" dirty="0">
                <a:solidFill>
                  <a:srgbClr val="000000"/>
                </a:solidFill>
                <a:latin typeface="+mn-lt"/>
              </a:rPr>
              <a:t>)</a:t>
            </a:r>
          </a:p>
          <a:p>
            <a:pPr marL="457200" indent="-457200" algn="just"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The responses were collected via 42 Ecological Momentary Assessment (</a:t>
            </a:r>
            <a:r>
              <a:rPr lang="en-US" sz="3000" i="1" spc="-1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EMA</a:t>
            </a:r>
            <a:r>
              <a:rPr lang="en-US" sz="3000" spc="-100" dirty="0">
                <a:solidFill>
                  <a:srgbClr val="000000"/>
                </a:solidFill>
                <a:latin typeface="+mn-lt"/>
              </a:rPr>
              <a:t>) prompts</a:t>
            </a:r>
          </a:p>
        </p:txBody>
      </p:sp>
      <p:sp>
        <p:nvSpPr>
          <p:cNvPr id="20" name="AutoShape 47">
            <a:extLst>
              <a:ext uri="{FF2B5EF4-FFF2-40B4-BE49-F238E27FC236}">
                <a16:creationId xmlns:a16="http://schemas.microsoft.com/office/drawing/2014/main" id="{F88FE0F8-87F1-4211-84EB-021EB2CF4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322" y="9763760"/>
            <a:ext cx="10789920" cy="777240"/>
          </a:xfrm>
          <a:prstGeom prst="roundRect">
            <a:avLst>
              <a:gd name="adj" fmla="val 16667"/>
            </a:avLst>
          </a:prstGeom>
          <a:solidFill>
            <a:srgbClr val="9B1A21"/>
          </a:solidFill>
          <a:ln w="762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106674" tIns="53337" rIns="106674" bIns="53337"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Objective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D130F75A-C3DE-4E1E-9DF6-4E33C808A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01960"/>
            <a:ext cx="1078992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Study the variations in the mediated effect of withdrawal symptoms (primarily ‘Negative Affect’- NA) over time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3000" spc="-100" dirty="0">
                <a:solidFill>
                  <a:srgbClr val="000000"/>
                </a:solidFill>
                <a:latin typeface="+mn-lt"/>
              </a:rPr>
              <a:t>Identify peaks and/or drops in the mediated effect curve which could be suggestive of specific time-points of including mood-boosting/ coping techniques </a:t>
            </a:r>
          </a:p>
        </p:txBody>
      </p:sp>
      <p:sp>
        <p:nvSpPr>
          <p:cNvPr id="24" name="AutoShape 47">
            <a:extLst>
              <a:ext uri="{FF2B5EF4-FFF2-40B4-BE49-F238E27FC236}">
                <a16:creationId xmlns:a16="http://schemas.microsoft.com/office/drawing/2014/main" id="{0E4155F8-275B-4CA3-9F9C-7F4FE51E6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6200" y="2905760"/>
            <a:ext cx="10332720" cy="777240"/>
          </a:xfrm>
          <a:prstGeom prst="roundRect">
            <a:avLst>
              <a:gd name="adj" fmla="val 16667"/>
            </a:avLst>
          </a:prstGeom>
          <a:solidFill>
            <a:srgbClr val="9B1A21"/>
          </a:solidFill>
          <a:ln w="762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106674" tIns="53337" rIns="106674" bIns="53337"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Methodology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">
                <a:extLst>
                  <a:ext uri="{FF2B5EF4-FFF2-40B4-BE49-F238E27FC236}">
                    <a16:creationId xmlns:a16="http://schemas.microsoft.com/office/drawing/2014/main" id="{D4352544-8198-48E3-B64B-43C194E7DC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51920" y="3743960"/>
                <a:ext cx="10241280" cy="136906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SzPct val="80000"/>
                </a:pP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Our approach allows mediation effects to vary as a function of time.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SzPct val="80000"/>
                </a:pPr>
                <a:endParaRPr lang="en-US" sz="3200" spc="-100" dirty="0">
                  <a:solidFill>
                    <a:srgbClr val="000000"/>
                  </a:solidFill>
                  <a:latin typeface="+mn-lt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SzPct val="80000"/>
                </a:pPr>
                <a:endParaRPr lang="en-US" sz="3200" spc="-100" dirty="0">
                  <a:solidFill>
                    <a:srgbClr val="000000"/>
                  </a:solidFill>
                  <a:latin typeface="+mn-lt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SzPct val="80000"/>
                </a:pPr>
                <a:endParaRPr lang="en-US" sz="3200" spc="-100" dirty="0">
                  <a:solidFill>
                    <a:srgbClr val="000000"/>
                  </a:solidFill>
                  <a:latin typeface="+mn-lt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  <a:buSzPct val="80000"/>
                </a:pPr>
                <a:endParaRPr lang="en-US" sz="3200" spc="-100" dirty="0">
                  <a:solidFill>
                    <a:srgbClr val="000000"/>
                  </a:solidFill>
                  <a:latin typeface="+mn-lt"/>
                </a:endParaRPr>
              </a:p>
              <a:p>
                <a:pPr algn="just">
                  <a:spcBef>
                    <a:spcPts val="0"/>
                  </a:spcBef>
                  <a:spcAft>
                    <a:spcPts val="0"/>
                  </a:spcAft>
                  <a:buSzPct val="80000"/>
                </a:pPr>
                <a:endParaRPr lang="en-US" sz="1200" spc="-100" dirty="0">
                  <a:solidFill>
                    <a:srgbClr val="000000"/>
                  </a:solidFill>
                  <a:latin typeface="+mn-lt"/>
                </a:endParaRPr>
              </a:p>
              <a:p>
                <a:pPr algn="just">
                  <a:spcBef>
                    <a:spcPts val="2400"/>
                  </a:spcBef>
                  <a:spcAft>
                    <a:spcPts val="0"/>
                  </a:spcAft>
                  <a:buSzPct val="80000"/>
                </a:pPr>
                <a:endParaRPr lang="en-US" sz="1600" spc="-100" dirty="0">
                  <a:solidFill>
                    <a:srgbClr val="000000"/>
                  </a:solidFill>
                  <a:latin typeface="+mn-lt"/>
                </a:endParaRPr>
              </a:p>
              <a:p>
                <a:pPr algn="just">
                  <a:spcBef>
                    <a:spcPts val="2400"/>
                  </a:spcBef>
                  <a:spcAft>
                    <a:spcPts val="0"/>
                  </a:spcAft>
                  <a:buSzPct val="80000"/>
                </a:pP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Excluding individuals with no data, we have 1031 individuals in total, and the observed data are,</a:t>
                </a:r>
              </a:p>
              <a:p>
                <a:pPr algn="just">
                  <a:spcBef>
                    <a:spcPts val="1200"/>
                  </a:spcBef>
                  <a:spcAft>
                    <a:spcPts val="0"/>
                  </a:spcAft>
                  <a:buSzPct val="80000"/>
                </a:pPr>
                <a:endParaRPr lang="en-US" sz="1000" b="1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0"/>
                  </a:spcAft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{</m:t>
                      </m:r>
                      <m:sSub>
                        <m:sSubPr>
                          <m:ctrlP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𝑵𝑹𝑻</m:t>
                          </m:r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e>
                        <m:sub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𝒊</m:t>
                          </m:r>
                        </m:sub>
                      </m:sSub>
                      <m:r>
                        <a:rPr lang="en-US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 </m:t>
                      </m:r>
                      <m:sSub>
                        <m:sSubPr>
                          <m:ctrlP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𝑵𝑹𝑻</m:t>
                          </m:r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𝟐</m:t>
                          </m:r>
                        </m:e>
                        <m:sub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𝒊</m:t>
                          </m:r>
                        </m:sub>
                      </m:sSub>
                      <m:r>
                        <a:rPr lang="en-US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 </m:t>
                      </m:r>
                      <m:sSub>
                        <m:sSubPr>
                          <m:ctrlP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𝒊𝒋</m:t>
                          </m:r>
                        </m:sub>
                      </m:sSub>
                      <m:r>
                        <a:rPr lang="en-US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 </m:t>
                      </m:r>
                      <m:sSub>
                        <m:sSubPr>
                          <m:ctrlP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𝑵𝑨</m:t>
                          </m:r>
                        </m:e>
                        <m:sub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𝒊𝒋</m:t>
                          </m:r>
                        </m:sub>
                      </m:sSub>
                      <m:r>
                        <a:rPr lang="en-US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 </m:t>
                      </m:r>
                      <m:sSub>
                        <m:sSubPr>
                          <m:ctrlP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𝑺</m:t>
                          </m:r>
                        </m:e>
                        <m:sub>
                          <m:r>
                            <a:rPr lang="en-US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𝒊𝒋</m:t>
                          </m:r>
                        </m:sub>
                      </m:sSub>
                      <m:r>
                        <a:rPr lang="en-US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)}, </m:t>
                      </m:r>
                      <m:r>
                        <a:rPr lang="en-US" sz="28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800" b="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𝑖</m:t>
                      </m:r>
                      <m:r>
                        <a:rPr lang="en-US" sz="2800" b="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=1,2,…, 1031 </m:t>
                      </m:r>
                    </m:oMath>
                  </m:oMathPara>
                </a14:m>
                <a:endParaRPr lang="en-US" sz="28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0"/>
                  </a:spcAft>
                  <a:buSzPct val="80000"/>
                </a:pPr>
                <a:r>
                  <a:rPr lang="en-US" sz="2800" b="1" dirty="0">
                    <a:ea typeface="Calibri" panose="020F0502020204030204" pitchFamily="34" charset="0"/>
                    <a:cs typeface="Calibri" panose="020F0502020204030204" pitchFamily="34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  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</m:t>
                    </m:r>
                    <m:r>
                      <a:rPr lang="en-US" sz="2800" b="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𝑗</m:t>
                    </m:r>
                    <m:r>
                      <a:rPr lang="en-US" sz="2800" b="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=1,2,…, 42</m:t>
                    </m:r>
                  </m:oMath>
                </a14:m>
                <a:endParaRPr lang="en-US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0"/>
                  </a:spcAft>
                  <a:buSzPct val="80000"/>
                </a:pPr>
                <a:endParaRPr lang="en-US" sz="10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0"/>
                  </a:spcAft>
                  <a:buSzPct val="80000"/>
                </a:pPr>
                <a:r>
                  <a:rPr lang="en-US" sz="3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𝑵𝑹𝑻</m:t>
                        </m:r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𝟏</m:t>
                        </m:r>
                      </m:e>
                      <m:sub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8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indicates whether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𝒕𝒉</m:t>
                        </m:r>
                      </m:sup>
                    </m:sSup>
                  </m:oMath>
                </a14:m>
                <a:r>
                  <a:rPr lang="en-US" sz="3000" dirty="0"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 subject</a:t>
                </a:r>
                <a:r>
                  <a:rPr lang="en-US" sz="3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received Varenicline or not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𝑵𝑹𝑻</m:t>
                        </m:r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</m:e>
                      <m:sub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3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indicates whether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𝒕𝒉</m:t>
                        </m:r>
                      </m:sup>
                    </m:sSup>
                  </m:oMath>
                </a14:m>
                <a:r>
                  <a:rPr lang="en-US" sz="3000" dirty="0">
                    <a:ea typeface="Cambria" panose="02040503050406030204" pitchFamily="18" charset="0"/>
                    <a:cs typeface="Times New Roman" panose="02020603050405020304" pitchFamily="18" charset="0"/>
                  </a:rPr>
                  <a:t> subject</a:t>
                </a:r>
                <a:r>
                  <a:rPr lang="en-US" sz="3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received </a:t>
                </a:r>
                <a:r>
                  <a:rPr lang="en-US" sz="3000" i="1" spc="-1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cNRT</a:t>
                </a:r>
                <a:r>
                  <a:rPr lang="en-US" sz="3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 or not. The reference group includes those who received </a:t>
                </a:r>
                <a:r>
                  <a:rPr lang="en-US" sz="3000" spc="-100" dirty="0">
                    <a:solidFill>
                      <a:srgbClr val="000000"/>
                    </a:solidFill>
                  </a:rPr>
                  <a:t>Nicotine Patch (</a:t>
                </a:r>
                <a:r>
                  <a:rPr lang="en-US" sz="3000" i="1" spc="-1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NP</a:t>
                </a:r>
                <a:r>
                  <a:rPr lang="en-US" sz="3000" spc="-100" dirty="0">
                    <a:solidFill>
                      <a:srgbClr val="000000"/>
                    </a:solidFill>
                  </a:rPr>
                  <a:t>). </a:t>
                </a:r>
              </a:p>
              <a:p>
                <a:pPr algn="just">
                  <a:spcBef>
                    <a:spcPts val="600"/>
                  </a:spcBef>
                  <a:spcAft>
                    <a:spcPts val="0"/>
                  </a:spcAft>
                  <a:buSzPct val="80000"/>
                </a:pPr>
                <a:r>
                  <a:rPr lang="en-US" sz="3000" spc="-100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Components of </a:t>
                </a:r>
                <a:r>
                  <a:rPr lang="en-US" sz="3000" i="1" spc="-1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NA</a:t>
                </a:r>
                <a:r>
                  <a:rPr lang="en-US" sz="3000" spc="-100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were measured in 7-point Likert scale and Smoking status was derived in binary scale (Yes/No), from daily smoking count variables.</a:t>
                </a:r>
                <a:endParaRPr lang="en-US" sz="30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0"/>
                  </a:spcAft>
                  <a:buSzPct val="80000"/>
                </a:pPr>
                <a:endParaRPr lang="en-US" sz="1050" spc="-100" dirty="0">
                  <a:solidFill>
                    <a:srgbClr val="000000"/>
                  </a:solidFill>
                  <a:latin typeface="+mn-lt"/>
                </a:endParaRPr>
              </a:p>
              <a:p>
                <a:pPr algn="just">
                  <a:spcBef>
                    <a:spcPts val="0"/>
                  </a:spcBef>
                  <a:spcAft>
                    <a:spcPts val="0"/>
                  </a:spcAft>
                  <a:buSzPct val="80000"/>
                </a:pPr>
                <a:r>
                  <a:rPr lang="en-US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Estimation in Time-Varying Model:</a:t>
                </a:r>
              </a:p>
              <a:p>
                <a:pPr marL="514350" indent="-514350" algn="just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3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Time-varying mediation effect:</a:t>
                </a:r>
              </a:p>
              <a:p>
                <a:pPr marL="514350" algn="just"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𝜶</m:t>
                        </m:r>
                      </m:e>
                      <m:sub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−∆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)×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𝜷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b="1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𝜶</m:t>
                        </m:r>
                      </m:e>
                      <m:sub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−∆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)×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𝜷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800" b="1" i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514350" indent="-514350" algn="just">
                  <a:spcBef>
                    <a:spcPts val="1200"/>
                  </a:spcBef>
                  <a:buFont typeface="+mj-lt"/>
                  <a:buAutoNum type="arabicPeriod" startAt="2"/>
                </a:pPr>
                <a:r>
                  <a:rPr lang="en-US" sz="3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Two step estimation (Fan and Zhang 2000)</a:t>
                </a:r>
              </a:p>
              <a:p>
                <a:pPr marL="514350" indent="-514350" algn="just">
                  <a:spcBef>
                    <a:spcPts val="1200"/>
                  </a:spcBef>
                  <a:buFont typeface="+mj-lt"/>
                  <a:buAutoNum type="arabicPeriod" startAt="2"/>
                </a:pPr>
                <a:r>
                  <a:rPr lang="en-US" sz="3000" dirty="0">
                    <a:cs typeface="Times New Roman" panose="02020603050405020304" pitchFamily="18" charset="0"/>
                  </a:rPr>
                  <a:t>Point-wise confidence band for the time-varying mediation effect via percentile bootstrapping</a:t>
                </a:r>
                <a:endParaRPr lang="en-US" sz="3000" i="1" spc="-100" dirty="0">
                  <a:solidFill>
                    <a:srgbClr val="00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26" name="TextBox 1">
                <a:extLst>
                  <a:ext uri="{FF2B5EF4-FFF2-40B4-BE49-F238E27FC236}">
                    <a16:creationId xmlns:a16="http://schemas.microsoft.com/office/drawing/2014/main" id="{D4352544-8198-48E3-B64B-43C194E7D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51920" y="3743960"/>
                <a:ext cx="10241280" cy="13690671"/>
              </a:xfrm>
              <a:prstGeom prst="rect">
                <a:avLst/>
              </a:prstGeom>
              <a:blipFill>
                <a:blip r:embed="rId16"/>
                <a:stretch>
                  <a:fillRect l="-1429" t="-534" r="-13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utoShape 47">
            <a:extLst>
              <a:ext uri="{FF2B5EF4-FFF2-40B4-BE49-F238E27FC236}">
                <a16:creationId xmlns:a16="http://schemas.microsoft.com/office/drawing/2014/main" id="{7D36135E-1871-4AB8-9EC9-1D2C34B6F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4200" y="2971800"/>
            <a:ext cx="10789920" cy="777240"/>
          </a:xfrm>
          <a:prstGeom prst="roundRect">
            <a:avLst>
              <a:gd name="adj" fmla="val 16667"/>
            </a:avLst>
          </a:prstGeom>
          <a:solidFill>
            <a:srgbClr val="9B1A21"/>
          </a:solidFill>
          <a:ln w="762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106674" tIns="53337" rIns="106674" bIns="53337"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Results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65A948-E2CE-4A5F-9BE1-6E94387F8CDC}"/>
              </a:ext>
            </a:extLst>
          </p:cNvPr>
          <p:cNvSpPr txBox="1"/>
          <p:nvPr/>
        </p:nvSpPr>
        <p:spPr>
          <a:xfrm>
            <a:off x="335280" y="18297396"/>
            <a:ext cx="10789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>
                <a:solidFill>
                  <a:srgbClr val="222222"/>
                </a:solidFill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WSDS 2020 - Women in Statistics and Data Science Virtual Conference, October 1, 2020 </a:t>
            </a:r>
            <a:endParaRPr lang="en-US" sz="6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6A6DACA-99FF-421E-89B3-0F67FA64812A}"/>
              </a:ext>
            </a:extLst>
          </p:cNvPr>
          <p:cNvSpPr txBox="1"/>
          <p:nvPr/>
        </p:nvSpPr>
        <p:spPr>
          <a:xfrm>
            <a:off x="22006560" y="18296185"/>
            <a:ext cx="11064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0" i="0" dirty="0">
                <a:solidFill>
                  <a:srgbClr val="222222"/>
                </a:solidFill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Please contact Yajnaseni Chakraborti (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Segoe UI Semibold" panose="020B0702040204020203" pitchFamily="34" charset="0"/>
                <a:cs typeface="Segoe UI Semibold" panose="020B0702040204020203" pitchFamily="34" charset="0"/>
                <a:hlinkClick r:id="rId17"/>
              </a:rPr>
              <a:t>ychakraborti@temple.edu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Segoe UI Semibold" panose="020B0702040204020203" pitchFamily="34" charset="0"/>
                <a:cs typeface="Segoe UI Semibold" panose="020B0702040204020203" pitchFamily="34" charset="0"/>
              </a:rPr>
              <a:t>) for more details on the topic</a:t>
            </a:r>
            <a:endParaRPr lang="en-US" sz="6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9FC7F16-9DCE-491E-9C5A-FA5BCDB27758}"/>
              </a:ext>
            </a:extLst>
          </p:cNvPr>
          <p:cNvGrpSpPr/>
          <p:nvPr/>
        </p:nvGrpSpPr>
        <p:grpSpPr>
          <a:xfrm>
            <a:off x="13446386" y="4533387"/>
            <a:ext cx="6843207" cy="3172971"/>
            <a:chOff x="11144250" y="7121545"/>
            <a:chExt cx="9984600" cy="1980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: Rounded Corners 4">
                  <a:extLst>
                    <a:ext uri="{FF2B5EF4-FFF2-40B4-BE49-F238E27FC236}">
                      <a16:creationId xmlns:a16="http://schemas.microsoft.com/office/drawing/2014/main" id="{0713CD44-C3E4-4566-BBC1-C23340B3879E}"/>
                    </a:ext>
                  </a:extLst>
                </p:cNvPr>
                <p:cNvSpPr txBox="1"/>
                <p:nvPr/>
              </p:nvSpPr>
              <p:spPr>
                <a:xfrm>
                  <a:off x="13107722" y="7121545"/>
                  <a:ext cx="5603463" cy="461665"/>
                </a:xfrm>
                <a:prstGeom prst="rect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spcFirstLastPara="0" vert="horz" wrap="square" lIns="106680" tIns="106680" rIns="106680" bIns="106680" numCol="1" spcCol="1270" anchor="ctr" anchorCtr="0">
                  <a:noAutofit/>
                </a:bodyPr>
                <a:lstStyle/>
                <a:p>
                  <a:pPr marL="0" lvl="0" indent="0" algn="ctr" defTabSz="12446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US" sz="2400" kern="1200" dirty="0"/>
                    <a:t>Negative Affect: </a:t>
                  </a:r>
                  <a14:m>
                    <m:oMath xmlns:m="http://schemas.openxmlformats.org/officeDocument/2006/math">
                      <m:r>
                        <a:rPr lang="en-US" sz="2400" i="1" kern="1200">
                          <a:latin typeface="Cambria Math" panose="02040503050406030204" pitchFamily="18" charset="0"/>
                        </a:rPr>
                        <m:t>𝑁𝐴</m:t>
                      </m:r>
                      <m:r>
                        <a:rPr lang="en-US" sz="2400" i="1" kern="12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kern="120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kern="1200">
                          <a:latin typeface="Cambria Math" panose="02040503050406030204" pitchFamily="18" charset="0"/>
                        </a:rPr>
                        <m:t>−∆</m:t>
                      </m:r>
                      <m:r>
                        <a:rPr lang="en-US" sz="2400" i="1" kern="120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kern="120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400" kern="1200" dirty="0"/>
                </a:p>
              </p:txBody>
            </p:sp>
          </mc:Choice>
          <mc:Fallback xmlns="">
            <p:sp>
              <p:nvSpPr>
                <p:cNvPr id="64" name="Rectangle: Rounded Corners 4">
                  <a:extLst>
                    <a:ext uri="{FF2B5EF4-FFF2-40B4-BE49-F238E27FC236}">
                      <a16:creationId xmlns:a16="http://schemas.microsoft.com/office/drawing/2014/main" id="{0713CD44-C3E4-4566-BBC1-C23340B387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07722" y="7121545"/>
                  <a:ext cx="5603463" cy="461665"/>
                </a:xfrm>
                <a:prstGeom prst="rect">
                  <a:avLst/>
                </a:prstGeom>
                <a:blipFill>
                  <a:blip r:embed="rId18"/>
                  <a:stretch>
                    <a:fillRect l="-3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: Rounded Corners 4">
                  <a:extLst>
                    <a:ext uri="{FF2B5EF4-FFF2-40B4-BE49-F238E27FC236}">
                      <a16:creationId xmlns:a16="http://schemas.microsoft.com/office/drawing/2014/main" id="{B14B3A70-62B8-49C5-AA12-FB6CC6866A3E}"/>
                    </a:ext>
                  </a:extLst>
                </p:cNvPr>
                <p:cNvSpPr txBox="1"/>
                <p:nvPr/>
              </p:nvSpPr>
              <p:spPr>
                <a:xfrm>
                  <a:off x="11361062" y="8530985"/>
                  <a:ext cx="3602226" cy="570623"/>
                </a:xfrm>
                <a:prstGeom prst="rect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spcFirstLastPara="0" vert="horz" wrap="square" lIns="76200" tIns="76200" rIns="76200" bIns="76200" numCol="1" spcCol="1270" anchor="ctr" anchorCtr="0">
                  <a:noAutofit/>
                </a:bodyPr>
                <a:lstStyle/>
                <a:p>
                  <a:pPr marL="0" lvl="0" indent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US" sz="2400" kern="1200" dirty="0"/>
                    <a:t>Intervention: </a:t>
                  </a:r>
                  <a14:m>
                    <m:oMath xmlns:m="http://schemas.openxmlformats.org/officeDocument/2006/math">
                      <m:r>
                        <a:rPr lang="en-US" sz="2400" i="1" kern="1200">
                          <a:latin typeface="Cambria Math" panose="02040503050406030204" pitchFamily="18" charset="0"/>
                        </a:rPr>
                        <m:t>𝐼𝑛𝑡</m:t>
                      </m:r>
                    </m:oMath>
                  </a14:m>
                  <a:endParaRPr lang="en-US" sz="2400" kern="1200" dirty="0"/>
                </a:p>
              </p:txBody>
            </p:sp>
          </mc:Choice>
          <mc:Fallback xmlns="">
            <p:sp>
              <p:nvSpPr>
                <p:cNvPr id="65" name="Rectangle: Rounded Corners 4">
                  <a:extLst>
                    <a:ext uri="{FF2B5EF4-FFF2-40B4-BE49-F238E27FC236}">
                      <a16:creationId xmlns:a16="http://schemas.microsoft.com/office/drawing/2014/main" id="{B14B3A70-62B8-49C5-AA12-FB6CC6866A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61062" y="8530985"/>
                  <a:ext cx="3602226" cy="570623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: Rounded Corners 4">
                  <a:extLst>
                    <a:ext uri="{FF2B5EF4-FFF2-40B4-BE49-F238E27FC236}">
                      <a16:creationId xmlns:a16="http://schemas.microsoft.com/office/drawing/2014/main" id="{02FE4FBD-9F3E-44B7-8F78-D0AE6F5A0A0F}"/>
                    </a:ext>
                  </a:extLst>
                </p:cNvPr>
                <p:cNvSpPr txBox="1"/>
                <p:nvPr/>
              </p:nvSpPr>
              <p:spPr>
                <a:xfrm>
                  <a:off x="16927570" y="8530897"/>
                  <a:ext cx="4201280" cy="570623"/>
                </a:xfrm>
                <a:prstGeom prst="rect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spcFirstLastPara="0" vert="horz" wrap="square" lIns="76200" tIns="76200" rIns="76200" bIns="76200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Aft>
                      <a:spcPct val="35000"/>
                    </a:spcAft>
                  </a:pPr>
                  <a:r>
                    <a:rPr lang="en-US" sz="2400" dirty="0"/>
                    <a:t>Smoking status: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6" name="Rectangle: Rounded Corners 4">
                  <a:extLst>
                    <a:ext uri="{FF2B5EF4-FFF2-40B4-BE49-F238E27FC236}">
                      <a16:creationId xmlns:a16="http://schemas.microsoft.com/office/drawing/2014/main" id="{02FE4FBD-9F3E-44B7-8F78-D0AE6F5A0A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7570" y="8530897"/>
                  <a:ext cx="4201280" cy="570623"/>
                </a:xfrm>
                <a:prstGeom prst="rect">
                  <a:avLst/>
                </a:prstGeom>
                <a:blipFill>
                  <a:blip r:embed="rId20"/>
                  <a:stretch>
                    <a:fillRect l="-6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AE33083B-E941-45E5-A4E2-A6EE4F23A0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39801" y="7589641"/>
              <a:ext cx="1401435" cy="92441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59CEA319-DC0B-48A7-917E-8C6099034AA8}"/>
                </a:ext>
              </a:extLst>
            </p:cNvPr>
            <p:cNvCxnSpPr>
              <a:cxnSpLocks/>
            </p:cNvCxnSpPr>
            <p:nvPr/>
          </p:nvCxnSpPr>
          <p:spPr>
            <a:xfrm>
              <a:off x="17009582" y="7589540"/>
              <a:ext cx="1621318" cy="93506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D1B41FE-7D7D-4A43-9682-A74D5C9E90DF}"/>
                </a:ext>
              </a:extLst>
            </p:cNvPr>
            <p:cNvCxnSpPr>
              <a:cxnSpLocks/>
            </p:cNvCxnSpPr>
            <p:nvPr/>
          </p:nvCxnSpPr>
          <p:spPr>
            <a:xfrm>
              <a:off x="14993946" y="8818962"/>
              <a:ext cx="1920240" cy="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2CC83C95-94EF-46D3-B2C3-3DC6D06FB08D}"/>
                    </a:ext>
                  </a:extLst>
                </p:cNvPr>
                <p:cNvSpPr txBox="1"/>
                <p:nvPr/>
              </p:nvSpPr>
              <p:spPr>
                <a:xfrm>
                  <a:off x="11144250" y="7657171"/>
                  <a:ext cx="3619500" cy="5185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−∆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2400" i="0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−∆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2CC83C95-94EF-46D3-B2C3-3DC6D06FB0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44250" y="7657171"/>
                  <a:ext cx="3619500" cy="518576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E62DB342-B199-4048-84D8-E2E7856F6952}"/>
                    </a:ext>
                  </a:extLst>
                </p:cNvPr>
                <p:cNvSpPr txBox="1"/>
                <p:nvPr/>
              </p:nvSpPr>
              <p:spPr>
                <a:xfrm>
                  <a:off x="17894903" y="7735593"/>
                  <a:ext cx="80009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E62DB342-B199-4048-84D8-E2E7856F69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94903" y="7735593"/>
                  <a:ext cx="800099" cy="461665"/>
                </a:xfrm>
                <a:prstGeom prst="rect">
                  <a:avLst/>
                </a:prstGeom>
                <a:blipFill>
                  <a:blip r:embed="rId22"/>
                  <a:stretch>
                    <a:fillRect l="-10000" r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BB5B21A5-8996-44AF-87F5-3053F8CE8515}"/>
                    </a:ext>
                  </a:extLst>
                </p:cNvPr>
                <p:cNvSpPr txBox="1"/>
                <p:nvPr/>
              </p:nvSpPr>
              <p:spPr>
                <a:xfrm>
                  <a:off x="15488704" y="8469262"/>
                  <a:ext cx="80009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BB5B21A5-8996-44AF-87F5-3053F8CE8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88704" y="8469262"/>
                  <a:ext cx="800099" cy="461665"/>
                </a:xfrm>
                <a:prstGeom prst="rect">
                  <a:avLst/>
                </a:prstGeom>
                <a:blipFill>
                  <a:blip r:embed="rId23"/>
                  <a:stretch>
                    <a:fillRect l="-2222" r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F1B7EA1-C912-4F15-A9D7-F15451E661B4}"/>
                  </a:ext>
                </a:extLst>
              </p:cNvPr>
              <p:cNvSpPr txBox="1"/>
              <p:nvPr/>
            </p:nvSpPr>
            <p:spPr>
              <a:xfrm>
                <a:off x="22197276" y="3802559"/>
                <a:ext cx="1069088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200" b="1" spc="-100" dirty="0"/>
                  <a:t>Figure 1: Mediation effect </a:t>
                </a:r>
                <a:r>
                  <a:rPr lang="en-US" sz="2200" b="1" spc="-100"/>
                  <a:t>of craving </a:t>
                </a:r>
                <a:r>
                  <a:rPr lang="en-US" sz="2200" b="1" spc="-100" dirty="0"/>
                  <a:t>and component indirect effects </a:t>
                </a:r>
                <a14:m>
                  <m:oMath xmlns:m="http://schemas.openxmlformats.org/officeDocument/2006/math">
                    <m:r>
                      <a:rPr lang="en-US" sz="2200" b="1" i="0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sz="2200" b="1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d>
                      <m:dPr>
                        <m:ctrlPr>
                          <a:rPr lang="en-US" sz="2200" b="1" i="1" spc="-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pc="-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e>
                    </m:d>
                    <m:r>
                      <a:rPr lang="en-US" sz="2200" b="1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200" b="1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d>
                      <m:dPr>
                        <m:ctrlPr>
                          <a:rPr lang="en-US" sz="2200" b="1" i="1" spc="-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pc="-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e>
                    </m:d>
                    <m:r>
                      <a:rPr lang="en-US" sz="2200" b="1" i="0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200" b="1" spc="-100" dirty="0"/>
                  <a:t> with 95% CI estimated for binary outcome (Smoking Status – Yes/No)</a:t>
                </a: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F1B7EA1-C912-4F15-A9D7-F15451E6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7276" y="3802559"/>
                <a:ext cx="10690880" cy="769441"/>
              </a:xfrm>
              <a:prstGeom prst="rect">
                <a:avLst/>
              </a:prstGeom>
              <a:blipFill>
                <a:blip r:embed="rId24"/>
                <a:stretch>
                  <a:fillRect l="-741" t="-5556" r="-741" b="-15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utoShape 47">
            <a:extLst>
              <a:ext uri="{FF2B5EF4-FFF2-40B4-BE49-F238E27FC236}">
                <a16:creationId xmlns:a16="http://schemas.microsoft.com/office/drawing/2014/main" id="{337E3E2F-9EB6-4CF3-A421-147B7F426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4200" y="10591800"/>
            <a:ext cx="10789920" cy="777240"/>
          </a:xfrm>
          <a:prstGeom prst="roundRect">
            <a:avLst>
              <a:gd name="adj" fmla="val 16667"/>
            </a:avLst>
          </a:prstGeom>
          <a:solidFill>
            <a:srgbClr val="9B1A21"/>
          </a:solidFill>
          <a:ln w="762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106674" tIns="53337" rIns="106674" bIns="53337"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Conclusions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1">
                <a:extLst>
                  <a:ext uri="{FF2B5EF4-FFF2-40B4-BE49-F238E27FC236}">
                    <a16:creationId xmlns:a16="http://schemas.microsoft.com/office/drawing/2014/main" id="{5816AA22-5A44-4A41-AD18-5C6886ACDF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128480" y="11466364"/>
                <a:ext cx="10789920" cy="6745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457200" indent="-457200" algn="just">
                  <a:lnSpc>
                    <a:spcPct val="95000"/>
                  </a:lnSpc>
                  <a:spcBef>
                    <a:spcPts val="1000"/>
                  </a:spcBef>
                  <a:buSzPct val="80000"/>
                  <a:buFont typeface="Wingdings" panose="05000000000000000000" pitchFamily="2" charset="2"/>
                  <a:buChar char="§"/>
                  <a:tabLst>
                    <a:tab pos="635000" algn="l"/>
                  </a:tabLst>
                </a:pP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Compared to </a:t>
                </a:r>
                <a:r>
                  <a:rPr lang="en-US" sz="3000" i="1" spc="-1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NP,</a:t>
                </a: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  the effect of Varenicline on the smoking status that is mediated by craving declines after quitting (first week), and stabilizes thereafter with an intermediate increase mid-week 2</a:t>
                </a:r>
              </a:p>
              <a:p>
                <a:pPr marL="457200" indent="-457200" algn="just">
                  <a:lnSpc>
                    <a:spcPct val="95000"/>
                  </a:lnSpc>
                  <a:spcBef>
                    <a:spcPts val="1000"/>
                  </a:spcBef>
                  <a:buSzPct val="80000"/>
                  <a:buFont typeface="Wingdings" panose="05000000000000000000" pitchFamily="2" charset="2"/>
                  <a:buChar char="§"/>
                  <a:tabLst>
                    <a:tab pos="635000" algn="l"/>
                  </a:tabLst>
                </a:pP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Compared to </a:t>
                </a:r>
                <a:r>
                  <a:rPr lang="en-US" sz="3000" i="1" spc="-1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NP</a:t>
                </a: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, craving decreases steeply in the Varenicline group over the first week and stabilizes post mid-week 2 after an increase</a:t>
                </a:r>
              </a:p>
              <a:p>
                <a:pPr marL="457200" indent="-457200" algn="just">
                  <a:lnSpc>
                    <a:spcPct val="95000"/>
                  </a:lnSpc>
                  <a:spcBef>
                    <a:spcPts val="1000"/>
                  </a:spcBef>
                  <a:buSzPct val="80000"/>
                  <a:buFont typeface="Wingdings" panose="05000000000000000000" pitchFamily="2" charset="2"/>
                  <a:buChar char="§"/>
                  <a:tabLst>
                    <a:tab pos="635000" algn="l"/>
                  </a:tabLst>
                </a:pP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The pattern for both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𝜶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−∆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)×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𝜷</m:t>
                    </m:r>
                    <m:d>
                      <m:dPr>
                        <m:ctrlP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𝒕</m:t>
                        </m:r>
                      </m:e>
                    </m:d>
                  </m:oMath>
                </a14:m>
                <a:r>
                  <a:rPr lang="en-US" sz="2800" spc="-1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𝜶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spc="-1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curves observed in the </a:t>
                </a:r>
                <a:r>
                  <a:rPr lang="en-US" sz="3000" i="1" spc="-1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cNRT</a:t>
                </a: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  group is similar to the Varenicline group initially, however post week 1, the effects lose its statistical significance</a:t>
                </a:r>
              </a:p>
              <a:p>
                <a:pPr marL="457200" indent="-457200" algn="just">
                  <a:lnSpc>
                    <a:spcPct val="95000"/>
                  </a:lnSpc>
                  <a:spcBef>
                    <a:spcPts val="1000"/>
                  </a:spcBef>
                  <a:buSzPct val="80000"/>
                  <a:buFont typeface="Wingdings" panose="05000000000000000000" pitchFamily="2" charset="2"/>
                  <a:buChar char="§"/>
                </a:pP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The effect of craving on the smoking status remains stable after week-1 for both Varenicline and </a:t>
                </a:r>
                <a:r>
                  <a:rPr lang="en-US" sz="3000" i="1" spc="-100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cNRT</a:t>
                </a: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 , with some initial decline</a:t>
                </a:r>
              </a:p>
              <a:p>
                <a:pPr marL="457200" indent="-457200" algn="just">
                  <a:lnSpc>
                    <a:spcPct val="95000"/>
                  </a:lnSpc>
                  <a:spcBef>
                    <a:spcPts val="1000"/>
                  </a:spcBef>
                  <a:buSzPct val="80000"/>
                  <a:buFont typeface="Wingdings" panose="05000000000000000000" pitchFamily="2" charset="2"/>
                  <a:buChar char="§"/>
                </a:pPr>
                <a:r>
                  <a:rPr lang="en-US" sz="3000" spc="-100" dirty="0">
                    <a:solidFill>
                      <a:srgbClr val="000000"/>
                    </a:solidFill>
                    <a:latin typeface="+mn-lt"/>
                  </a:rPr>
                  <a:t>Collectively we can say that in week 1 post TQD individuals were less likely to resort to smoking when they had cravings, and monitoring decline in cravings in the post week 1 period, may be useful in identifying trigger time-points of some mood-boosting techniques</a:t>
                </a:r>
              </a:p>
            </p:txBody>
          </p:sp>
        </mc:Choice>
        <mc:Fallback>
          <p:sp>
            <p:nvSpPr>
              <p:cNvPr id="57" name="TextBox 1">
                <a:extLst>
                  <a:ext uri="{FF2B5EF4-FFF2-40B4-BE49-F238E27FC236}">
                    <a16:creationId xmlns:a16="http://schemas.microsoft.com/office/drawing/2014/main" id="{5816AA22-5A44-4A41-AD18-5C6886ACD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28480" y="11466364"/>
                <a:ext cx="10789920" cy="6745436"/>
              </a:xfrm>
              <a:prstGeom prst="rect">
                <a:avLst/>
              </a:prstGeom>
              <a:blipFill>
                <a:blip r:embed="rId25"/>
                <a:stretch>
                  <a:fillRect l="-734" t="-1716" r="-1299" b="-180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304AC574-9FA0-45E9-9297-CD4C92A2723E}"/>
              </a:ext>
            </a:extLst>
          </p:cNvPr>
          <p:cNvSpPr txBox="1"/>
          <p:nvPr/>
        </p:nvSpPr>
        <p:spPr>
          <a:xfrm>
            <a:off x="11551920" y="17373600"/>
            <a:ext cx="1012092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0" i="0" dirty="0">
                <a:solidFill>
                  <a:srgbClr val="222222"/>
                </a:solidFill>
                <a:effectLst/>
                <a:latin typeface="+mj-lt"/>
              </a:rPr>
              <a:t>Acknowledgements:</a:t>
            </a:r>
          </a:p>
          <a:p>
            <a:pPr algn="just"/>
            <a:r>
              <a:rPr lang="en-US" sz="1400" b="0" i="0" dirty="0">
                <a:solidFill>
                  <a:srgbClr val="222222"/>
                </a:solidFill>
                <a:effectLst/>
                <a:latin typeface="+mj-lt"/>
              </a:rPr>
              <a:t>Research was supported by National Institutes of Health grant 1 R01</a:t>
            </a:r>
          </a:p>
          <a:p>
            <a:pPr algn="just"/>
            <a:r>
              <a:rPr lang="en-US" sz="1400" b="0" i="0" dirty="0">
                <a:solidFill>
                  <a:srgbClr val="222222"/>
                </a:solidFill>
                <a:effectLst/>
                <a:latin typeface="+mj-lt"/>
              </a:rPr>
              <a:t>CA229542-01 from the National Cancer Institute and the NIH Office of Behavioral and Social Science Research</a:t>
            </a:r>
          </a:p>
          <a:p>
            <a:pPr algn="just">
              <a:spcBef>
                <a:spcPts val="600"/>
              </a:spcBef>
            </a:pPr>
            <a:r>
              <a:rPr lang="en-US" sz="1400" b="0" i="0" dirty="0">
                <a:solidFill>
                  <a:srgbClr val="222222"/>
                </a:solidFill>
                <a:effectLst/>
                <a:latin typeface="+mj-lt"/>
              </a:rPr>
              <a:t>Disclaimer: Content is solely the responsibility of the authors and does not necessarily represent the official views of the funding institutions mentioned above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3596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794</Words>
  <Application>Microsoft Office PowerPoint</Application>
  <PresentationFormat>Custom</PresentationFormat>
  <Paragraphs>112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Bahnschrift</vt:lpstr>
      <vt:lpstr>Calibri</vt:lpstr>
      <vt:lpstr>Cambria</vt:lpstr>
      <vt:lpstr>Cambria Math</vt:lpstr>
      <vt:lpstr>Segoe UI Semibold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yajnasenichakraborti@gmail.com</cp:lastModifiedBy>
  <cp:revision>30</cp:revision>
  <dcterms:created xsi:type="dcterms:W3CDTF">2012-03-30T21:25:52Z</dcterms:created>
  <dcterms:modified xsi:type="dcterms:W3CDTF">2020-09-12T00:07:47Z</dcterms:modified>
</cp:coreProperties>
</file>