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375600" cy="18745200"/>
  <p:notesSz cx="6858000" cy="9144000"/>
  <p:defaultTextStyle>
    <a:defPPr>
      <a:defRPr lang="en-US"/>
    </a:defPPr>
    <a:lvl1pPr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32" d="100"/>
          <a:sy n="32" d="100"/>
        </p:scale>
        <p:origin x="912" y="48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F37DDE-9232-428A-B4EF-586D3F55E67E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8A134ED-33BB-470E-BB24-0CE96FD829F3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i="1" dirty="0"/>
            <a:t>Generate observed data</a:t>
          </a:r>
        </a:p>
      </dgm:t>
    </dgm:pt>
    <dgm:pt modelId="{85A40437-47BB-49FE-B975-FD48CE03A9CC}" type="parTrans" cxnId="{A6C71569-31F1-4915-91AE-A05887993EE1}">
      <dgm:prSet/>
      <dgm:spPr/>
      <dgm:t>
        <a:bodyPr/>
        <a:lstStyle/>
        <a:p>
          <a:endParaRPr lang="en-US"/>
        </a:p>
      </dgm:t>
    </dgm:pt>
    <dgm:pt modelId="{5A174AB5-BEC5-46ED-BD96-BFF401F6BA4B}" type="sibTrans" cxnId="{A6C71569-31F1-4915-91AE-A05887993EE1}">
      <dgm:prSet/>
      <dgm:spPr/>
      <dgm:t>
        <a:bodyPr/>
        <a:lstStyle/>
        <a:p>
          <a:endParaRPr lang="en-US"/>
        </a:p>
      </dgm:t>
    </dgm:pt>
    <dgm:pt modelId="{A7A7792C-44E9-4020-83DC-68D0662A877A}">
      <dgm:prSet phldrT="[Text]"/>
      <dgm:spPr/>
      <dgm:t>
        <a:bodyPr/>
        <a:lstStyle/>
        <a:p>
          <a:r>
            <a:rPr lang="en-US" b="1" i="1" dirty="0"/>
            <a:t>Estimate model parameters</a:t>
          </a:r>
        </a:p>
      </dgm:t>
    </dgm:pt>
    <dgm:pt modelId="{5AD927C7-189A-4120-A2C4-E7EAD8EA3AB1}" type="parTrans" cxnId="{7EE7E807-3D10-4359-A68D-071F55807593}">
      <dgm:prSet/>
      <dgm:spPr/>
      <dgm:t>
        <a:bodyPr/>
        <a:lstStyle/>
        <a:p>
          <a:endParaRPr lang="en-US"/>
        </a:p>
      </dgm:t>
    </dgm:pt>
    <dgm:pt modelId="{DD33B56E-E783-4788-9B0E-6FBBD8E3C4B3}" type="sibTrans" cxnId="{7EE7E807-3D10-4359-A68D-071F55807593}">
      <dgm:prSet/>
      <dgm:spPr/>
      <dgm:t>
        <a:bodyPr/>
        <a:lstStyle/>
        <a:p>
          <a:endParaRPr lang="en-US"/>
        </a:p>
      </dgm:t>
    </dgm:pt>
    <dgm:pt modelId="{86FE2B50-0735-41A0-B7A1-317C68F19F0B}">
      <dgm:prSet phldrT="[Text]"/>
      <dgm:spPr/>
      <dgm:t>
        <a:bodyPr/>
        <a:lstStyle/>
        <a:p>
          <a:r>
            <a:rPr lang="en-US" b="1" i="1" dirty="0"/>
            <a:t>Simulate training data</a:t>
          </a:r>
        </a:p>
      </dgm:t>
    </dgm:pt>
    <dgm:pt modelId="{5B6E336D-BF24-464D-BCE7-5DF669591C92}" type="parTrans" cxnId="{484F3BF9-3678-494E-9C75-DF8B0159A812}">
      <dgm:prSet/>
      <dgm:spPr/>
      <dgm:t>
        <a:bodyPr/>
        <a:lstStyle/>
        <a:p>
          <a:endParaRPr lang="en-US"/>
        </a:p>
      </dgm:t>
    </dgm:pt>
    <dgm:pt modelId="{CA43FCF7-2B96-4EAC-B04E-6E39AEFCC7C9}" type="sibTrans" cxnId="{484F3BF9-3678-494E-9C75-DF8B0159A812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770C781-5DD0-4945-8511-572DF795A0C5}">
          <dgm:prSet/>
          <dgm:spPr/>
          <dgm:t>
            <a:bodyPr/>
            <a:lstStyle/>
            <a:p>
              <a:pPr/>
              <a:r>
                <a:rPr lang="en-US" dirty="0"/>
                <a:t>Consists of </a:t>
              </a:r>
              <a:r>
                <a:rPr lang="en-US" i="1" dirty="0"/>
                <a:t>n </a:t>
              </a:r>
              <a:r>
                <a:rPr lang="en-US" i="0" dirty="0"/>
                <a:t>outcome values:</a:t>
              </a:r>
              <a:br>
                <a:rPr lang="en-US" i="0" dirty="0"/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8770C781-5DD0-4945-8511-572DF795A0C5}">
          <dgm:prSet/>
          <dgm:spPr/>
          <dgm:t>
            <a:bodyPr/>
            <a:lstStyle/>
            <a:p>
              <a:r>
                <a:rPr lang="en-US" dirty="0"/>
                <a:t>Consists of </a:t>
              </a:r>
              <a:r>
                <a:rPr lang="en-US" i="1" dirty="0"/>
                <a:t>n </a:t>
              </a:r>
              <a:r>
                <a:rPr lang="en-US" i="0" dirty="0"/>
                <a:t>outcome values:</a:t>
              </a:r>
              <a:br>
                <a:rPr lang="en-US" i="0" dirty="0"/>
              </a:br>
              <a:r>
                <a:rPr lang="en-US" b="0" i="0">
                  <a:latin typeface="Cambria Math" panose="02040503050406030204" pitchFamily="18" charset="0"/>
                </a:rPr>
                <a:t>𝑌=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𝛼+𝛽𝑋+ 𝜀, 𝜀~𝑁(0,𝜎^2)</a:t>
              </a:r>
              <a:endParaRPr lang="en-US" dirty="0"/>
            </a:p>
          </dgm:t>
        </dgm:pt>
      </mc:Fallback>
    </mc:AlternateContent>
    <dgm:pt modelId="{D39A9521-B22A-4474-B2FD-04CF5CE40681}" type="parTrans" cxnId="{87DE6053-4238-418C-9727-5F66FFA89502}">
      <dgm:prSet/>
      <dgm:spPr/>
      <dgm:t>
        <a:bodyPr/>
        <a:lstStyle/>
        <a:p>
          <a:endParaRPr lang="en-US"/>
        </a:p>
      </dgm:t>
    </dgm:pt>
    <dgm:pt modelId="{5A418AE8-4751-46D5-A870-FDC0C73342CB}" type="sibTrans" cxnId="{87DE6053-4238-418C-9727-5F66FFA89502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293DBCC3-7B1C-4996-9FF3-FBF7F67FA9D5}">
          <dgm:prSet/>
          <dgm:spPr/>
          <dgm:t>
            <a:bodyPr/>
            <a:lstStyle/>
            <a:p>
              <a:r>
                <a:rPr lang="en-US" dirty="0"/>
                <a:t>From observed data, obtain </a:t>
              </a:r>
              <a14:m>
                <m:oMath xmlns:m="http://schemas.openxmlformats.org/officeDocument/2006/math">
                  <m:acc>
                    <m:accPr>
                      <m:chr m:val="̂"/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e>
                  </m:acc>
                  <m:r>
                    <a:rPr lang="en-US" b="0" i="1" smtClean="0">
                      <a:latin typeface="Cambria Math" panose="02040503050406030204" pitchFamily="18" charset="0"/>
                    </a:rPr>
                    <m:t>, </m:t>
                  </m:r>
                  <m:acc>
                    <m:accPr>
                      <m:chr m:val="̂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  <m:r>
                    <a:rPr lang="en-US" b="0" i="1" smtClean="0">
                      <a:latin typeface="Cambria Math" panose="02040503050406030204" pitchFamily="18" charset="0"/>
                    </a:rPr>
                    <m:t>, </m:t>
                  </m:r>
                  <m:acc>
                    <m:accPr>
                      <m:chr m:val="̂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e>
                  </m:acc>
                </m:oMath>
              </a14:m>
              <a:r>
                <a:rPr lang="en-US" dirty="0"/>
                <a:t>. Estimate slope with PAVA: </a:t>
              </a:r>
              <a14:m>
                <m:oMath xmlns:m="http://schemas.openxmlformats.org/officeDocument/2006/math">
                  <m:acc>
                    <m:accPr>
                      <m:chr m:val="̃"/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</m:oMath>
              </a14:m>
              <a:endParaRPr lang="en-US" dirty="0"/>
            </a:p>
          </dgm:t>
        </dgm:pt>
      </mc:Choice>
      <mc:Fallback xmlns="">
        <dgm:pt modelId="{293DBCC3-7B1C-4996-9FF3-FBF7F67FA9D5}">
          <dgm:prSet/>
          <dgm:spPr/>
          <dgm:t>
            <a:bodyPr/>
            <a:lstStyle/>
            <a:p>
              <a:r>
                <a:rPr lang="en-US" dirty="0"/>
                <a:t>From observed data, obtain </a:t>
              </a:r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𝛼 ̂</a:t>
              </a:r>
              <a:r>
                <a:rPr lang="en-US" b="0" i="0">
                  <a:latin typeface="Cambria Math" panose="02040503050406030204" pitchFamily="18" charset="0"/>
                </a:rPr>
                <a:t>, 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</a:t>
              </a:r>
              <a:r>
                <a:rPr lang="en-US" b="0" i="0">
                  <a:latin typeface="Cambria Math" panose="02040503050406030204" pitchFamily="18" charset="0"/>
                </a:rPr>
                <a:t>, 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𝜎 ̂</a:t>
              </a:r>
              <a:r>
                <a:rPr lang="en-US" dirty="0"/>
                <a:t>. Estimate slope with PAVA: </a:t>
              </a:r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̃</a:t>
              </a:r>
              <a:endParaRPr lang="en-US" dirty="0"/>
            </a:p>
          </dgm:t>
        </dgm:pt>
      </mc:Fallback>
    </mc:AlternateContent>
    <dgm:pt modelId="{CBD1D66C-6273-4137-A8B9-9EF1FD67CC09}" type="parTrans" cxnId="{C80975F2-E6F1-4690-B7E0-DE0DCA728AF8}">
      <dgm:prSet/>
      <dgm:spPr/>
      <dgm:t>
        <a:bodyPr/>
        <a:lstStyle/>
        <a:p>
          <a:endParaRPr lang="en-US"/>
        </a:p>
      </dgm:t>
    </dgm:pt>
    <dgm:pt modelId="{DE24C100-F641-482C-BFFE-44868CFACB20}" type="sibTrans" cxnId="{C80975F2-E6F1-4690-B7E0-DE0DCA728AF8}">
      <dgm:prSet/>
      <dgm:spPr/>
      <dgm:t>
        <a:bodyPr/>
        <a:lstStyle/>
        <a:p>
          <a:endParaRPr lang="en-US"/>
        </a:p>
      </dgm:t>
    </dgm:pt>
    <dgm:pt modelId="{021F6136-2FCC-4375-85D4-EA7F4D0A66BC}">
      <dgm:prSet/>
      <dgm:spPr/>
      <dgm:t>
        <a:bodyPr/>
        <a:lstStyle/>
        <a:p>
          <a:r>
            <a:rPr lang="en-US" b="1" i="1" dirty="0"/>
            <a:t>Train ANN</a:t>
          </a:r>
        </a:p>
      </dgm:t>
    </dgm:pt>
    <dgm:pt modelId="{8E6999BD-B627-40D6-BBE2-FC1270CA46B4}" type="parTrans" cxnId="{AB0D86E3-28D8-4EFE-A67A-D1049D2FBA1C}">
      <dgm:prSet/>
      <dgm:spPr/>
      <dgm:t>
        <a:bodyPr/>
        <a:lstStyle/>
        <a:p>
          <a:endParaRPr lang="en-US"/>
        </a:p>
      </dgm:t>
    </dgm:pt>
    <dgm:pt modelId="{4DA78BCF-B044-413B-B963-AAD7A5AA8ED2}" type="sibTrans" cxnId="{AB0D86E3-28D8-4EFE-A67A-D1049D2FBA1C}">
      <dgm:prSet/>
      <dgm:spPr/>
      <dgm:t>
        <a:bodyPr/>
        <a:lstStyle/>
        <a:p>
          <a:endParaRPr lang="en-US"/>
        </a:p>
      </dgm:t>
    </dgm:pt>
    <dgm:pt modelId="{C2A150F8-D978-44BF-B2B4-436B99BAC087}">
      <dgm:prSet/>
      <dgm:spPr/>
      <dgm:t>
        <a:bodyPr/>
        <a:lstStyle/>
        <a:p>
          <a:r>
            <a:rPr lang="en-US" b="1" i="1" dirty="0"/>
            <a:t>Predict for observed data</a:t>
          </a:r>
        </a:p>
      </dgm:t>
    </dgm:pt>
    <dgm:pt modelId="{A6A8CD9B-82BF-49BD-8C67-B1DD166D6BE9}" type="parTrans" cxnId="{D0FB465B-B350-4C3B-AACD-4BC250D6331D}">
      <dgm:prSet/>
      <dgm:spPr/>
      <dgm:t>
        <a:bodyPr/>
        <a:lstStyle/>
        <a:p>
          <a:endParaRPr lang="en-US"/>
        </a:p>
      </dgm:t>
    </dgm:pt>
    <dgm:pt modelId="{73E9F1D0-1DA4-470A-9F47-0FDCE77F30DC}" type="sibTrans" cxnId="{D0FB465B-B350-4C3B-AACD-4BC250D6331D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6FD530F-753A-440F-98AF-C1BEAD7AC917}">
          <dgm:prSet/>
          <dgm:spPr/>
          <dgm:t>
            <a:bodyPr/>
            <a:lstStyle/>
            <a:p>
              <a14:m>
                <m:oMath xmlns:m="http://schemas.openxmlformats.org/officeDocument/2006/math">
                  <m:sSubSup>
                    <m:sSubSup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Sup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sub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bSup>
                  <m:r>
                    <a:rPr lang="en-US" b="0" i="1" smtClean="0">
                      <a:latin typeface="Cambria Math" panose="02040503050406030204" pitchFamily="18" charset="0"/>
                    </a:rPr>
                    <m:t>=</m:t>
                  </m:r>
                  <m:sSup>
                    <m:s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</m:e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p>
                  <m:r>
                    <a:rPr lang="en-US" b="0" i="1" smtClean="0">
                      <a:latin typeface="Cambria Math" panose="02040503050406030204" pitchFamily="18" charset="0"/>
                    </a:rPr>
                    <m:t>+</m:t>
                  </m:r>
                  <m:sSup>
                    <m:s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p>
                  <m:r>
                    <a:rPr lang="en-US" b="0" i="1" smtClean="0">
                      <a:latin typeface="Cambria Math" panose="02040503050406030204" pitchFamily="18" charset="0"/>
                    </a:rPr>
                    <m:t>𝑋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+</m:t>
                  </m:r>
                  <m:sSup>
                    <m:s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</m:acc>
                    </m:e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p>
                </m:oMath>
              </a14:m>
              <a:r>
                <a:rPr lang="en-US" dirty="0"/>
                <a:t>, with parameter estimates generated from distributions of </a:t>
              </a:r>
              <a14:m>
                <m:oMath xmlns:m="http://schemas.openxmlformats.org/officeDocument/2006/math">
                  <m:acc>
                    <m:accPr>
                      <m:chr m:val="̂"/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e>
                  </m:acc>
                  <m:r>
                    <a:rPr lang="en-US" b="0" i="1" smtClean="0">
                      <a:latin typeface="Cambria Math" panose="02040503050406030204" pitchFamily="18" charset="0"/>
                    </a:rPr>
                    <m:t>, </m:t>
                  </m:r>
                  <m:acc>
                    <m:accPr>
                      <m:chr m:val="̂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  <m:r>
                    <a:rPr lang="en-US" b="0" i="1" smtClean="0">
                      <a:latin typeface="Cambria Math" panose="02040503050406030204" pitchFamily="18" charset="0"/>
                    </a:rPr>
                    <m:t>, </m:t>
                  </m:r>
                  <m:acc>
                    <m:accPr>
                      <m:chr m:val="̂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e>
                  </m:acc>
                </m:oMath>
              </a14:m>
              <a:endParaRPr lang="en-US" dirty="0"/>
            </a:p>
          </dgm:t>
        </dgm:pt>
      </mc:Choice>
      <mc:Fallback xmlns="">
        <dgm:pt modelId="{86FD530F-753A-440F-98AF-C1BEAD7AC917}">
          <dgm:prSet/>
          <dgm:spPr/>
          <dgm:t>
            <a:bodyPr/>
            <a:lstStyle/>
            <a:p>
              <a:r>
                <a:rPr lang="en-US" b="0" i="0">
                  <a:latin typeface="Cambria Math" panose="02040503050406030204" pitchFamily="18" charset="0"/>
                </a:rPr>
                <a:t>𝑌_𝑞^′=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𝛼 ̂^</a:t>
              </a:r>
              <a:r>
                <a:rPr lang="en-US" b="0" i="0">
                  <a:latin typeface="Cambria Math" panose="02040503050406030204" pitchFamily="18" charset="0"/>
                </a:rPr>
                <a:t>′+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̂^</a:t>
              </a:r>
              <a:r>
                <a:rPr lang="en-US" b="0" i="0">
                  <a:latin typeface="Cambria Math" panose="02040503050406030204" pitchFamily="18" charset="0"/>
                </a:rPr>
                <a:t>′ 𝑋+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𝜀 ̂^</a:t>
              </a:r>
              <a:r>
                <a:rPr lang="en-US" b="0" i="0">
                  <a:latin typeface="Cambria Math" panose="02040503050406030204" pitchFamily="18" charset="0"/>
                </a:rPr>
                <a:t>′</a:t>
              </a:r>
              <a:r>
                <a:rPr lang="en-US" dirty="0"/>
                <a:t>, with parameter estimates generated from distributions of </a:t>
              </a:r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𝛼 ̂</a:t>
              </a:r>
              <a:r>
                <a:rPr lang="en-US" b="0" i="0">
                  <a:latin typeface="Cambria Math" panose="02040503050406030204" pitchFamily="18" charset="0"/>
                </a:rPr>
                <a:t>, 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</a:t>
              </a:r>
              <a:r>
                <a:rPr lang="en-US" b="0" i="0">
                  <a:latin typeface="Cambria Math" panose="02040503050406030204" pitchFamily="18" charset="0"/>
                </a:rPr>
                <a:t>, 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𝜎 ̂</a:t>
              </a:r>
              <a:endParaRPr lang="en-US" dirty="0"/>
            </a:p>
          </dgm:t>
        </dgm:pt>
      </mc:Fallback>
    </mc:AlternateContent>
    <dgm:pt modelId="{6C6FF6B4-6ECA-4E4B-BC95-4BE09091796C}" type="parTrans" cxnId="{88ED8ACF-38DA-46CF-AA89-C7A3D78AF61E}">
      <dgm:prSet/>
      <dgm:spPr/>
      <dgm:t>
        <a:bodyPr/>
        <a:lstStyle/>
        <a:p>
          <a:endParaRPr lang="en-US"/>
        </a:p>
      </dgm:t>
    </dgm:pt>
    <dgm:pt modelId="{3921BBCF-8DAF-4DB7-AE2C-6C1ADED9E979}" type="sibTrans" cxnId="{88ED8ACF-38DA-46CF-AA89-C7A3D78AF61E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522FF631-68CC-4565-9313-346C20801811}">
          <dgm:prSet/>
          <dgm:spPr/>
          <dgm:t>
            <a:bodyPr/>
            <a:lstStyle/>
            <a:p>
              <a:r>
                <a:rPr lang="en-US" dirty="0"/>
                <a:t>Estimate </a:t>
              </a:r>
              <a14:m>
                <m:oMath xmlns:m="http://schemas.openxmlformats.org/officeDocument/2006/math">
                  <m:sSup>
                    <m:sSup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p>
                </m:oMath>
              </a14:m>
              <a:r>
                <a:rPr lang="en-US" dirty="0"/>
                <a:t> without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(</m:t>
                  </m:r>
                  <m:sSubSup>
                    <m:sSub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bSupPr>
                    <m:e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sub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bSup>
                  <m:r>
                    <a:rPr lang="en-US" b="0" i="1" smtClean="0">
                      <a:latin typeface="Cambria Math" panose="02040503050406030204" pitchFamily="18" charset="0"/>
                    </a:rPr>
                    <m:t>)</m:t>
                  </m:r>
                </m:oMath>
              </a14:m>
              <a:r>
                <a:rPr lang="en-US" dirty="0"/>
                <a:t> and with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(</m:t>
                  </m:r>
                  <m:sSubSup>
                    <m:sSub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bSupPr>
                    <m:e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sub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sup>
                  </m:sSubSup>
                  <m:r>
                    <a:rPr lang="en-US" b="0" i="1" smtClean="0">
                      <a:latin typeface="Cambria Math" panose="02040503050406030204" pitchFamily="18" charset="0"/>
                    </a:rPr>
                    <m:t>)</m:t>
                  </m:r>
                </m:oMath>
              </a14:m>
              <a:r>
                <a:rPr lang="en-US" dirty="0"/>
                <a:t> PAVA</a:t>
              </a:r>
            </a:p>
          </dgm:t>
        </dgm:pt>
      </mc:Choice>
      <mc:Fallback xmlns="">
        <dgm:pt modelId="{522FF631-68CC-4565-9313-346C20801811}">
          <dgm:prSet/>
          <dgm:spPr/>
          <dgm:t>
            <a:bodyPr/>
            <a:lstStyle/>
            <a:p>
              <a:r>
                <a:rPr lang="en-US" dirty="0"/>
                <a:t>Estimate </a:t>
              </a:r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̂^</a:t>
              </a:r>
              <a:r>
                <a:rPr lang="en-US" b="0" i="0">
                  <a:latin typeface="Cambria Math" panose="02040503050406030204" pitchFamily="18" charset="0"/>
                </a:rPr>
                <a:t>′</a:t>
              </a:r>
              <a:r>
                <a:rPr lang="en-US" dirty="0"/>
                <a:t> without </a:t>
              </a:r>
              <a:r>
                <a:rPr lang="en-US" b="0" i="0">
                  <a:latin typeface="Cambria Math" panose="02040503050406030204" pitchFamily="18" charset="0"/>
                </a:rPr>
                <a:t>(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̂_</a:t>
              </a:r>
              <a:r>
                <a:rPr lang="en-US" b="0" i="0">
                  <a:latin typeface="Cambria Math" panose="02040503050406030204" pitchFamily="18" charset="0"/>
                </a:rPr>
                <a:t>𝑞^′)</a:t>
              </a:r>
              <a:r>
                <a:rPr lang="en-US" dirty="0"/>
                <a:t> and with </a:t>
              </a:r>
              <a:r>
                <a:rPr lang="en-US" b="0" i="0">
                  <a:latin typeface="Cambria Math" panose="02040503050406030204" pitchFamily="18" charset="0"/>
                </a:rPr>
                <a:t>(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̃_</a:t>
              </a:r>
              <a:r>
                <a:rPr lang="en-US" b="0" i="0">
                  <a:latin typeface="Cambria Math" panose="02040503050406030204" pitchFamily="18" charset="0"/>
                </a:rPr>
                <a:t>𝑞^′)</a:t>
              </a:r>
              <a:r>
                <a:rPr lang="en-US" dirty="0"/>
                <a:t> PAVA</a:t>
              </a:r>
            </a:p>
          </dgm:t>
        </dgm:pt>
      </mc:Fallback>
    </mc:AlternateContent>
    <dgm:pt modelId="{EF657D39-23C6-48F8-9D3B-26219EE36AB1}" type="parTrans" cxnId="{C02D89C4-54A9-47BF-B99F-F376B2C6D113}">
      <dgm:prSet/>
      <dgm:spPr/>
      <dgm:t>
        <a:bodyPr/>
        <a:lstStyle/>
        <a:p>
          <a:endParaRPr lang="en-US"/>
        </a:p>
      </dgm:t>
    </dgm:pt>
    <dgm:pt modelId="{C376F475-55B8-47E3-8BC8-495A5BDF0BA8}" type="sibTrans" cxnId="{C02D89C4-54A9-47BF-B99F-F376B2C6D113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05EEF877-3913-4B12-89DB-9ABFC7E4722E}">
          <dgm:prSet/>
          <dgm:spPr/>
          <dgm:t>
            <a:bodyPr/>
            <a:lstStyle/>
            <a:p>
              <a:pPr/>
              <a:r>
                <a:rPr lang="en-US" dirty="0"/>
                <a:t>For 10</a:t>
              </a:r>
              <a:r>
                <a:rPr lang="en-US" baseline="30000" dirty="0"/>
                <a:t>5 </a:t>
              </a:r>
              <a:r>
                <a:rPr lang="en-US" baseline="0" dirty="0"/>
                <a:t>training cases, train ANN on target variable </a:t>
              </a:r>
              <a:br>
                <a:rPr lang="en-US" baseline="0" dirty="0"/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p>
                      <m:sSupPr>
                        <m:ctrlPr>
                          <a:rPr lang="en-US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baseline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</m:d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baseline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</m:d>
                      </m:e>
                    </m:d>
                  </m:oMath>
                </m:oMathPara>
              </a14:m>
              <a:endParaRPr lang="en-US" dirty="0"/>
            </a:p>
          </dgm:t>
        </dgm:pt>
      </mc:Choice>
      <mc:Fallback xmlns="">
        <dgm:pt modelId="{05EEF877-3913-4B12-89DB-9ABFC7E4722E}">
          <dgm:prSet/>
          <dgm:spPr/>
          <dgm:t>
            <a:bodyPr/>
            <a:lstStyle/>
            <a:p>
              <a:r>
                <a:rPr lang="en-US" dirty="0"/>
                <a:t>For 10</a:t>
              </a:r>
              <a:r>
                <a:rPr lang="en-US" baseline="30000" dirty="0"/>
                <a:t>5 </a:t>
              </a:r>
              <a:r>
                <a:rPr lang="en-US" baseline="0" dirty="0"/>
                <a:t>training cases, train ANN on target variable </a:t>
              </a:r>
              <a:br>
                <a:rPr lang="en-US" baseline="0" dirty="0"/>
              </a:br>
              <a:r>
                <a:rPr lang="en-US" b="0" i="0" baseline="0">
                  <a:latin typeface="Cambria Math" panose="02040503050406030204" pitchFamily="18" charset="0"/>
                </a:rPr>
                <a:t>𝑤^′=𝐼[|</a:t>
              </a:r>
              <a:r>
                <a:rPr lang="en-US" b="0" i="0" baseline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̃_</a:t>
              </a:r>
              <a:r>
                <a:rPr lang="en-US" b="0" i="0" baseline="0">
                  <a:latin typeface="Cambria Math" panose="02040503050406030204" pitchFamily="18" charset="0"/>
                </a:rPr>
                <a:t>𝑞^′−</a:t>
              </a:r>
              <a:r>
                <a:rPr lang="en-US" b="0" i="0" baseline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 |</a:t>
              </a:r>
              <a:r>
                <a:rPr lang="en-US" b="0" i="0" baseline="0">
                  <a:latin typeface="Cambria Math" panose="02040503050406030204" pitchFamily="18" charset="0"/>
                </a:rPr>
                <a:t>&lt;|</a:t>
              </a:r>
              <a:r>
                <a:rPr lang="en-US" b="0" i="0" baseline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̂_</a:t>
              </a:r>
              <a:r>
                <a:rPr lang="en-US" b="0" i="0" baseline="0">
                  <a:latin typeface="Cambria Math" panose="02040503050406030204" pitchFamily="18" charset="0"/>
                </a:rPr>
                <a:t>𝑞^′−</a:t>
              </a:r>
              <a:r>
                <a:rPr lang="en-US" b="0" i="0" baseline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 |]</a:t>
              </a:r>
              <a:endParaRPr lang="en-US" dirty="0"/>
            </a:p>
          </dgm:t>
        </dgm:pt>
      </mc:Fallback>
    </mc:AlternateContent>
    <dgm:pt modelId="{5E5B6CB4-A6F7-419E-A412-BD3B19F2D5EF}" type="parTrans" cxnId="{7AFD8282-991A-4920-B682-4BFB6F815EC7}">
      <dgm:prSet/>
      <dgm:spPr/>
      <dgm:t>
        <a:bodyPr/>
        <a:lstStyle/>
        <a:p>
          <a:endParaRPr lang="en-US"/>
        </a:p>
      </dgm:t>
    </dgm:pt>
    <dgm:pt modelId="{5DBEF480-EE64-48F8-B932-0F6D625ECBFF}" type="sibTrans" cxnId="{7AFD8282-991A-4920-B682-4BFB6F815EC7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A62C1656-D9FF-4A8E-91BB-F687D39726AB}">
          <dgm:prSet/>
          <dgm:spPr/>
          <dgm:t>
            <a:bodyPr/>
            <a:lstStyle/>
            <a:p>
              <a:pPr/>
              <a:r>
                <a:rPr lang="en-US" dirty="0"/>
                <a:t>For original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𝑋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,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𝑌</m:t>
                  </m:r>
                </m:oMath>
              </a14:m>
              <a:r>
                <a:rPr lang="en-US" dirty="0"/>
                <a:t>, used trained ANN to predict </a:t>
              </a:r>
              <a:br>
                <a:rPr lang="en-US" dirty="0"/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̃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d>
                  </m:oMath>
                </m:oMathPara>
              </a14:m>
              <a:endParaRPr lang="en-US" dirty="0"/>
            </a:p>
          </dgm:t>
        </dgm:pt>
      </mc:Choice>
      <mc:Fallback xmlns="">
        <dgm:pt modelId="{A62C1656-D9FF-4A8E-91BB-F687D39726AB}">
          <dgm:prSet/>
          <dgm:spPr/>
          <dgm:t>
            <a:bodyPr/>
            <a:lstStyle/>
            <a:p>
              <a:r>
                <a:rPr lang="en-US" dirty="0"/>
                <a:t>For original </a:t>
              </a:r>
              <a:r>
                <a:rPr lang="en-US" b="0" i="0">
                  <a:latin typeface="Cambria Math" panose="02040503050406030204" pitchFamily="18" charset="0"/>
                </a:rPr>
                <a:t>𝑋,𝑌</a:t>
              </a:r>
              <a:r>
                <a:rPr lang="en-US" dirty="0"/>
                <a:t>, used trained ANN to predict </a:t>
              </a:r>
              <a:br>
                <a:rPr lang="en-US" dirty="0"/>
              </a:br>
              <a:r>
                <a:rPr lang="en-US" b="0" i="0">
                  <a:latin typeface="Cambria Math" panose="02040503050406030204" pitchFamily="18" charset="0"/>
                </a:rPr>
                <a:t>𝑤=𝐼[|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̃</a:t>
              </a:r>
              <a:r>
                <a:rPr lang="en-US" b="0" i="0">
                  <a:latin typeface="Cambria Math" panose="02040503050406030204" pitchFamily="18" charset="0"/>
                </a:rPr>
                <a:t>−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𝛽|</a:t>
              </a:r>
              <a:r>
                <a:rPr lang="en-US" b="0" i="0">
                  <a:latin typeface="Cambria Math" panose="02040503050406030204" pitchFamily="18" charset="0"/>
                </a:rPr>
                <a:t>&lt;|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 ̂</a:t>
              </a:r>
              <a:r>
                <a:rPr lang="en-US" b="0" i="0">
                  <a:latin typeface="Cambria Math" panose="02040503050406030204" pitchFamily="18" charset="0"/>
                </a:rPr>
                <a:t>−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𝛽|]</a:t>
              </a:r>
              <a:endParaRPr lang="en-US" dirty="0"/>
            </a:p>
          </dgm:t>
        </dgm:pt>
      </mc:Fallback>
    </mc:AlternateContent>
    <dgm:pt modelId="{E0349BE3-28E3-4501-B6C3-791350F24F18}" type="parTrans" cxnId="{424FC523-6457-411A-A582-F8DB31A1B43F}">
      <dgm:prSet/>
      <dgm:spPr/>
      <dgm:t>
        <a:bodyPr/>
        <a:lstStyle/>
        <a:p>
          <a:endParaRPr lang="en-US"/>
        </a:p>
      </dgm:t>
    </dgm:pt>
    <dgm:pt modelId="{843331BE-EF8E-41FB-8B52-FE41C08D4524}" type="sibTrans" cxnId="{424FC523-6457-411A-A582-F8DB31A1B43F}">
      <dgm:prSet/>
      <dgm:spPr/>
      <dgm:t>
        <a:bodyPr/>
        <a:lstStyle/>
        <a:p>
          <a:endParaRPr lang="en-US"/>
        </a:p>
      </dgm:t>
    </dgm:pt>
    <dgm:pt modelId="{19EEFD3B-565D-4C5D-9F17-0485500BE2E7}" type="pres">
      <dgm:prSet presAssocID="{8EF37DDE-9232-428A-B4EF-586D3F55E67E}" presName="linear" presStyleCnt="0">
        <dgm:presLayoutVars>
          <dgm:dir/>
          <dgm:animLvl val="lvl"/>
          <dgm:resizeHandles val="exact"/>
        </dgm:presLayoutVars>
      </dgm:prSet>
      <dgm:spPr/>
    </dgm:pt>
    <dgm:pt modelId="{4D6E7AAA-9F4B-4788-8847-EF1A3C3AB3D5}" type="pres">
      <dgm:prSet presAssocID="{A8A134ED-33BB-470E-BB24-0CE96FD829F3}" presName="parentLin" presStyleCnt="0"/>
      <dgm:spPr/>
    </dgm:pt>
    <dgm:pt modelId="{9661A2AD-B1A9-49C8-B348-BFD379CC22A9}" type="pres">
      <dgm:prSet presAssocID="{A8A134ED-33BB-470E-BB24-0CE96FD829F3}" presName="parentLeftMargin" presStyleLbl="node1" presStyleIdx="0" presStyleCnt="5"/>
      <dgm:spPr/>
    </dgm:pt>
    <dgm:pt modelId="{89133692-507C-434E-BD39-ECFFF267CEE2}" type="pres">
      <dgm:prSet presAssocID="{A8A134ED-33BB-470E-BB24-0CE96FD829F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147E57E-E5FD-4EE7-A5A5-DD730B06C8A6}" type="pres">
      <dgm:prSet presAssocID="{A8A134ED-33BB-470E-BB24-0CE96FD829F3}" presName="negativeSpace" presStyleCnt="0"/>
      <dgm:spPr/>
    </dgm:pt>
    <dgm:pt modelId="{E763D655-78FC-4DC8-AE3E-931A8A4915A9}" type="pres">
      <dgm:prSet presAssocID="{A8A134ED-33BB-470E-BB24-0CE96FD829F3}" presName="childText" presStyleLbl="conFgAcc1" presStyleIdx="0" presStyleCnt="5">
        <dgm:presLayoutVars>
          <dgm:bulletEnabled val="1"/>
        </dgm:presLayoutVars>
      </dgm:prSet>
      <dgm:spPr/>
    </dgm:pt>
    <dgm:pt modelId="{BD4B3221-B83B-41D6-A22A-9A06A5563E20}" type="pres">
      <dgm:prSet presAssocID="{5A174AB5-BEC5-46ED-BD96-BFF401F6BA4B}" presName="spaceBetweenRectangles" presStyleCnt="0"/>
      <dgm:spPr/>
    </dgm:pt>
    <dgm:pt modelId="{0119C656-FB9F-40AC-9C74-3645AD0B691C}" type="pres">
      <dgm:prSet presAssocID="{A7A7792C-44E9-4020-83DC-68D0662A877A}" presName="parentLin" presStyleCnt="0"/>
      <dgm:spPr/>
    </dgm:pt>
    <dgm:pt modelId="{C1A4907E-BE66-4A86-AC2F-C1E444B32156}" type="pres">
      <dgm:prSet presAssocID="{A7A7792C-44E9-4020-83DC-68D0662A877A}" presName="parentLeftMargin" presStyleLbl="node1" presStyleIdx="0" presStyleCnt="5"/>
      <dgm:spPr/>
    </dgm:pt>
    <dgm:pt modelId="{366AC485-6F06-4BF2-B42D-08189300B9C3}" type="pres">
      <dgm:prSet presAssocID="{A7A7792C-44E9-4020-83DC-68D0662A87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E80DC9-DE5F-44C1-A095-793752D36808}" type="pres">
      <dgm:prSet presAssocID="{A7A7792C-44E9-4020-83DC-68D0662A877A}" presName="negativeSpace" presStyleCnt="0"/>
      <dgm:spPr/>
    </dgm:pt>
    <dgm:pt modelId="{FEFD3C7C-7E07-46BA-8274-ACF6A2FCE949}" type="pres">
      <dgm:prSet presAssocID="{A7A7792C-44E9-4020-83DC-68D0662A877A}" presName="childText" presStyleLbl="conFgAcc1" presStyleIdx="1" presStyleCnt="5">
        <dgm:presLayoutVars>
          <dgm:bulletEnabled val="1"/>
        </dgm:presLayoutVars>
      </dgm:prSet>
      <dgm:spPr/>
    </dgm:pt>
    <dgm:pt modelId="{6AF28C90-02F5-4B79-B68E-10C7397EE888}" type="pres">
      <dgm:prSet presAssocID="{DD33B56E-E783-4788-9B0E-6FBBD8E3C4B3}" presName="spaceBetweenRectangles" presStyleCnt="0"/>
      <dgm:spPr/>
    </dgm:pt>
    <dgm:pt modelId="{ED802E65-C182-4F92-9A5B-EEC1CF221F55}" type="pres">
      <dgm:prSet presAssocID="{86FE2B50-0735-41A0-B7A1-317C68F19F0B}" presName="parentLin" presStyleCnt="0"/>
      <dgm:spPr/>
    </dgm:pt>
    <dgm:pt modelId="{06D114F1-4F37-4A54-BEDB-DF9638908C82}" type="pres">
      <dgm:prSet presAssocID="{86FE2B50-0735-41A0-B7A1-317C68F19F0B}" presName="parentLeftMargin" presStyleLbl="node1" presStyleIdx="1" presStyleCnt="5"/>
      <dgm:spPr/>
    </dgm:pt>
    <dgm:pt modelId="{94516940-F379-4866-A38E-4F29F97ABF09}" type="pres">
      <dgm:prSet presAssocID="{86FE2B50-0735-41A0-B7A1-317C68F19F0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AF623E2-B4B9-434E-AD13-B76E69CD1F0C}" type="pres">
      <dgm:prSet presAssocID="{86FE2B50-0735-41A0-B7A1-317C68F19F0B}" presName="negativeSpace" presStyleCnt="0"/>
      <dgm:spPr/>
    </dgm:pt>
    <dgm:pt modelId="{67614563-C7FE-4E03-8FDE-4197BCA1A98D}" type="pres">
      <dgm:prSet presAssocID="{86FE2B50-0735-41A0-B7A1-317C68F19F0B}" presName="childText" presStyleLbl="conFgAcc1" presStyleIdx="2" presStyleCnt="5">
        <dgm:presLayoutVars>
          <dgm:bulletEnabled val="1"/>
        </dgm:presLayoutVars>
      </dgm:prSet>
      <dgm:spPr/>
    </dgm:pt>
    <dgm:pt modelId="{BB0E79FB-481D-4EE3-A7E1-476A2E948CBC}" type="pres">
      <dgm:prSet presAssocID="{CA43FCF7-2B96-4EAC-B04E-6E39AEFCC7C9}" presName="spaceBetweenRectangles" presStyleCnt="0"/>
      <dgm:spPr/>
    </dgm:pt>
    <dgm:pt modelId="{C648F196-4C75-4B78-A53F-CDE6796AFA0C}" type="pres">
      <dgm:prSet presAssocID="{021F6136-2FCC-4375-85D4-EA7F4D0A66BC}" presName="parentLin" presStyleCnt="0"/>
      <dgm:spPr/>
    </dgm:pt>
    <dgm:pt modelId="{7AD05E9E-3A3E-4D83-99A4-E2E727F9576F}" type="pres">
      <dgm:prSet presAssocID="{021F6136-2FCC-4375-85D4-EA7F4D0A66BC}" presName="parentLeftMargin" presStyleLbl="node1" presStyleIdx="2" presStyleCnt="5"/>
      <dgm:spPr/>
    </dgm:pt>
    <dgm:pt modelId="{B4C7E7A2-0C75-4DDD-A2EE-B6BC8388FCC7}" type="pres">
      <dgm:prSet presAssocID="{021F6136-2FCC-4375-85D4-EA7F4D0A66B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CE0E4C9-6F24-4B69-9BCC-41403DAF4CF8}" type="pres">
      <dgm:prSet presAssocID="{021F6136-2FCC-4375-85D4-EA7F4D0A66BC}" presName="negativeSpace" presStyleCnt="0"/>
      <dgm:spPr/>
    </dgm:pt>
    <dgm:pt modelId="{2BCC9CFB-90B5-493F-B6F0-C620F7FDE64C}" type="pres">
      <dgm:prSet presAssocID="{021F6136-2FCC-4375-85D4-EA7F4D0A66BC}" presName="childText" presStyleLbl="conFgAcc1" presStyleIdx="3" presStyleCnt="5">
        <dgm:presLayoutVars>
          <dgm:bulletEnabled val="1"/>
        </dgm:presLayoutVars>
      </dgm:prSet>
      <dgm:spPr/>
    </dgm:pt>
    <dgm:pt modelId="{CC309BBF-3DBE-476D-8CFE-CAA1D9D55A20}" type="pres">
      <dgm:prSet presAssocID="{4DA78BCF-B044-413B-B963-AAD7A5AA8ED2}" presName="spaceBetweenRectangles" presStyleCnt="0"/>
      <dgm:spPr/>
    </dgm:pt>
    <dgm:pt modelId="{3A594664-47EE-4A8B-854F-EB1D32346805}" type="pres">
      <dgm:prSet presAssocID="{C2A150F8-D978-44BF-B2B4-436B99BAC087}" presName="parentLin" presStyleCnt="0"/>
      <dgm:spPr/>
    </dgm:pt>
    <dgm:pt modelId="{81B2842F-496D-4556-8252-BEF646F057E2}" type="pres">
      <dgm:prSet presAssocID="{C2A150F8-D978-44BF-B2B4-436B99BAC087}" presName="parentLeftMargin" presStyleLbl="node1" presStyleIdx="3" presStyleCnt="5"/>
      <dgm:spPr/>
    </dgm:pt>
    <dgm:pt modelId="{E2512F5F-C877-4D71-8DDE-B04845AB63B4}" type="pres">
      <dgm:prSet presAssocID="{C2A150F8-D978-44BF-B2B4-436B99BAC08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FD880793-E50A-4AF0-9E99-A9C9CDEB22C5}" type="pres">
      <dgm:prSet presAssocID="{C2A150F8-D978-44BF-B2B4-436B99BAC087}" presName="negativeSpace" presStyleCnt="0"/>
      <dgm:spPr/>
    </dgm:pt>
    <dgm:pt modelId="{BA30A33C-EEFD-4685-826E-9BF02D748F98}" type="pres">
      <dgm:prSet presAssocID="{C2A150F8-D978-44BF-B2B4-436B99BAC08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EE7E807-3D10-4359-A68D-071F55807593}" srcId="{8EF37DDE-9232-428A-B4EF-586D3F55E67E}" destId="{A7A7792C-44E9-4020-83DC-68D0662A877A}" srcOrd="1" destOrd="0" parTransId="{5AD927C7-189A-4120-A2C4-E7EAD8EA3AB1}" sibTransId="{DD33B56E-E783-4788-9B0E-6FBBD8E3C4B3}"/>
    <dgm:cxn modelId="{EF7B0815-AF30-43F6-B96B-BB1BB2862E85}" type="presOf" srcId="{522FF631-68CC-4565-9313-346C20801811}" destId="{67614563-C7FE-4E03-8FDE-4197BCA1A98D}" srcOrd="0" destOrd="1" presId="urn:microsoft.com/office/officeart/2005/8/layout/list1"/>
    <dgm:cxn modelId="{78EE7D17-4B8F-46EC-8040-BC33735B91EF}" type="presOf" srcId="{86FD530F-753A-440F-98AF-C1BEAD7AC917}" destId="{67614563-C7FE-4E03-8FDE-4197BCA1A98D}" srcOrd="0" destOrd="0" presId="urn:microsoft.com/office/officeart/2005/8/layout/list1"/>
    <dgm:cxn modelId="{424FC523-6457-411A-A582-F8DB31A1B43F}" srcId="{C2A150F8-D978-44BF-B2B4-436B99BAC087}" destId="{A62C1656-D9FF-4A8E-91BB-F687D39726AB}" srcOrd="0" destOrd="0" parTransId="{E0349BE3-28E3-4501-B6C3-791350F24F18}" sibTransId="{843331BE-EF8E-41FB-8B52-FE41C08D4524}"/>
    <dgm:cxn modelId="{5CAA012A-8D5F-4970-BA4C-0317B0F0A42A}" type="presOf" srcId="{C2A150F8-D978-44BF-B2B4-436B99BAC087}" destId="{E2512F5F-C877-4D71-8DDE-B04845AB63B4}" srcOrd="1" destOrd="0" presId="urn:microsoft.com/office/officeart/2005/8/layout/list1"/>
    <dgm:cxn modelId="{19381E3B-B934-46CB-BD97-B574A34A987D}" type="presOf" srcId="{A7A7792C-44E9-4020-83DC-68D0662A877A}" destId="{366AC485-6F06-4BF2-B42D-08189300B9C3}" srcOrd="1" destOrd="0" presId="urn:microsoft.com/office/officeart/2005/8/layout/list1"/>
    <dgm:cxn modelId="{D0FB465B-B350-4C3B-AACD-4BC250D6331D}" srcId="{8EF37DDE-9232-428A-B4EF-586D3F55E67E}" destId="{C2A150F8-D978-44BF-B2B4-436B99BAC087}" srcOrd="4" destOrd="0" parTransId="{A6A8CD9B-82BF-49BD-8C67-B1DD166D6BE9}" sibTransId="{73E9F1D0-1DA4-470A-9F47-0FDCE77F30DC}"/>
    <dgm:cxn modelId="{402ECA63-516B-481C-B8E0-BD5AD88D2103}" type="presOf" srcId="{A62C1656-D9FF-4A8E-91BB-F687D39726AB}" destId="{BA30A33C-EEFD-4685-826E-9BF02D748F98}" srcOrd="0" destOrd="0" presId="urn:microsoft.com/office/officeart/2005/8/layout/list1"/>
    <dgm:cxn modelId="{C8BC3868-6419-494B-B032-65FB7894AB55}" type="presOf" srcId="{86FE2B50-0735-41A0-B7A1-317C68F19F0B}" destId="{06D114F1-4F37-4A54-BEDB-DF9638908C82}" srcOrd="0" destOrd="0" presId="urn:microsoft.com/office/officeart/2005/8/layout/list1"/>
    <dgm:cxn modelId="{A6C71569-31F1-4915-91AE-A05887993EE1}" srcId="{8EF37DDE-9232-428A-B4EF-586D3F55E67E}" destId="{A8A134ED-33BB-470E-BB24-0CE96FD829F3}" srcOrd="0" destOrd="0" parTransId="{85A40437-47BB-49FE-B975-FD48CE03A9CC}" sibTransId="{5A174AB5-BEC5-46ED-BD96-BFF401F6BA4B}"/>
    <dgm:cxn modelId="{DCD2714A-C34C-4FF8-ADB3-68F86C8A2049}" type="presOf" srcId="{021F6136-2FCC-4375-85D4-EA7F4D0A66BC}" destId="{B4C7E7A2-0C75-4DDD-A2EE-B6BC8388FCC7}" srcOrd="1" destOrd="0" presId="urn:microsoft.com/office/officeart/2005/8/layout/list1"/>
    <dgm:cxn modelId="{D4781D71-289B-4D71-9AC1-48578B9792E2}" type="presOf" srcId="{86FE2B50-0735-41A0-B7A1-317C68F19F0B}" destId="{94516940-F379-4866-A38E-4F29F97ABF09}" srcOrd="1" destOrd="0" presId="urn:microsoft.com/office/officeart/2005/8/layout/list1"/>
    <dgm:cxn modelId="{FFA21A73-A186-474F-BA7C-B62D40BEB66F}" type="presOf" srcId="{8770C781-5DD0-4945-8511-572DF795A0C5}" destId="{E763D655-78FC-4DC8-AE3E-931A8A4915A9}" srcOrd="0" destOrd="0" presId="urn:microsoft.com/office/officeart/2005/8/layout/list1"/>
    <dgm:cxn modelId="{87DE6053-4238-418C-9727-5F66FFA89502}" srcId="{A8A134ED-33BB-470E-BB24-0CE96FD829F3}" destId="{8770C781-5DD0-4945-8511-572DF795A0C5}" srcOrd="0" destOrd="0" parTransId="{D39A9521-B22A-4474-B2FD-04CF5CE40681}" sibTransId="{5A418AE8-4751-46D5-A870-FDC0C73342CB}"/>
    <dgm:cxn modelId="{8A36867D-36F9-463A-913B-95B73DE00B78}" type="presOf" srcId="{021F6136-2FCC-4375-85D4-EA7F4D0A66BC}" destId="{7AD05E9E-3A3E-4D83-99A4-E2E727F9576F}" srcOrd="0" destOrd="0" presId="urn:microsoft.com/office/officeart/2005/8/layout/list1"/>
    <dgm:cxn modelId="{7AFD8282-991A-4920-B682-4BFB6F815EC7}" srcId="{021F6136-2FCC-4375-85D4-EA7F4D0A66BC}" destId="{05EEF877-3913-4B12-89DB-9ABFC7E4722E}" srcOrd="0" destOrd="0" parTransId="{5E5B6CB4-A6F7-419E-A412-BD3B19F2D5EF}" sibTransId="{5DBEF480-EE64-48F8-B932-0F6D625ECBFF}"/>
    <dgm:cxn modelId="{C4022485-5F07-49E8-835F-5C0EA5022C1C}" type="presOf" srcId="{05EEF877-3913-4B12-89DB-9ABFC7E4722E}" destId="{2BCC9CFB-90B5-493F-B6F0-C620F7FDE64C}" srcOrd="0" destOrd="0" presId="urn:microsoft.com/office/officeart/2005/8/layout/list1"/>
    <dgm:cxn modelId="{DB876EA3-6894-4CB5-A80E-B29009291D66}" type="presOf" srcId="{A8A134ED-33BB-470E-BB24-0CE96FD829F3}" destId="{89133692-507C-434E-BD39-ECFFF267CEE2}" srcOrd="1" destOrd="0" presId="urn:microsoft.com/office/officeart/2005/8/layout/list1"/>
    <dgm:cxn modelId="{81D42DB4-ECA4-4736-98C5-8A091F45D45A}" type="presOf" srcId="{C2A150F8-D978-44BF-B2B4-436B99BAC087}" destId="{81B2842F-496D-4556-8252-BEF646F057E2}" srcOrd="0" destOrd="0" presId="urn:microsoft.com/office/officeart/2005/8/layout/list1"/>
    <dgm:cxn modelId="{C02D89C4-54A9-47BF-B99F-F376B2C6D113}" srcId="{86FE2B50-0735-41A0-B7A1-317C68F19F0B}" destId="{522FF631-68CC-4565-9313-346C20801811}" srcOrd="1" destOrd="0" parTransId="{EF657D39-23C6-48F8-9D3B-26219EE36AB1}" sibTransId="{C376F475-55B8-47E3-8BC8-495A5BDF0BA8}"/>
    <dgm:cxn modelId="{88ED8ACF-38DA-46CF-AA89-C7A3D78AF61E}" srcId="{86FE2B50-0735-41A0-B7A1-317C68F19F0B}" destId="{86FD530F-753A-440F-98AF-C1BEAD7AC917}" srcOrd="0" destOrd="0" parTransId="{6C6FF6B4-6ECA-4E4B-BC95-4BE09091796C}" sibTransId="{3921BBCF-8DAF-4DB7-AE2C-6C1ADED9E979}"/>
    <dgm:cxn modelId="{F20B8BD3-3C64-482D-8998-F83B7A2BB10F}" type="presOf" srcId="{293DBCC3-7B1C-4996-9FF3-FBF7F67FA9D5}" destId="{FEFD3C7C-7E07-46BA-8274-ACF6A2FCE949}" srcOrd="0" destOrd="0" presId="urn:microsoft.com/office/officeart/2005/8/layout/list1"/>
    <dgm:cxn modelId="{9E931EE2-FF21-4FAA-9F3D-7792BD197FEA}" type="presOf" srcId="{A8A134ED-33BB-470E-BB24-0CE96FD829F3}" destId="{9661A2AD-B1A9-49C8-B348-BFD379CC22A9}" srcOrd="0" destOrd="0" presId="urn:microsoft.com/office/officeart/2005/8/layout/list1"/>
    <dgm:cxn modelId="{9545B5E2-B2A5-46FD-B79A-B0B88EA4C330}" type="presOf" srcId="{8EF37DDE-9232-428A-B4EF-586D3F55E67E}" destId="{19EEFD3B-565D-4C5D-9F17-0485500BE2E7}" srcOrd="0" destOrd="0" presId="urn:microsoft.com/office/officeart/2005/8/layout/list1"/>
    <dgm:cxn modelId="{AB0D86E3-28D8-4EFE-A67A-D1049D2FBA1C}" srcId="{8EF37DDE-9232-428A-B4EF-586D3F55E67E}" destId="{021F6136-2FCC-4375-85D4-EA7F4D0A66BC}" srcOrd="3" destOrd="0" parTransId="{8E6999BD-B627-40D6-BBE2-FC1270CA46B4}" sibTransId="{4DA78BCF-B044-413B-B963-AAD7A5AA8ED2}"/>
    <dgm:cxn modelId="{C80975F2-E6F1-4690-B7E0-DE0DCA728AF8}" srcId="{A7A7792C-44E9-4020-83DC-68D0662A877A}" destId="{293DBCC3-7B1C-4996-9FF3-FBF7F67FA9D5}" srcOrd="0" destOrd="0" parTransId="{CBD1D66C-6273-4137-A8B9-9EF1FD67CC09}" sibTransId="{DE24C100-F641-482C-BFFE-44868CFACB20}"/>
    <dgm:cxn modelId="{484F3BF9-3678-494E-9C75-DF8B0159A812}" srcId="{8EF37DDE-9232-428A-B4EF-586D3F55E67E}" destId="{86FE2B50-0735-41A0-B7A1-317C68F19F0B}" srcOrd="2" destOrd="0" parTransId="{5B6E336D-BF24-464D-BCE7-5DF669591C92}" sibTransId="{CA43FCF7-2B96-4EAC-B04E-6E39AEFCC7C9}"/>
    <dgm:cxn modelId="{BA08C2FC-F85A-4FB0-999D-1FC6E0A9F7FC}" type="presOf" srcId="{A7A7792C-44E9-4020-83DC-68D0662A877A}" destId="{C1A4907E-BE66-4A86-AC2F-C1E444B32156}" srcOrd="0" destOrd="0" presId="urn:microsoft.com/office/officeart/2005/8/layout/list1"/>
    <dgm:cxn modelId="{8848F69C-9E8C-433B-85F1-BDB8BF24DA06}" type="presParOf" srcId="{19EEFD3B-565D-4C5D-9F17-0485500BE2E7}" destId="{4D6E7AAA-9F4B-4788-8847-EF1A3C3AB3D5}" srcOrd="0" destOrd="0" presId="urn:microsoft.com/office/officeart/2005/8/layout/list1"/>
    <dgm:cxn modelId="{894E00B0-FA7B-4CCE-8C3C-000204D37E77}" type="presParOf" srcId="{4D6E7AAA-9F4B-4788-8847-EF1A3C3AB3D5}" destId="{9661A2AD-B1A9-49C8-B348-BFD379CC22A9}" srcOrd="0" destOrd="0" presId="urn:microsoft.com/office/officeart/2005/8/layout/list1"/>
    <dgm:cxn modelId="{553655C9-50C4-4750-9F6E-653BF6CBB2D7}" type="presParOf" srcId="{4D6E7AAA-9F4B-4788-8847-EF1A3C3AB3D5}" destId="{89133692-507C-434E-BD39-ECFFF267CEE2}" srcOrd="1" destOrd="0" presId="urn:microsoft.com/office/officeart/2005/8/layout/list1"/>
    <dgm:cxn modelId="{6F7DEA20-DF96-4DA0-989F-EF818CA4EEB6}" type="presParOf" srcId="{19EEFD3B-565D-4C5D-9F17-0485500BE2E7}" destId="{4147E57E-E5FD-4EE7-A5A5-DD730B06C8A6}" srcOrd="1" destOrd="0" presId="urn:microsoft.com/office/officeart/2005/8/layout/list1"/>
    <dgm:cxn modelId="{1C0EEE3C-6584-482C-A53F-E47298A1907C}" type="presParOf" srcId="{19EEFD3B-565D-4C5D-9F17-0485500BE2E7}" destId="{E763D655-78FC-4DC8-AE3E-931A8A4915A9}" srcOrd="2" destOrd="0" presId="urn:microsoft.com/office/officeart/2005/8/layout/list1"/>
    <dgm:cxn modelId="{3089C7D0-30A7-4D20-83B3-9B6EB47F2BDD}" type="presParOf" srcId="{19EEFD3B-565D-4C5D-9F17-0485500BE2E7}" destId="{BD4B3221-B83B-41D6-A22A-9A06A5563E20}" srcOrd="3" destOrd="0" presId="urn:microsoft.com/office/officeart/2005/8/layout/list1"/>
    <dgm:cxn modelId="{0A848AF8-6FF3-4283-A2B4-1A7B8F2B37DC}" type="presParOf" srcId="{19EEFD3B-565D-4C5D-9F17-0485500BE2E7}" destId="{0119C656-FB9F-40AC-9C74-3645AD0B691C}" srcOrd="4" destOrd="0" presId="urn:microsoft.com/office/officeart/2005/8/layout/list1"/>
    <dgm:cxn modelId="{D732AC91-C000-44EE-8235-629293F36180}" type="presParOf" srcId="{0119C656-FB9F-40AC-9C74-3645AD0B691C}" destId="{C1A4907E-BE66-4A86-AC2F-C1E444B32156}" srcOrd="0" destOrd="0" presId="urn:microsoft.com/office/officeart/2005/8/layout/list1"/>
    <dgm:cxn modelId="{3D577F5C-8BF3-4B73-8DD6-CF0F8AB8D133}" type="presParOf" srcId="{0119C656-FB9F-40AC-9C74-3645AD0B691C}" destId="{366AC485-6F06-4BF2-B42D-08189300B9C3}" srcOrd="1" destOrd="0" presId="urn:microsoft.com/office/officeart/2005/8/layout/list1"/>
    <dgm:cxn modelId="{AABD86B8-5153-4FC5-B00C-E4D1E3DE79CA}" type="presParOf" srcId="{19EEFD3B-565D-4C5D-9F17-0485500BE2E7}" destId="{54E80DC9-DE5F-44C1-A095-793752D36808}" srcOrd="5" destOrd="0" presId="urn:microsoft.com/office/officeart/2005/8/layout/list1"/>
    <dgm:cxn modelId="{55246D99-C48A-4350-8B83-FE9ECE730022}" type="presParOf" srcId="{19EEFD3B-565D-4C5D-9F17-0485500BE2E7}" destId="{FEFD3C7C-7E07-46BA-8274-ACF6A2FCE949}" srcOrd="6" destOrd="0" presId="urn:microsoft.com/office/officeart/2005/8/layout/list1"/>
    <dgm:cxn modelId="{A6527CE4-072D-4CAF-BEBD-310757E58882}" type="presParOf" srcId="{19EEFD3B-565D-4C5D-9F17-0485500BE2E7}" destId="{6AF28C90-02F5-4B79-B68E-10C7397EE888}" srcOrd="7" destOrd="0" presId="urn:microsoft.com/office/officeart/2005/8/layout/list1"/>
    <dgm:cxn modelId="{C61571FC-F0CC-4718-BB2D-894BB3C0D712}" type="presParOf" srcId="{19EEFD3B-565D-4C5D-9F17-0485500BE2E7}" destId="{ED802E65-C182-4F92-9A5B-EEC1CF221F55}" srcOrd="8" destOrd="0" presId="urn:microsoft.com/office/officeart/2005/8/layout/list1"/>
    <dgm:cxn modelId="{178843C4-ED6C-4916-AD3F-AB8D56B4824A}" type="presParOf" srcId="{ED802E65-C182-4F92-9A5B-EEC1CF221F55}" destId="{06D114F1-4F37-4A54-BEDB-DF9638908C82}" srcOrd="0" destOrd="0" presId="urn:microsoft.com/office/officeart/2005/8/layout/list1"/>
    <dgm:cxn modelId="{9DD8814B-5A59-4463-A71D-DF665112D607}" type="presParOf" srcId="{ED802E65-C182-4F92-9A5B-EEC1CF221F55}" destId="{94516940-F379-4866-A38E-4F29F97ABF09}" srcOrd="1" destOrd="0" presId="urn:microsoft.com/office/officeart/2005/8/layout/list1"/>
    <dgm:cxn modelId="{88A78682-8297-4070-8933-74ACB6E4855B}" type="presParOf" srcId="{19EEFD3B-565D-4C5D-9F17-0485500BE2E7}" destId="{EAF623E2-B4B9-434E-AD13-B76E69CD1F0C}" srcOrd="9" destOrd="0" presId="urn:microsoft.com/office/officeart/2005/8/layout/list1"/>
    <dgm:cxn modelId="{69E756EA-C2A0-4467-9977-269A0E105F30}" type="presParOf" srcId="{19EEFD3B-565D-4C5D-9F17-0485500BE2E7}" destId="{67614563-C7FE-4E03-8FDE-4197BCA1A98D}" srcOrd="10" destOrd="0" presId="urn:microsoft.com/office/officeart/2005/8/layout/list1"/>
    <dgm:cxn modelId="{5DF18A91-B86A-4F2E-9984-0D94335CE56D}" type="presParOf" srcId="{19EEFD3B-565D-4C5D-9F17-0485500BE2E7}" destId="{BB0E79FB-481D-4EE3-A7E1-476A2E948CBC}" srcOrd="11" destOrd="0" presId="urn:microsoft.com/office/officeart/2005/8/layout/list1"/>
    <dgm:cxn modelId="{DC8F6CA9-FF58-4C76-83E1-F9F72F92F261}" type="presParOf" srcId="{19EEFD3B-565D-4C5D-9F17-0485500BE2E7}" destId="{C648F196-4C75-4B78-A53F-CDE6796AFA0C}" srcOrd="12" destOrd="0" presId="urn:microsoft.com/office/officeart/2005/8/layout/list1"/>
    <dgm:cxn modelId="{13B5362D-FEA9-4528-8748-7AAFCF14FC70}" type="presParOf" srcId="{C648F196-4C75-4B78-A53F-CDE6796AFA0C}" destId="{7AD05E9E-3A3E-4D83-99A4-E2E727F9576F}" srcOrd="0" destOrd="0" presId="urn:microsoft.com/office/officeart/2005/8/layout/list1"/>
    <dgm:cxn modelId="{3447C1EF-3120-476E-96C6-ABD92F4AF73E}" type="presParOf" srcId="{C648F196-4C75-4B78-A53F-CDE6796AFA0C}" destId="{B4C7E7A2-0C75-4DDD-A2EE-B6BC8388FCC7}" srcOrd="1" destOrd="0" presId="urn:microsoft.com/office/officeart/2005/8/layout/list1"/>
    <dgm:cxn modelId="{4A8CF9BC-6560-49DC-8E09-3F6AAF1708CD}" type="presParOf" srcId="{19EEFD3B-565D-4C5D-9F17-0485500BE2E7}" destId="{1CE0E4C9-6F24-4B69-9BCC-41403DAF4CF8}" srcOrd="13" destOrd="0" presId="urn:microsoft.com/office/officeart/2005/8/layout/list1"/>
    <dgm:cxn modelId="{F3954670-EBE8-403D-8BE8-4554B71AE0C5}" type="presParOf" srcId="{19EEFD3B-565D-4C5D-9F17-0485500BE2E7}" destId="{2BCC9CFB-90B5-493F-B6F0-C620F7FDE64C}" srcOrd="14" destOrd="0" presId="urn:microsoft.com/office/officeart/2005/8/layout/list1"/>
    <dgm:cxn modelId="{63159864-B4CD-4459-ACE4-4591B0C3C10F}" type="presParOf" srcId="{19EEFD3B-565D-4C5D-9F17-0485500BE2E7}" destId="{CC309BBF-3DBE-476D-8CFE-CAA1D9D55A20}" srcOrd="15" destOrd="0" presId="urn:microsoft.com/office/officeart/2005/8/layout/list1"/>
    <dgm:cxn modelId="{BA995702-1620-457B-A730-B10FC1C3A91F}" type="presParOf" srcId="{19EEFD3B-565D-4C5D-9F17-0485500BE2E7}" destId="{3A594664-47EE-4A8B-854F-EB1D32346805}" srcOrd="16" destOrd="0" presId="urn:microsoft.com/office/officeart/2005/8/layout/list1"/>
    <dgm:cxn modelId="{5B1E9E41-5F82-4F21-A4C2-DA38C222B5A2}" type="presParOf" srcId="{3A594664-47EE-4A8B-854F-EB1D32346805}" destId="{81B2842F-496D-4556-8252-BEF646F057E2}" srcOrd="0" destOrd="0" presId="urn:microsoft.com/office/officeart/2005/8/layout/list1"/>
    <dgm:cxn modelId="{F57D5BC8-65BC-4477-9630-EEAD8CF39C2F}" type="presParOf" srcId="{3A594664-47EE-4A8B-854F-EB1D32346805}" destId="{E2512F5F-C877-4D71-8DDE-B04845AB63B4}" srcOrd="1" destOrd="0" presId="urn:microsoft.com/office/officeart/2005/8/layout/list1"/>
    <dgm:cxn modelId="{4C557A48-F536-44AC-AB0C-3E56A36557C8}" type="presParOf" srcId="{19EEFD3B-565D-4C5D-9F17-0485500BE2E7}" destId="{FD880793-E50A-4AF0-9E99-A9C9CDEB22C5}" srcOrd="17" destOrd="0" presId="urn:microsoft.com/office/officeart/2005/8/layout/list1"/>
    <dgm:cxn modelId="{06878816-A464-4140-A13F-436A2E8716B3}" type="presParOf" srcId="{19EEFD3B-565D-4C5D-9F17-0485500BE2E7}" destId="{BA30A33C-EEFD-4685-826E-9BF02D748F9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F37DDE-9232-428A-B4EF-586D3F55E67E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8A134ED-33BB-470E-BB24-0CE96FD829F3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i="1" dirty="0"/>
            <a:t>Generate observed data</a:t>
          </a:r>
        </a:p>
      </dgm:t>
    </dgm:pt>
    <dgm:pt modelId="{85A40437-47BB-49FE-B975-FD48CE03A9CC}" type="parTrans" cxnId="{A6C71569-31F1-4915-91AE-A05887993EE1}">
      <dgm:prSet/>
      <dgm:spPr/>
      <dgm:t>
        <a:bodyPr/>
        <a:lstStyle/>
        <a:p>
          <a:endParaRPr lang="en-US"/>
        </a:p>
      </dgm:t>
    </dgm:pt>
    <dgm:pt modelId="{5A174AB5-BEC5-46ED-BD96-BFF401F6BA4B}" type="sibTrans" cxnId="{A6C71569-31F1-4915-91AE-A05887993EE1}">
      <dgm:prSet/>
      <dgm:spPr/>
      <dgm:t>
        <a:bodyPr/>
        <a:lstStyle/>
        <a:p>
          <a:endParaRPr lang="en-US"/>
        </a:p>
      </dgm:t>
    </dgm:pt>
    <dgm:pt modelId="{A7A7792C-44E9-4020-83DC-68D0662A877A}">
      <dgm:prSet phldrT="[Text]"/>
      <dgm:spPr/>
      <dgm:t>
        <a:bodyPr/>
        <a:lstStyle/>
        <a:p>
          <a:r>
            <a:rPr lang="en-US" b="1" i="1" dirty="0"/>
            <a:t>Estimate model parameters</a:t>
          </a:r>
        </a:p>
      </dgm:t>
    </dgm:pt>
    <dgm:pt modelId="{5AD927C7-189A-4120-A2C4-E7EAD8EA3AB1}" type="parTrans" cxnId="{7EE7E807-3D10-4359-A68D-071F55807593}">
      <dgm:prSet/>
      <dgm:spPr/>
      <dgm:t>
        <a:bodyPr/>
        <a:lstStyle/>
        <a:p>
          <a:endParaRPr lang="en-US"/>
        </a:p>
      </dgm:t>
    </dgm:pt>
    <dgm:pt modelId="{DD33B56E-E783-4788-9B0E-6FBBD8E3C4B3}" type="sibTrans" cxnId="{7EE7E807-3D10-4359-A68D-071F55807593}">
      <dgm:prSet/>
      <dgm:spPr/>
      <dgm:t>
        <a:bodyPr/>
        <a:lstStyle/>
        <a:p>
          <a:endParaRPr lang="en-US"/>
        </a:p>
      </dgm:t>
    </dgm:pt>
    <dgm:pt modelId="{86FE2B50-0735-41A0-B7A1-317C68F19F0B}">
      <dgm:prSet phldrT="[Text]"/>
      <dgm:spPr/>
      <dgm:t>
        <a:bodyPr/>
        <a:lstStyle/>
        <a:p>
          <a:r>
            <a:rPr lang="en-US" b="1" i="1" dirty="0"/>
            <a:t>Simulate training data</a:t>
          </a:r>
        </a:p>
      </dgm:t>
    </dgm:pt>
    <dgm:pt modelId="{5B6E336D-BF24-464D-BCE7-5DF669591C92}" type="parTrans" cxnId="{484F3BF9-3678-494E-9C75-DF8B0159A812}">
      <dgm:prSet/>
      <dgm:spPr/>
      <dgm:t>
        <a:bodyPr/>
        <a:lstStyle/>
        <a:p>
          <a:endParaRPr lang="en-US"/>
        </a:p>
      </dgm:t>
    </dgm:pt>
    <dgm:pt modelId="{CA43FCF7-2B96-4EAC-B04E-6E39AEFCC7C9}" type="sibTrans" cxnId="{484F3BF9-3678-494E-9C75-DF8B0159A812}">
      <dgm:prSet/>
      <dgm:spPr/>
      <dgm:t>
        <a:bodyPr/>
        <a:lstStyle/>
        <a:p>
          <a:endParaRPr lang="en-US"/>
        </a:p>
      </dgm:t>
    </dgm:pt>
    <dgm:pt modelId="{8770C781-5DD0-4945-8511-572DF795A0C5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39A9521-B22A-4474-B2FD-04CF5CE40681}" type="parTrans" cxnId="{87DE6053-4238-418C-9727-5F66FFA89502}">
      <dgm:prSet/>
      <dgm:spPr/>
      <dgm:t>
        <a:bodyPr/>
        <a:lstStyle/>
        <a:p>
          <a:endParaRPr lang="en-US"/>
        </a:p>
      </dgm:t>
    </dgm:pt>
    <dgm:pt modelId="{5A418AE8-4751-46D5-A870-FDC0C73342CB}" type="sibTrans" cxnId="{87DE6053-4238-418C-9727-5F66FFA89502}">
      <dgm:prSet/>
      <dgm:spPr/>
      <dgm:t>
        <a:bodyPr/>
        <a:lstStyle/>
        <a:p>
          <a:endParaRPr lang="en-US"/>
        </a:p>
      </dgm:t>
    </dgm:pt>
    <dgm:pt modelId="{293DBCC3-7B1C-4996-9FF3-FBF7F67FA9D5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CBD1D66C-6273-4137-A8B9-9EF1FD67CC09}" type="parTrans" cxnId="{C80975F2-E6F1-4690-B7E0-DE0DCA728AF8}">
      <dgm:prSet/>
      <dgm:spPr/>
      <dgm:t>
        <a:bodyPr/>
        <a:lstStyle/>
        <a:p>
          <a:endParaRPr lang="en-US"/>
        </a:p>
      </dgm:t>
    </dgm:pt>
    <dgm:pt modelId="{DE24C100-F641-482C-BFFE-44868CFACB20}" type="sibTrans" cxnId="{C80975F2-E6F1-4690-B7E0-DE0DCA728AF8}">
      <dgm:prSet/>
      <dgm:spPr/>
      <dgm:t>
        <a:bodyPr/>
        <a:lstStyle/>
        <a:p>
          <a:endParaRPr lang="en-US"/>
        </a:p>
      </dgm:t>
    </dgm:pt>
    <dgm:pt modelId="{021F6136-2FCC-4375-85D4-EA7F4D0A66BC}">
      <dgm:prSet/>
      <dgm:spPr/>
      <dgm:t>
        <a:bodyPr/>
        <a:lstStyle/>
        <a:p>
          <a:r>
            <a:rPr lang="en-US" b="1" i="1" dirty="0"/>
            <a:t>Train ANN</a:t>
          </a:r>
        </a:p>
      </dgm:t>
    </dgm:pt>
    <dgm:pt modelId="{8E6999BD-B627-40D6-BBE2-FC1270CA46B4}" type="parTrans" cxnId="{AB0D86E3-28D8-4EFE-A67A-D1049D2FBA1C}">
      <dgm:prSet/>
      <dgm:spPr/>
      <dgm:t>
        <a:bodyPr/>
        <a:lstStyle/>
        <a:p>
          <a:endParaRPr lang="en-US"/>
        </a:p>
      </dgm:t>
    </dgm:pt>
    <dgm:pt modelId="{4DA78BCF-B044-413B-B963-AAD7A5AA8ED2}" type="sibTrans" cxnId="{AB0D86E3-28D8-4EFE-A67A-D1049D2FBA1C}">
      <dgm:prSet/>
      <dgm:spPr/>
      <dgm:t>
        <a:bodyPr/>
        <a:lstStyle/>
        <a:p>
          <a:endParaRPr lang="en-US"/>
        </a:p>
      </dgm:t>
    </dgm:pt>
    <dgm:pt modelId="{C2A150F8-D978-44BF-B2B4-436B99BAC087}">
      <dgm:prSet/>
      <dgm:spPr/>
      <dgm:t>
        <a:bodyPr/>
        <a:lstStyle/>
        <a:p>
          <a:r>
            <a:rPr lang="en-US" b="1" i="1" dirty="0"/>
            <a:t>Predict for observed data</a:t>
          </a:r>
        </a:p>
      </dgm:t>
    </dgm:pt>
    <dgm:pt modelId="{A6A8CD9B-82BF-49BD-8C67-B1DD166D6BE9}" type="parTrans" cxnId="{D0FB465B-B350-4C3B-AACD-4BC250D6331D}">
      <dgm:prSet/>
      <dgm:spPr/>
      <dgm:t>
        <a:bodyPr/>
        <a:lstStyle/>
        <a:p>
          <a:endParaRPr lang="en-US"/>
        </a:p>
      </dgm:t>
    </dgm:pt>
    <dgm:pt modelId="{73E9F1D0-1DA4-470A-9F47-0FDCE77F30DC}" type="sibTrans" cxnId="{D0FB465B-B350-4C3B-AACD-4BC250D6331D}">
      <dgm:prSet/>
      <dgm:spPr/>
      <dgm:t>
        <a:bodyPr/>
        <a:lstStyle/>
        <a:p>
          <a:endParaRPr lang="en-US"/>
        </a:p>
      </dgm:t>
    </dgm:pt>
    <dgm:pt modelId="{86FD530F-753A-440F-98AF-C1BEAD7AC917}">
      <dgm:prSet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6C6FF6B4-6ECA-4E4B-BC95-4BE09091796C}" type="parTrans" cxnId="{88ED8ACF-38DA-46CF-AA89-C7A3D78AF61E}">
      <dgm:prSet/>
      <dgm:spPr/>
      <dgm:t>
        <a:bodyPr/>
        <a:lstStyle/>
        <a:p>
          <a:endParaRPr lang="en-US"/>
        </a:p>
      </dgm:t>
    </dgm:pt>
    <dgm:pt modelId="{3921BBCF-8DAF-4DB7-AE2C-6C1ADED9E979}" type="sibTrans" cxnId="{88ED8ACF-38DA-46CF-AA89-C7A3D78AF61E}">
      <dgm:prSet/>
      <dgm:spPr/>
      <dgm:t>
        <a:bodyPr/>
        <a:lstStyle/>
        <a:p>
          <a:endParaRPr lang="en-US"/>
        </a:p>
      </dgm:t>
    </dgm:pt>
    <dgm:pt modelId="{522FF631-68CC-4565-9313-346C20801811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EF657D39-23C6-48F8-9D3B-26219EE36AB1}" type="parTrans" cxnId="{C02D89C4-54A9-47BF-B99F-F376B2C6D113}">
      <dgm:prSet/>
      <dgm:spPr/>
      <dgm:t>
        <a:bodyPr/>
        <a:lstStyle/>
        <a:p>
          <a:endParaRPr lang="en-US"/>
        </a:p>
      </dgm:t>
    </dgm:pt>
    <dgm:pt modelId="{C376F475-55B8-47E3-8BC8-495A5BDF0BA8}" type="sibTrans" cxnId="{C02D89C4-54A9-47BF-B99F-F376B2C6D113}">
      <dgm:prSet/>
      <dgm:spPr/>
      <dgm:t>
        <a:bodyPr/>
        <a:lstStyle/>
        <a:p>
          <a:endParaRPr lang="en-US"/>
        </a:p>
      </dgm:t>
    </dgm:pt>
    <dgm:pt modelId="{05EEF877-3913-4B12-89DB-9ABFC7E4722E}">
      <dgm:prSet/>
      <dgm:spPr>
        <a:blipFill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5E5B6CB4-A6F7-419E-A412-BD3B19F2D5EF}" type="parTrans" cxnId="{7AFD8282-991A-4920-B682-4BFB6F815EC7}">
      <dgm:prSet/>
      <dgm:spPr/>
      <dgm:t>
        <a:bodyPr/>
        <a:lstStyle/>
        <a:p>
          <a:endParaRPr lang="en-US"/>
        </a:p>
      </dgm:t>
    </dgm:pt>
    <dgm:pt modelId="{5DBEF480-EE64-48F8-B932-0F6D625ECBFF}" type="sibTrans" cxnId="{7AFD8282-991A-4920-B682-4BFB6F815EC7}">
      <dgm:prSet/>
      <dgm:spPr/>
      <dgm:t>
        <a:bodyPr/>
        <a:lstStyle/>
        <a:p>
          <a:endParaRPr lang="en-US"/>
        </a:p>
      </dgm:t>
    </dgm:pt>
    <dgm:pt modelId="{A62C1656-D9FF-4A8E-91BB-F687D39726AB}">
      <dgm:prSet/>
      <dgm:spPr>
        <a:blipFill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0349BE3-28E3-4501-B6C3-791350F24F18}" type="parTrans" cxnId="{424FC523-6457-411A-A582-F8DB31A1B43F}">
      <dgm:prSet/>
      <dgm:spPr/>
      <dgm:t>
        <a:bodyPr/>
        <a:lstStyle/>
        <a:p>
          <a:endParaRPr lang="en-US"/>
        </a:p>
      </dgm:t>
    </dgm:pt>
    <dgm:pt modelId="{843331BE-EF8E-41FB-8B52-FE41C08D4524}" type="sibTrans" cxnId="{424FC523-6457-411A-A582-F8DB31A1B43F}">
      <dgm:prSet/>
      <dgm:spPr/>
      <dgm:t>
        <a:bodyPr/>
        <a:lstStyle/>
        <a:p>
          <a:endParaRPr lang="en-US"/>
        </a:p>
      </dgm:t>
    </dgm:pt>
    <dgm:pt modelId="{19EEFD3B-565D-4C5D-9F17-0485500BE2E7}" type="pres">
      <dgm:prSet presAssocID="{8EF37DDE-9232-428A-B4EF-586D3F55E67E}" presName="linear" presStyleCnt="0">
        <dgm:presLayoutVars>
          <dgm:dir/>
          <dgm:animLvl val="lvl"/>
          <dgm:resizeHandles val="exact"/>
        </dgm:presLayoutVars>
      </dgm:prSet>
      <dgm:spPr/>
    </dgm:pt>
    <dgm:pt modelId="{4D6E7AAA-9F4B-4788-8847-EF1A3C3AB3D5}" type="pres">
      <dgm:prSet presAssocID="{A8A134ED-33BB-470E-BB24-0CE96FD829F3}" presName="parentLin" presStyleCnt="0"/>
      <dgm:spPr/>
    </dgm:pt>
    <dgm:pt modelId="{9661A2AD-B1A9-49C8-B348-BFD379CC22A9}" type="pres">
      <dgm:prSet presAssocID="{A8A134ED-33BB-470E-BB24-0CE96FD829F3}" presName="parentLeftMargin" presStyleLbl="node1" presStyleIdx="0" presStyleCnt="5"/>
      <dgm:spPr/>
    </dgm:pt>
    <dgm:pt modelId="{89133692-507C-434E-BD39-ECFFF267CEE2}" type="pres">
      <dgm:prSet presAssocID="{A8A134ED-33BB-470E-BB24-0CE96FD829F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147E57E-E5FD-4EE7-A5A5-DD730B06C8A6}" type="pres">
      <dgm:prSet presAssocID="{A8A134ED-33BB-470E-BB24-0CE96FD829F3}" presName="negativeSpace" presStyleCnt="0"/>
      <dgm:spPr/>
    </dgm:pt>
    <dgm:pt modelId="{E763D655-78FC-4DC8-AE3E-931A8A4915A9}" type="pres">
      <dgm:prSet presAssocID="{A8A134ED-33BB-470E-BB24-0CE96FD829F3}" presName="childText" presStyleLbl="conFgAcc1" presStyleIdx="0" presStyleCnt="5">
        <dgm:presLayoutVars>
          <dgm:bulletEnabled val="1"/>
        </dgm:presLayoutVars>
      </dgm:prSet>
      <dgm:spPr/>
    </dgm:pt>
    <dgm:pt modelId="{BD4B3221-B83B-41D6-A22A-9A06A5563E20}" type="pres">
      <dgm:prSet presAssocID="{5A174AB5-BEC5-46ED-BD96-BFF401F6BA4B}" presName="spaceBetweenRectangles" presStyleCnt="0"/>
      <dgm:spPr/>
    </dgm:pt>
    <dgm:pt modelId="{0119C656-FB9F-40AC-9C74-3645AD0B691C}" type="pres">
      <dgm:prSet presAssocID="{A7A7792C-44E9-4020-83DC-68D0662A877A}" presName="parentLin" presStyleCnt="0"/>
      <dgm:spPr/>
    </dgm:pt>
    <dgm:pt modelId="{C1A4907E-BE66-4A86-AC2F-C1E444B32156}" type="pres">
      <dgm:prSet presAssocID="{A7A7792C-44E9-4020-83DC-68D0662A877A}" presName="parentLeftMargin" presStyleLbl="node1" presStyleIdx="0" presStyleCnt="5"/>
      <dgm:spPr/>
    </dgm:pt>
    <dgm:pt modelId="{366AC485-6F06-4BF2-B42D-08189300B9C3}" type="pres">
      <dgm:prSet presAssocID="{A7A7792C-44E9-4020-83DC-68D0662A87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E80DC9-DE5F-44C1-A095-793752D36808}" type="pres">
      <dgm:prSet presAssocID="{A7A7792C-44E9-4020-83DC-68D0662A877A}" presName="negativeSpace" presStyleCnt="0"/>
      <dgm:spPr/>
    </dgm:pt>
    <dgm:pt modelId="{FEFD3C7C-7E07-46BA-8274-ACF6A2FCE949}" type="pres">
      <dgm:prSet presAssocID="{A7A7792C-44E9-4020-83DC-68D0662A877A}" presName="childText" presStyleLbl="conFgAcc1" presStyleIdx="1" presStyleCnt="5">
        <dgm:presLayoutVars>
          <dgm:bulletEnabled val="1"/>
        </dgm:presLayoutVars>
      </dgm:prSet>
      <dgm:spPr/>
    </dgm:pt>
    <dgm:pt modelId="{6AF28C90-02F5-4B79-B68E-10C7397EE888}" type="pres">
      <dgm:prSet presAssocID="{DD33B56E-E783-4788-9B0E-6FBBD8E3C4B3}" presName="spaceBetweenRectangles" presStyleCnt="0"/>
      <dgm:spPr/>
    </dgm:pt>
    <dgm:pt modelId="{ED802E65-C182-4F92-9A5B-EEC1CF221F55}" type="pres">
      <dgm:prSet presAssocID="{86FE2B50-0735-41A0-B7A1-317C68F19F0B}" presName="parentLin" presStyleCnt="0"/>
      <dgm:spPr/>
    </dgm:pt>
    <dgm:pt modelId="{06D114F1-4F37-4A54-BEDB-DF9638908C82}" type="pres">
      <dgm:prSet presAssocID="{86FE2B50-0735-41A0-B7A1-317C68F19F0B}" presName="parentLeftMargin" presStyleLbl="node1" presStyleIdx="1" presStyleCnt="5"/>
      <dgm:spPr/>
    </dgm:pt>
    <dgm:pt modelId="{94516940-F379-4866-A38E-4F29F97ABF09}" type="pres">
      <dgm:prSet presAssocID="{86FE2B50-0735-41A0-B7A1-317C68F19F0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AF623E2-B4B9-434E-AD13-B76E69CD1F0C}" type="pres">
      <dgm:prSet presAssocID="{86FE2B50-0735-41A0-B7A1-317C68F19F0B}" presName="negativeSpace" presStyleCnt="0"/>
      <dgm:spPr/>
    </dgm:pt>
    <dgm:pt modelId="{67614563-C7FE-4E03-8FDE-4197BCA1A98D}" type="pres">
      <dgm:prSet presAssocID="{86FE2B50-0735-41A0-B7A1-317C68F19F0B}" presName="childText" presStyleLbl="conFgAcc1" presStyleIdx="2" presStyleCnt="5">
        <dgm:presLayoutVars>
          <dgm:bulletEnabled val="1"/>
        </dgm:presLayoutVars>
      </dgm:prSet>
      <dgm:spPr/>
    </dgm:pt>
    <dgm:pt modelId="{BB0E79FB-481D-4EE3-A7E1-476A2E948CBC}" type="pres">
      <dgm:prSet presAssocID="{CA43FCF7-2B96-4EAC-B04E-6E39AEFCC7C9}" presName="spaceBetweenRectangles" presStyleCnt="0"/>
      <dgm:spPr/>
    </dgm:pt>
    <dgm:pt modelId="{C648F196-4C75-4B78-A53F-CDE6796AFA0C}" type="pres">
      <dgm:prSet presAssocID="{021F6136-2FCC-4375-85D4-EA7F4D0A66BC}" presName="parentLin" presStyleCnt="0"/>
      <dgm:spPr/>
    </dgm:pt>
    <dgm:pt modelId="{7AD05E9E-3A3E-4D83-99A4-E2E727F9576F}" type="pres">
      <dgm:prSet presAssocID="{021F6136-2FCC-4375-85D4-EA7F4D0A66BC}" presName="parentLeftMargin" presStyleLbl="node1" presStyleIdx="2" presStyleCnt="5"/>
      <dgm:spPr/>
    </dgm:pt>
    <dgm:pt modelId="{B4C7E7A2-0C75-4DDD-A2EE-B6BC8388FCC7}" type="pres">
      <dgm:prSet presAssocID="{021F6136-2FCC-4375-85D4-EA7F4D0A66B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CE0E4C9-6F24-4B69-9BCC-41403DAF4CF8}" type="pres">
      <dgm:prSet presAssocID="{021F6136-2FCC-4375-85D4-EA7F4D0A66BC}" presName="negativeSpace" presStyleCnt="0"/>
      <dgm:spPr/>
    </dgm:pt>
    <dgm:pt modelId="{2BCC9CFB-90B5-493F-B6F0-C620F7FDE64C}" type="pres">
      <dgm:prSet presAssocID="{021F6136-2FCC-4375-85D4-EA7F4D0A66BC}" presName="childText" presStyleLbl="conFgAcc1" presStyleIdx="3" presStyleCnt="5">
        <dgm:presLayoutVars>
          <dgm:bulletEnabled val="1"/>
        </dgm:presLayoutVars>
      </dgm:prSet>
      <dgm:spPr/>
    </dgm:pt>
    <dgm:pt modelId="{CC309BBF-3DBE-476D-8CFE-CAA1D9D55A20}" type="pres">
      <dgm:prSet presAssocID="{4DA78BCF-B044-413B-B963-AAD7A5AA8ED2}" presName="spaceBetweenRectangles" presStyleCnt="0"/>
      <dgm:spPr/>
    </dgm:pt>
    <dgm:pt modelId="{3A594664-47EE-4A8B-854F-EB1D32346805}" type="pres">
      <dgm:prSet presAssocID="{C2A150F8-D978-44BF-B2B4-436B99BAC087}" presName="parentLin" presStyleCnt="0"/>
      <dgm:spPr/>
    </dgm:pt>
    <dgm:pt modelId="{81B2842F-496D-4556-8252-BEF646F057E2}" type="pres">
      <dgm:prSet presAssocID="{C2A150F8-D978-44BF-B2B4-436B99BAC087}" presName="parentLeftMargin" presStyleLbl="node1" presStyleIdx="3" presStyleCnt="5"/>
      <dgm:spPr/>
    </dgm:pt>
    <dgm:pt modelId="{E2512F5F-C877-4D71-8DDE-B04845AB63B4}" type="pres">
      <dgm:prSet presAssocID="{C2A150F8-D978-44BF-B2B4-436B99BAC08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FD880793-E50A-4AF0-9E99-A9C9CDEB22C5}" type="pres">
      <dgm:prSet presAssocID="{C2A150F8-D978-44BF-B2B4-436B99BAC087}" presName="negativeSpace" presStyleCnt="0"/>
      <dgm:spPr/>
    </dgm:pt>
    <dgm:pt modelId="{BA30A33C-EEFD-4685-826E-9BF02D748F98}" type="pres">
      <dgm:prSet presAssocID="{C2A150F8-D978-44BF-B2B4-436B99BAC08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EE7E807-3D10-4359-A68D-071F55807593}" srcId="{8EF37DDE-9232-428A-B4EF-586D3F55E67E}" destId="{A7A7792C-44E9-4020-83DC-68D0662A877A}" srcOrd="1" destOrd="0" parTransId="{5AD927C7-189A-4120-A2C4-E7EAD8EA3AB1}" sibTransId="{DD33B56E-E783-4788-9B0E-6FBBD8E3C4B3}"/>
    <dgm:cxn modelId="{EF7B0815-AF30-43F6-B96B-BB1BB2862E85}" type="presOf" srcId="{522FF631-68CC-4565-9313-346C20801811}" destId="{67614563-C7FE-4E03-8FDE-4197BCA1A98D}" srcOrd="0" destOrd="1" presId="urn:microsoft.com/office/officeart/2005/8/layout/list1"/>
    <dgm:cxn modelId="{78EE7D17-4B8F-46EC-8040-BC33735B91EF}" type="presOf" srcId="{86FD530F-753A-440F-98AF-C1BEAD7AC917}" destId="{67614563-C7FE-4E03-8FDE-4197BCA1A98D}" srcOrd="0" destOrd="0" presId="urn:microsoft.com/office/officeart/2005/8/layout/list1"/>
    <dgm:cxn modelId="{424FC523-6457-411A-A582-F8DB31A1B43F}" srcId="{C2A150F8-D978-44BF-B2B4-436B99BAC087}" destId="{A62C1656-D9FF-4A8E-91BB-F687D39726AB}" srcOrd="0" destOrd="0" parTransId="{E0349BE3-28E3-4501-B6C3-791350F24F18}" sibTransId="{843331BE-EF8E-41FB-8B52-FE41C08D4524}"/>
    <dgm:cxn modelId="{5CAA012A-8D5F-4970-BA4C-0317B0F0A42A}" type="presOf" srcId="{C2A150F8-D978-44BF-B2B4-436B99BAC087}" destId="{E2512F5F-C877-4D71-8DDE-B04845AB63B4}" srcOrd="1" destOrd="0" presId="urn:microsoft.com/office/officeart/2005/8/layout/list1"/>
    <dgm:cxn modelId="{19381E3B-B934-46CB-BD97-B574A34A987D}" type="presOf" srcId="{A7A7792C-44E9-4020-83DC-68D0662A877A}" destId="{366AC485-6F06-4BF2-B42D-08189300B9C3}" srcOrd="1" destOrd="0" presId="urn:microsoft.com/office/officeart/2005/8/layout/list1"/>
    <dgm:cxn modelId="{D0FB465B-B350-4C3B-AACD-4BC250D6331D}" srcId="{8EF37DDE-9232-428A-B4EF-586D3F55E67E}" destId="{C2A150F8-D978-44BF-B2B4-436B99BAC087}" srcOrd="4" destOrd="0" parTransId="{A6A8CD9B-82BF-49BD-8C67-B1DD166D6BE9}" sibTransId="{73E9F1D0-1DA4-470A-9F47-0FDCE77F30DC}"/>
    <dgm:cxn modelId="{402ECA63-516B-481C-B8E0-BD5AD88D2103}" type="presOf" srcId="{A62C1656-D9FF-4A8E-91BB-F687D39726AB}" destId="{BA30A33C-EEFD-4685-826E-9BF02D748F98}" srcOrd="0" destOrd="0" presId="urn:microsoft.com/office/officeart/2005/8/layout/list1"/>
    <dgm:cxn modelId="{C8BC3868-6419-494B-B032-65FB7894AB55}" type="presOf" srcId="{86FE2B50-0735-41A0-B7A1-317C68F19F0B}" destId="{06D114F1-4F37-4A54-BEDB-DF9638908C82}" srcOrd="0" destOrd="0" presId="urn:microsoft.com/office/officeart/2005/8/layout/list1"/>
    <dgm:cxn modelId="{A6C71569-31F1-4915-91AE-A05887993EE1}" srcId="{8EF37DDE-9232-428A-B4EF-586D3F55E67E}" destId="{A8A134ED-33BB-470E-BB24-0CE96FD829F3}" srcOrd="0" destOrd="0" parTransId="{85A40437-47BB-49FE-B975-FD48CE03A9CC}" sibTransId="{5A174AB5-BEC5-46ED-BD96-BFF401F6BA4B}"/>
    <dgm:cxn modelId="{DCD2714A-C34C-4FF8-ADB3-68F86C8A2049}" type="presOf" srcId="{021F6136-2FCC-4375-85D4-EA7F4D0A66BC}" destId="{B4C7E7A2-0C75-4DDD-A2EE-B6BC8388FCC7}" srcOrd="1" destOrd="0" presId="urn:microsoft.com/office/officeart/2005/8/layout/list1"/>
    <dgm:cxn modelId="{D4781D71-289B-4D71-9AC1-48578B9792E2}" type="presOf" srcId="{86FE2B50-0735-41A0-B7A1-317C68F19F0B}" destId="{94516940-F379-4866-A38E-4F29F97ABF09}" srcOrd="1" destOrd="0" presId="urn:microsoft.com/office/officeart/2005/8/layout/list1"/>
    <dgm:cxn modelId="{FFA21A73-A186-474F-BA7C-B62D40BEB66F}" type="presOf" srcId="{8770C781-5DD0-4945-8511-572DF795A0C5}" destId="{E763D655-78FC-4DC8-AE3E-931A8A4915A9}" srcOrd="0" destOrd="0" presId="urn:microsoft.com/office/officeart/2005/8/layout/list1"/>
    <dgm:cxn modelId="{87DE6053-4238-418C-9727-5F66FFA89502}" srcId="{A8A134ED-33BB-470E-BB24-0CE96FD829F3}" destId="{8770C781-5DD0-4945-8511-572DF795A0C5}" srcOrd="0" destOrd="0" parTransId="{D39A9521-B22A-4474-B2FD-04CF5CE40681}" sibTransId="{5A418AE8-4751-46D5-A870-FDC0C73342CB}"/>
    <dgm:cxn modelId="{8A36867D-36F9-463A-913B-95B73DE00B78}" type="presOf" srcId="{021F6136-2FCC-4375-85D4-EA7F4D0A66BC}" destId="{7AD05E9E-3A3E-4D83-99A4-E2E727F9576F}" srcOrd="0" destOrd="0" presId="urn:microsoft.com/office/officeart/2005/8/layout/list1"/>
    <dgm:cxn modelId="{7AFD8282-991A-4920-B682-4BFB6F815EC7}" srcId="{021F6136-2FCC-4375-85D4-EA7F4D0A66BC}" destId="{05EEF877-3913-4B12-89DB-9ABFC7E4722E}" srcOrd="0" destOrd="0" parTransId="{5E5B6CB4-A6F7-419E-A412-BD3B19F2D5EF}" sibTransId="{5DBEF480-EE64-48F8-B932-0F6D625ECBFF}"/>
    <dgm:cxn modelId="{C4022485-5F07-49E8-835F-5C0EA5022C1C}" type="presOf" srcId="{05EEF877-3913-4B12-89DB-9ABFC7E4722E}" destId="{2BCC9CFB-90B5-493F-B6F0-C620F7FDE64C}" srcOrd="0" destOrd="0" presId="urn:microsoft.com/office/officeart/2005/8/layout/list1"/>
    <dgm:cxn modelId="{DB876EA3-6894-4CB5-A80E-B29009291D66}" type="presOf" srcId="{A8A134ED-33BB-470E-BB24-0CE96FD829F3}" destId="{89133692-507C-434E-BD39-ECFFF267CEE2}" srcOrd="1" destOrd="0" presId="urn:microsoft.com/office/officeart/2005/8/layout/list1"/>
    <dgm:cxn modelId="{81D42DB4-ECA4-4736-98C5-8A091F45D45A}" type="presOf" srcId="{C2A150F8-D978-44BF-B2B4-436B99BAC087}" destId="{81B2842F-496D-4556-8252-BEF646F057E2}" srcOrd="0" destOrd="0" presId="urn:microsoft.com/office/officeart/2005/8/layout/list1"/>
    <dgm:cxn modelId="{C02D89C4-54A9-47BF-B99F-F376B2C6D113}" srcId="{86FE2B50-0735-41A0-B7A1-317C68F19F0B}" destId="{522FF631-68CC-4565-9313-346C20801811}" srcOrd="1" destOrd="0" parTransId="{EF657D39-23C6-48F8-9D3B-26219EE36AB1}" sibTransId="{C376F475-55B8-47E3-8BC8-495A5BDF0BA8}"/>
    <dgm:cxn modelId="{88ED8ACF-38DA-46CF-AA89-C7A3D78AF61E}" srcId="{86FE2B50-0735-41A0-B7A1-317C68F19F0B}" destId="{86FD530F-753A-440F-98AF-C1BEAD7AC917}" srcOrd="0" destOrd="0" parTransId="{6C6FF6B4-6ECA-4E4B-BC95-4BE09091796C}" sibTransId="{3921BBCF-8DAF-4DB7-AE2C-6C1ADED9E979}"/>
    <dgm:cxn modelId="{F20B8BD3-3C64-482D-8998-F83B7A2BB10F}" type="presOf" srcId="{293DBCC3-7B1C-4996-9FF3-FBF7F67FA9D5}" destId="{FEFD3C7C-7E07-46BA-8274-ACF6A2FCE949}" srcOrd="0" destOrd="0" presId="urn:microsoft.com/office/officeart/2005/8/layout/list1"/>
    <dgm:cxn modelId="{9E931EE2-FF21-4FAA-9F3D-7792BD197FEA}" type="presOf" srcId="{A8A134ED-33BB-470E-BB24-0CE96FD829F3}" destId="{9661A2AD-B1A9-49C8-B348-BFD379CC22A9}" srcOrd="0" destOrd="0" presId="urn:microsoft.com/office/officeart/2005/8/layout/list1"/>
    <dgm:cxn modelId="{9545B5E2-B2A5-46FD-B79A-B0B88EA4C330}" type="presOf" srcId="{8EF37DDE-9232-428A-B4EF-586D3F55E67E}" destId="{19EEFD3B-565D-4C5D-9F17-0485500BE2E7}" srcOrd="0" destOrd="0" presId="urn:microsoft.com/office/officeart/2005/8/layout/list1"/>
    <dgm:cxn modelId="{AB0D86E3-28D8-4EFE-A67A-D1049D2FBA1C}" srcId="{8EF37DDE-9232-428A-B4EF-586D3F55E67E}" destId="{021F6136-2FCC-4375-85D4-EA7F4D0A66BC}" srcOrd="3" destOrd="0" parTransId="{8E6999BD-B627-40D6-BBE2-FC1270CA46B4}" sibTransId="{4DA78BCF-B044-413B-B963-AAD7A5AA8ED2}"/>
    <dgm:cxn modelId="{C80975F2-E6F1-4690-B7E0-DE0DCA728AF8}" srcId="{A7A7792C-44E9-4020-83DC-68D0662A877A}" destId="{293DBCC3-7B1C-4996-9FF3-FBF7F67FA9D5}" srcOrd="0" destOrd="0" parTransId="{CBD1D66C-6273-4137-A8B9-9EF1FD67CC09}" sibTransId="{DE24C100-F641-482C-BFFE-44868CFACB20}"/>
    <dgm:cxn modelId="{484F3BF9-3678-494E-9C75-DF8B0159A812}" srcId="{8EF37DDE-9232-428A-B4EF-586D3F55E67E}" destId="{86FE2B50-0735-41A0-B7A1-317C68F19F0B}" srcOrd="2" destOrd="0" parTransId="{5B6E336D-BF24-464D-BCE7-5DF669591C92}" sibTransId="{CA43FCF7-2B96-4EAC-B04E-6E39AEFCC7C9}"/>
    <dgm:cxn modelId="{BA08C2FC-F85A-4FB0-999D-1FC6E0A9F7FC}" type="presOf" srcId="{A7A7792C-44E9-4020-83DC-68D0662A877A}" destId="{C1A4907E-BE66-4A86-AC2F-C1E444B32156}" srcOrd="0" destOrd="0" presId="urn:microsoft.com/office/officeart/2005/8/layout/list1"/>
    <dgm:cxn modelId="{8848F69C-9E8C-433B-85F1-BDB8BF24DA06}" type="presParOf" srcId="{19EEFD3B-565D-4C5D-9F17-0485500BE2E7}" destId="{4D6E7AAA-9F4B-4788-8847-EF1A3C3AB3D5}" srcOrd="0" destOrd="0" presId="urn:microsoft.com/office/officeart/2005/8/layout/list1"/>
    <dgm:cxn modelId="{894E00B0-FA7B-4CCE-8C3C-000204D37E77}" type="presParOf" srcId="{4D6E7AAA-9F4B-4788-8847-EF1A3C3AB3D5}" destId="{9661A2AD-B1A9-49C8-B348-BFD379CC22A9}" srcOrd="0" destOrd="0" presId="urn:microsoft.com/office/officeart/2005/8/layout/list1"/>
    <dgm:cxn modelId="{553655C9-50C4-4750-9F6E-653BF6CBB2D7}" type="presParOf" srcId="{4D6E7AAA-9F4B-4788-8847-EF1A3C3AB3D5}" destId="{89133692-507C-434E-BD39-ECFFF267CEE2}" srcOrd="1" destOrd="0" presId="urn:microsoft.com/office/officeart/2005/8/layout/list1"/>
    <dgm:cxn modelId="{6F7DEA20-DF96-4DA0-989F-EF818CA4EEB6}" type="presParOf" srcId="{19EEFD3B-565D-4C5D-9F17-0485500BE2E7}" destId="{4147E57E-E5FD-4EE7-A5A5-DD730B06C8A6}" srcOrd="1" destOrd="0" presId="urn:microsoft.com/office/officeart/2005/8/layout/list1"/>
    <dgm:cxn modelId="{1C0EEE3C-6584-482C-A53F-E47298A1907C}" type="presParOf" srcId="{19EEFD3B-565D-4C5D-9F17-0485500BE2E7}" destId="{E763D655-78FC-4DC8-AE3E-931A8A4915A9}" srcOrd="2" destOrd="0" presId="urn:microsoft.com/office/officeart/2005/8/layout/list1"/>
    <dgm:cxn modelId="{3089C7D0-30A7-4D20-83B3-9B6EB47F2BDD}" type="presParOf" srcId="{19EEFD3B-565D-4C5D-9F17-0485500BE2E7}" destId="{BD4B3221-B83B-41D6-A22A-9A06A5563E20}" srcOrd="3" destOrd="0" presId="urn:microsoft.com/office/officeart/2005/8/layout/list1"/>
    <dgm:cxn modelId="{0A848AF8-6FF3-4283-A2B4-1A7B8F2B37DC}" type="presParOf" srcId="{19EEFD3B-565D-4C5D-9F17-0485500BE2E7}" destId="{0119C656-FB9F-40AC-9C74-3645AD0B691C}" srcOrd="4" destOrd="0" presId="urn:microsoft.com/office/officeart/2005/8/layout/list1"/>
    <dgm:cxn modelId="{D732AC91-C000-44EE-8235-629293F36180}" type="presParOf" srcId="{0119C656-FB9F-40AC-9C74-3645AD0B691C}" destId="{C1A4907E-BE66-4A86-AC2F-C1E444B32156}" srcOrd="0" destOrd="0" presId="urn:microsoft.com/office/officeart/2005/8/layout/list1"/>
    <dgm:cxn modelId="{3D577F5C-8BF3-4B73-8DD6-CF0F8AB8D133}" type="presParOf" srcId="{0119C656-FB9F-40AC-9C74-3645AD0B691C}" destId="{366AC485-6F06-4BF2-B42D-08189300B9C3}" srcOrd="1" destOrd="0" presId="urn:microsoft.com/office/officeart/2005/8/layout/list1"/>
    <dgm:cxn modelId="{AABD86B8-5153-4FC5-B00C-E4D1E3DE79CA}" type="presParOf" srcId="{19EEFD3B-565D-4C5D-9F17-0485500BE2E7}" destId="{54E80DC9-DE5F-44C1-A095-793752D36808}" srcOrd="5" destOrd="0" presId="urn:microsoft.com/office/officeart/2005/8/layout/list1"/>
    <dgm:cxn modelId="{55246D99-C48A-4350-8B83-FE9ECE730022}" type="presParOf" srcId="{19EEFD3B-565D-4C5D-9F17-0485500BE2E7}" destId="{FEFD3C7C-7E07-46BA-8274-ACF6A2FCE949}" srcOrd="6" destOrd="0" presId="urn:microsoft.com/office/officeart/2005/8/layout/list1"/>
    <dgm:cxn modelId="{A6527CE4-072D-4CAF-BEBD-310757E58882}" type="presParOf" srcId="{19EEFD3B-565D-4C5D-9F17-0485500BE2E7}" destId="{6AF28C90-02F5-4B79-B68E-10C7397EE888}" srcOrd="7" destOrd="0" presId="urn:microsoft.com/office/officeart/2005/8/layout/list1"/>
    <dgm:cxn modelId="{C61571FC-F0CC-4718-BB2D-894BB3C0D712}" type="presParOf" srcId="{19EEFD3B-565D-4C5D-9F17-0485500BE2E7}" destId="{ED802E65-C182-4F92-9A5B-EEC1CF221F55}" srcOrd="8" destOrd="0" presId="urn:microsoft.com/office/officeart/2005/8/layout/list1"/>
    <dgm:cxn modelId="{178843C4-ED6C-4916-AD3F-AB8D56B4824A}" type="presParOf" srcId="{ED802E65-C182-4F92-9A5B-EEC1CF221F55}" destId="{06D114F1-4F37-4A54-BEDB-DF9638908C82}" srcOrd="0" destOrd="0" presId="urn:microsoft.com/office/officeart/2005/8/layout/list1"/>
    <dgm:cxn modelId="{9DD8814B-5A59-4463-A71D-DF665112D607}" type="presParOf" srcId="{ED802E65-C182-4F92-9A5B-EEC1CF221F55}" destId="{94516940-F379-4866-A38E-4F29F97ABF09}" srcOrd="1" destOrd="0" presId="urn:microsoft.com/office/officeart/2005/8/layout/list1"/>
    <dgm:cxn modelId="{88A78682-8297-4070-8933-74ACB6E4855B}" type="presParOf" srcId="{19EEFD3B-565D-4C5D-9F17-0485500BE2E7}" destId="{EAF623E2-B4B9-434E-AD13-B76E69CD1F0C}" srcOrd="9" destOrd="0" presId="urn:microsoft.com/office/officeart/2005/8/layout/list1"/>
    <dgm:cxn modelId="{69E756EA-C2A0-4467-9977-269A0E105F30}" type="presParOf" srcId="{19EEFD3B-565D-4C5D-9F17-0485500BE2E7}" destId="{67614563-C7FE-4E03-8FDE-4197BCA1A98D}" srcOrd="10" destOrd="0" presId="urn:microsoft.com/office/officeart/2005/8/layout/list1"/>
    <dgm:cxn modelId="{5DF18A91-B86A-4F2E-9984-0D94335CE56D}" type="presParOf" srcId="{19EEFD3B-565D-4C5D-9F17-0485500BE2E7}" destId="{BB0E79FB-481D-4EE3-A7E1-476A2E948CBC}" srcOrd="11" destOrd="0" presId="urn:microsoft.com/office/officeart/2005/8/layout/list1"/>
    <dgm:cxn modelId="{DC8F6CA9-FF58-4C76-83E1-F9F72F92F261}" type="presParOf" srcId="{19EEFD3B-565D-4C5D-9F17-0485500BE2E7}" destId="{C648F196-4C75-4B78-A53F-CDE6796AFA0C}" srcOrd="12" destOrd="0" presId="urn:microsoft.com/office/officeart/2005/8/layout/list1"/>
    <dgm:cxn modelId="{13B5362D-FEA9-4528-8748-7AAFCF14FC70}" type="presParOf" srcId="{C648F196-4C75-4B78-A53F-CDE6796AFA0C}" destId="{7AD05E9E-3A3E-4D83-99A4-E2E727F9576F}" srcOrd="0" destOrd="0" presId="urn:microsoft.com/office/officeart/2005/8/layout/list1"/>
    <dgm:cxn modelId="{3447C1EF-3120-476E-96C6-ABD92F4AF73E}" type="presParOf" srcId="{C648F196-4C75-4B78-A53F-CDE6796AFA0C}" destId="{B4C7E7A2-0C75-4DDD-A2EE-B6BC8388FCC7}" srcOrd="1" destOrd="0" presId="urn:microsoft.com/office/officeart/2005/8/layout/list1"/>
    <dgm:cxn modelId="{4A8CF9BC-6560-49DC-8E09-3F6AAF1708CD}" type="presParOf" srcId="{19EEFD3B-565D-4C5D-9F17-0485500BE2E7}" destId="{1CE0E4C9-6F24-4B69-9BCC-41403DAF4CF8}" srcOrd="13" destOrd="0" presId="urn:microsoft.com/office/officeart/2005/8/layout/list1"/>
    <dgm:cxn modelId="{F3954670-EBE8-403D-8BE8-4554B71AE0C5}" type="presParOf" srcId="{19EEFD3B-565D-4C5D-9F17-0485500BE2E7}" destId="{2BCC9CFB-90B5-493F-B6F0-C620F7FDE64C}" srcOrd="14" destOrd="0" presId="urn:microsoft.com/office/officeart/2005/8/layout/list1"/>
    <dgm:cxn modelId="{63159864-B4CD-4459-ACE4-4591B0C3C10F}" type="presParOf" srcId="{19EEFD3B-565D-4C5D-9F17-0485500BE2E7}" destId="{CC309BBF-3DBE-476D-8CFE-CAA1D9D55A20}" srcOrd="15" destOrd="0" presId="urn:microsoft.com/office/officeart/2005/8/layout/list1"/>
    <dgm:cxn modelId="{BA995702-1620-457B-A730-B10FC1C3A91F}" type="presParOf" srcId="{19EEFD3B-565D-4C5D-9F17-0485500BE2E7}" destId="{3A594664-47EE-4A8B-854F-EB1D32346805}" srcOrd="16" destOrd="0" presId="urn:microsoft.com/office/officeart/2005/8/layout/list1"/>
    <dgm:cxn modelId="{5B1E9E41-5F82-4F21-A4C2-DA38C222B5A2}" type="presParOf" srcId="{3A594664-47EE-4A8B-854F-EB1D32346805}" destId="{81B2842F-496D-4556-8252-BEF646F057E2}" srcOrd="0" destOrd="0" presId="urn:microsoft.com/office/officeart/2005/8/layout/list1"/>
    <dgm:cxn modelId="{F57D5BC8-65BC-4477-9630-EEAD8CF39C2F}" type="presParOf" srcId="{3A594664-47EE-4A8B-854F-EB1D32346805}" destId="{E2512F5F-C877-4D71-8DDE-B04845AB63B4}" srcOrd="1" destOrd="0" presId="urn:microsoft.com/office/officeart/2005/8/layout/list1"/>
    <dgm:cxn modelId="{4C557A48-F536-44AC-AB0C-3E56A36557C8}" type="presParOf" srcId="{19EEFD3B-565D-4C5D-9F17-0485500BE2E7}" destId="{FD880793-E50A-4AF0-9E99-A9C9CDEB22C5}" srcOrd="17" destOrd="0" presId="urn:microsoft.com/office/officeart/2005/8/layout/list1"/>
    <dgm:cxn modelId="{06878816-A464-4140-A13F-436A2E8716B3}" type="presParOf" srcId="{19EEFD3B-565D-4C5D-9F17-0485500BE2E7}" destId="{BA30A33C-EEFD-4685-826E-9BF02D748F9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3D655-78FC-4DC8-AE3E-931A8A4915A9}">
      <dsp:nvSpPr>
        <dsp:cNvPr id="0" name=""/>
        <dsp:cNvSpPr/>
      </dsp:nvSpPr>
      <dsp:spPr>
        <a:xfrm>
          <a:off x="0" y="763056"/>
          <a:ext cx="6974306" cy="1436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1284" tIns="499872" rIns="54128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Consists of </a:t>
          </a:r>
          <a:r>
            <a:rPr lang="en-US" sz="2400" i="1" kern="1200" dirty="0"/>
            <a:t>n </a:t>
          </a:r>
          <a:r>
            <a:rPr lang="en-US" sz="2400" i="0" kern="1200" dirty="0"/>
            <a:t>outcome values:</a:t>
          </a:r>
          <a:br>
            <a:rPr lang="en-US" sz="2400" i="0" kern="1200" dirty="0"/>
          </a:b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𝑌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=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𝛼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+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𝛽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𝑋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+ 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𝜀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, 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𝜀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~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𝑁</m:t>
              </m:r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(0,</m:t>
              </m:r>
              <m:sSup>
                <m:sSupPr>
                  <m:ctrlP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sSupPr>
                <m:e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𝜎</m:t>
                  </m:r>
                </m:e>
                <m:sup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2</m:t>
                  </m:r>
                </m:sup>
              </m:sSup>
              <m:r>
                <a:rPr lang="en-US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)</m:t>
              </m:r>
            </m:oMath>
          </a14:m>
          <a:endParaRPr lang="en-US" sz="2400" kern="1200" dirty="0"/>
        </a:p>
      </dsp:txBody>
      <dsp:txXfrm>
        <a:off x="0" y="763056"/>
        <a:ext cx="6974306" cy="1436400"/>
      </dsp:txXfrm>
    </dsp:sp>
    <dsp:sp modelId="{89133692-507C-434E-BD39-ECFFF267CEE2}">
      <dsp:nvSpPr>
        <dsp:cNvPr id="0" name=""/>
        <dsp:cNvSpPr/>
      </dsp:nvSpPr>
      <dsp:spPr>
        <a:xfrm>
          <a:off x="348715" y="408816"/>
          <a:ext cx="4882014" cy="70848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84529" tIns="0" rIns="18452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Generate observed data</a:t>
          </a:r>
        </a:p>
      </dsp:txBody>
      <dsp:txXfrm>
        <a:off x="383300" y="443401"/>
        <a:ext cx="4812844" cy="639310"/>
      </dsp:txXfrm>
    </dsp:sp>
    <dsp:sp modelId="{FEFD3C7C-7E07-46BA-8274-ACF6A2FCE949}">
      <dsp:nvSpPr>
        <dsp:cNvPr id="0" name=""/>
        <dsp:cNvSpPr/>
      </dsp:nvSpPr>
      <dsp:spPr>
        <a:xfrm>
          <a:off x="0" y="2683296"/>
          <a:ext cx="6974306" cy="1398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1284" tIns="499872" rIns="54128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From observed data, obtain </a:t>
          </a:r>
          <a14:m xmlns:a14="http://schemas.microsoft.com/office/drawing/2010/main">
            <m:oMath xmlns:m="http://schemas.openxmlformats.org/officeDocument/2006/math">
              <m:acc>
                <m:accPr>
                  <m:chr m:val="̂"/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𝛼</m:t>
                  </m:r>
                </m:e>
              </m:acc>
              <m:r>
                <a:rPr lang="en-US" sz="2400" b="0" i="1" kern="1200" smtClean="0">
                  <a:latin typeface="Cambria Math" panose="02040503050406030204" pitchFamily="18" charset="0"/>
                </a:rPr>
                <m:t>, </m:t>
              </m:r>
              <m:acc>
                <m:accPr>
                  <m:chr m:val="̂"/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𝛽</m:t>
                  </m:r>
                </m:e>
              </m:acc>
              <m:r>
                <a:rPr lang="en-US" sz="2400" b="0" i="1" kern="1200" smtClean="0">
                  <a:latin typeface="Cambria Math" panose="02040503050406030204" pitchFamily="18" charset="0"/>
                </a:rPr>
                <m:t>, </m:t>
              </m:r>
              <m:acc>
                <m:accPr>
                  <m:chr m:val="̂"/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𝜎</m:t>
                  </m:r>
                </m:e>
              </m:acc>
            </m:oMath>
          </a14:m>
          <a:r>
            <a:rPr lang="en-US" sz="2400" kern="1200" dirty="0"/>
            <a:t>. Estimate slope with PAVA: </a:t>
          </a:r>
          <a14:m xmlns:a14="http://schemas.microsoft.com/office/drawing/2010/main">
            <m:oMath xmlns:m="http://schemas.openxmlformats.org/officeDocument/2006/math">
              <m:acc>
                <m:accPr>
                  <m:chr m:val="̃"/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𝛽</m:t>
                  </m:r>
                </m:e>
              </m:acc>
            </m:oMath>
          </a14:m>
          <a:endParaRPr lang="en-US" sz="2400" kern="1200" dirty="0"/>
        </a:p>
      </dsp:txBody>
      <dsp:txXfrm>
        <a:off x="0" y="2683296"/>
        <a:ext cx="6974306" cy="1398600"/>
      </dsp:txXfrm>
    </dsp:sp>
    <dsp:sp modelId="{366AC485-6F06-4BF2-B42D-08189300B9C3}">
      <dsp:nvSpPr>
        <dsp:cNvPr id="0" name=""/>
        <dsp:cNvSpPr/>
      </dsp:nvSpPr>
      <dsp:spPr>
        <a:xfrm>
          <a:off x="348715" y="2329056"/>
          <a:ext cx="4882014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29" tIns="0" rIns="18452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Estimate model parameters</a:t>
          </a:r>
        </a:p>
      </dsp:txBody>
      <dsp:txXfrm>
        <a:off x="383300" y="2363641"/>
        <a:ext cx="4812844" cy="639310"/>
      </dsp:txXfrm>
    </dsp:sp>
    <dsp:sp modelId="{67614563-C7FE-4E03-8FDE-4197BCA1A98D}">
      <dsp:nvSpPr>
        <dsp:cNvPr id="0" name=""/>
        <dsp:cNvSpPr/>
      </dsp:nvSpPr>
      <dsp:spPr>
        <a:xfrm>
          <a:off x="0" y="4565736"/>
          <a:ext cx="6974306" cy="2230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1284" tIns="499872" rIns="54128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14:m xmlns:a14="http://schemas.microsoft.com/office/drawing/2010/main">
            <m:oMath xmlns:m="http://schemas.openxmlformats.org/officeDocument/2006/math">
              <m:sSubSup>
                <m:sSubSup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bSupPr>
                <m:e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𝑌</m:t>
                  </m:r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𝑞</m:t>
                  </m:r>
                </m:sub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bSup>
              <m:r>
                <a:rPr lang="en-US" sz="2400" b="0" i="1" kern="1200" smtClean="0">
                  <a:latin typeface="Cambria Math" panose="02040503050406030204" pitchFamily="18" charset="0"/>
                </a:rPr>
                <m:t>=</m:t>
              </m:r>
              <m:sSup>
                <m:sSupPr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sSupPr>
                <m:e>
                  <m:acc>
                    <m:accPr>
                      <m:chr m:val="̂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e>
                  </m:acc>
                </m:e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p>
              <m:r>
                <a:rPr lang="en-US" sz="2400" b="0" i="1" kern="1200" smtClean="0">
                  <a:latin typeface="Cambria Math" panose="02040503050406030204" pitchFamily="18" charset="0"/>
                </a:rPr>
                <m:t>+</m:t>
              </m:r>
              <m:sSup>
                <m:sSupPr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sSupPr>
                <m:e>
                  <m:acc>
                    <m:accPr>
                      <m:chr m:val="̂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</m:e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p>
              <m:r>
                <a:rPr lang="en-US" sz="2400" b="0" i="1" kern="1200" smtClean="0">
                  <a:latin typeface="Cambria Math" panose="02040503050406030204" pitchFamily="18" charset="0"/>
                </a:rPr>
                <m:t>𝑋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+</m:t>
              </m:r>
              <m:sSup>
                <m:sSupPr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sSupPr>
                <m:e>
                  <m:acc>
                    <m:accPr>
                      <m:chr m:val="̂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e>
                  </m:acc>
                </m:e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p>
            </m:oMath>
          </a14:m>
          <a:r>
            <a:rPr lang="en-US" sz="2400" kern="1200" dirty="0"/>
            <a:t>, with parameter estimates generated from distributions of </a:t>
          </a:r>
          <a14:m xmlns:a14="http://schemas.microsoft.com/office/drawing/2010/main">
            <m:oMath xmlns:m="http://schemas.openxmlformats.org/officeDocument/2006/math">
              <m:acc>
                <m:accPr>
                  <m:chr m:val="̂"/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𝛼</m:t>
                  </m:r>
                </m:e>
              </m:acc>
              <m:r>
                <a:rPr lang="en-US" sz="2400" b="0" i="1" kern="1200" smtClean="0">
                  <a:latin typeface="Cambria Math" panose="02040503050406030204" pitchFamily="18" charset="0"/>
                </a:rPr>
                <m:t>, </m:t>
              </m:r>
              <m:acc>
                <m:accPr>
                  <m:chr m:val="̂"/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𝛽</m:t>
                  </m:r>
                </m:e>
              </m:acc>
              <m:r>
                <a:rPr lang="en-US" sz="2400" b="0" i="1" kern="1200" smtClean="0">
                  <a:latin typeface="Cambria Math" panose="02040503050406030204" pitchFamily="18" charset="0"/>
                </a:rPr>
                <m:t>, </m:t>
              </m:r>
              <m:acc>
                <m:accPr>
                  <m:chr m:val="̂"/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r>
                    <a:rPr lang="en-US" sz="24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𝜎</m:t>
                  </m:r>
                </m:e>
              </m:acc>
            </m:oMath>
          </a14:m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Estimate </a:t>
          </a: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en-US" sz="2400" i="1" kern="1200" smtClean="0">
                      <a:latin typeface="Cambria Math" panose="02040503050406030204" pitchFamily="18" charset="0"/>
                    </a:rPr>
                  </m:ctrlPr>
                </m:sSupPr>
                <m:e>
                  <m:acc>
                    <m:accPr>
                      <m:chr m:val="̂"/>
                      <m:ctrlPr>
                        <a:rPr lang="en-US" sz="240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</m:e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p>
            </m:oMath>
          </a14:m>
          <a:r>
            <a:rPr lang="en-US" sz="2400" kern="1200" dirty="0"/>
            <a:t> without </a:t>
          </a: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(</m:t>
              </m:r>
              <m:sSubSup>
                <m:sSubSupPr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sSubSupPr>
                <m:e>
                  <m:acc>
                    <m:accPr>
                      <m:chr m:val="̂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𝑞</m:t>
                  </m:r>
                </m:sub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bSup>
              <m:r>
                <a:rPr lang="en-US" sz="2400" b="0" i="1" kern="1200" smtClean="0">
                  <a:latin typeface="Cambria Math" panose="02040503050406030204" pitchFamily="18" charset="0"/>
                </a:rPr>
                <m:t>)</m:t>
              </m:r>
            </m:oMath>
          </a14:m>
          <a:r>
            <a:rPr lang="en-US" sz="2400" kern="1200" dirty="0"/>
            <a:t> and with </a:t>
          </a: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(</m:t>
              </m:r>
              <m:sSubSup>
                <m:sSubSupPr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sSubSupPr>
                <m:e>
                  <m:acc>
                    <m:accPr>
                      <m:chr m:val="̃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acc>
                </m:e>
                <m:sub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𝑞</m:t>
                  </m:r>
                </m:sub>
                <m:sup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′</m:t>
                  </m:r>
                </m:sup>
              </m:sSubSup>
              <m:r>
                <a:rPr lang="en-US" sz="2400" b="0" i="1" kern="1200" smtClean="0">
                  <a:latin typeface="Cambria Math" panose="02040503050406030204" pitchFamily="18" charset="0"/>
                </a:rPr>
                <m:t>)</m:t>
              </m:r>
            </m:oMath>
          </a14:m>
          <a:r>
            <a:rPr lang="en-US" sz="2400" kern="1200" dirty="0"/>
            <a:t> PAVA</a:t>
          </a:r>
        </a:p>
      </dsp:txBody>
      <dsp:txXfrm>
        <a:off x="0" y="4565736"/>
        <a:ext cx="6974306" cy="2230200"/>
      </dsp:txXfrm>
    </dsp:sp>
    <dsp:sp modelId="{94516940-F379-4866-A38E-4F29F97ABF09}">
      <dsp:nvSpPr>
        <dsp:cNvPr id="0" name=""/>
        <dsp:cNvSpPr/>
      </dsp:nvSpPr>
      <dsp:spPr>
        <a:xfrm>
          <a:off x="348715" y="4211496"/>
          <a:ext cx="4882014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29" tIns="0" rIns="18452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Simulate training data</a:t>
          </a:r>
        </a:p>
      </dsp:txBody>
      <dsp:txXfrm>
        <a:off x="383300" y="4246081"/>
        <a:ext cx="4812844" cy="639310"/>
      </dsp:txXfrm>
    </dsp:sp>
    <dsp:sp modelId="{2BCC9CFB-90B5-493F-B6F0-C620F7FDE64C}">
      <dsp:nvSpPr>
        <dsp:cNvPr id="0" name=""/>
        <dsp:cNvSpPr/>
      </dsp:nvSpPr>
      <dsp:spPr>
        <a:xfrm>
          <a:off x="0" y="7279776"/>
          <a:ext cx="6974306" cy="1814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1284" tIns="499872" rIns="54128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For 10</a:t>
          </a:r>
          <a:r>
            <a:rPr lang="en-US" sz="2400" kern="1200" baseline="30000" dirty="0"/>
            <a:t>5 </a:t>
          </a:r>
          <a:r>
            <a:rPr lang="en-US" sz="2400" kern="1200" baseline="0" dirty="0"/>
            <a:t>training cases, train ANN on target variable </a:t>
          </a:r>
          <a:br>
            <a:rPr lang="en-US" sz="2400" kern="1200" baseline="0" dirty="0"/>
          </a:br>
          <a14:m xmlns:a14="http://schemas.microsoft.com/office/drawing/2010/main">
            <m:oMath xmlns:m="http://schemas.openxmlformats.org/officeDocument/2006/math">
              <m:sSup>
                <m:sSupPr>
                  <m:ctrlPr>
                    <a:rPr lang="en-US" sz="2400" i="1" kern="1200" baseline="0" smtClean="0">
                      <a:latin typeface="Cambria Math" panose="02040503050406030204" pitchFamily="18" charset="0"/>
                    </a:rPr>
                  </m:ctrlPr>
                </m:sSupPr>
                <m:e>
                  <m:r>
                    <a:rPr lang="en-US" sz="2400" b="0" i="1" kern="1200" baseline="0" smtClean="0">
                      <a:latin typeface="Cambria Math" panose="02040503050406030204" pitchFamily="18" charset="0"/>
                    </a:rPr>
                    <m:t>𝑤</m:t>
                  </m:r>
                </m:e>
                <m:sup>
                  <m:r>
                    <a:rPr lang="en-US" sz="2400" b="0" i="1" kern="1200" baseline="0" smtClean="0">
                      <a:latin typeface="Cambria Math" panose="02040503050406030204" pitchFamily="18" charset="0"/>
                    </a:rPr>
                    <m:t>′</m:t>
                  </m:r>
                </m:sup>
              </m:sSup>
              <m:r>
                <a:rPr lang="en-US" sz="2400" b="0" i="1" kern="1200" baseline="0" smtClean="0">
                  <a:latin typeface="Cambria Math" panose="02040503050406030204" pitchFamily="18" charset="0"/>
                </a:rPr>
                <m:t>=</m:t>
              </m:r>
              <m:r>
                <a:rPr lang="en-US" sz="2400" b="0" i="1" kern="1200" baseline="0" smtClean="0">
                  <a:latin typeface="Cambria Math" panose="02040503050406030204" pitchFamily="18" charset="0"/>
                </a:rPr>
                <m:t>𝐼</m:t>
              </m:r>
              <m:d>
                <m:dPr>
                  <m:begChr m:val="["/>
                  <m:endChr m:val="]"/>
                  <m:ctrlPr>
                    <a:rPr lang="en-US" sz="2400" b="0" i="1" kern="1200" baseline="0" smtClean="0">
                      <a:latin typeface="Cambria Math" panose="02040503050406030204" pitchFamily="18" charset="0"/>
                    </a:rPr>
                  </m:ctrlPr>
                </m:dPr>
                <m:e>
                  <m:d>
                    <m:dPr>
                      <m:begChr m:val="|"/>
                      <m:endChr m:val="|"/>
                      <m:ctrlPr>
                        <a:rPr lang="en-US" sz="2400" b="0" i="1" kern="1200" baseline="0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sSubSup>
                        <m:sSubSupPr>
                          <m:ctrlP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sz="2400" b="0" i="1" kern="1200" baseline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120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kern="1200" baseline="0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</m:d>
                  <m:r>
                    <a:rPr lang="en-US" sz="2400" b="0" i="1" kern="1200" baseline="0" smtClean="0">
                      <a:latin typeface="Cambria Math" panose="02040503050406030204" pitchFamily="18" charset="0"/>
                    </a:rPr>
                    <m:t>&lt;</m:t>
                  </m:r>
                  <m:d>
                    <m:dPr>
                      <m:begChr m:val="|"/>
                      <m:endChr m:val="|"/>
                      <m:ctrlPr>
                        <a:rPr lang="en-US" sz="2400" b="0" i="1" kern="1200" baseline="0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sSubSup>
                        <m:sSubSupPr>
                          <m:ctrlP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sz="2400" b="0" i="1" kern="1200" baseline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120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kern="1200" baseline="0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2400" b="0" i="1" kern="1200" baseline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1200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</m:e>
                  </m:d>
                </m:e>
              </m:d>
            </m:oMath>
          </a14:m>
          <a:endParaRPr lang="en-US" sz="2400" kern="1200" dirty="0"/>
        </a:p>
      </dsp:txBody>
      <dsp:txXfrm>
        <a:off x="0" y="7279776"/>
        <a:ext cx="6974306" cy="1814400"/>
      </dsp:txXfrm>
    </dsp:sp>
    <dsp:sp modelId="{B4C7E7A2-0C75-4DDD-A2EE-B6BC8388FCC7}">
      <dsp:nvSpPr>
        <dsp:cNvPr id="0" name=""/>
        <dsp:cNvSpPr/>
      </dsp:nvSpPr>
      <dsp:spPr>
        <a:xfrm>
          <a:off x="348715" y="6925536"/>
          <a:ext cx="4882014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29" tIns="0" rIns="18452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Train ANN</a:t>
          </a:r>
        </a:p>
      </dsp:txBody>
      <dsp:txXfrm>
        <a:off x="383300" y="6960121"/>
        <a:ext cx="4812844" cy="639310"/>
      </dsp:txXfrm>
    </dsp:sp>
    <dsp:sp modelId="{BA30A33C-EEFD-4685-826E-9BF02D748F98}">
      <dsp:nvSpPr>
        <dsp:cNvPr id="0" name=""/>
        <dsp:cNvSpPr/>
      </dsp:nvSpPr>
      <dsp:spPr>
        <a:xfrm>
          <a:off x="0" y="9578016"/>
          <a:ext cx="6974306" cy="1474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1284" tIns="499872" rIns="54128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For original </a:t>
          </a: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𝑋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,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𝑌</m:t>
              </m:r>
            </m:oMath>
          </a14:m>
          <a:r>
            <a:rPr lang="en-US" sz="2400" kern="1200" dirty="0"/>
            <a:t>, used trained ANN to predict </a:t>
          </a:r>
          <a:br>
            <a:rPr lang="en-US" sz="2400" kern="1200" dirty="0"/>
          </a:b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𝑤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=</m:t>
              </m:r>
              <m:r>
                <a:rPr lang="en-US" sz="2400" b="0" i="1" kern="1200" smtClean="0">
                  <a:latin typeface="Cambria Math" panose="02040503050406030204" pitchFamily="18" charset="0"/>
                </a:rPr>
                <m:t>𝐼</m:t>
              </m:r>
              <m:d>
                <m:dPr>
                  <m:begChr m:val="["/>
                  <m:endChr m:val="]"/>
                  <m:ctrlPr>
                    <a:rPr lang="en-US" sz="24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d>
                    <m:dPr>
                      <m:begChr m:val="|"/>
                      <m:endChr m:val="|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acc>
                        <m:accPr>
                          <m:chr m:val="̃"/>
                          <m:ctrlPr>
                            <a:rPr lang="en-US" sz="2400" b="0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2400" b="0" i="1" kern="12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d>
                  <m:r>
                    <a:rPr lang="en-US" sz="2400" b="0" i="1" kern="1200" smtClean="0">
                      <a:latin typeface="Cambria Math" panose="02040503050406030204" pitchFamily="18" charset="0"/>
                    </a:rPr>
                    <m:t>&lt;</m:t>
                  </m:r>
                  <m:d>
                    <m:dPr>
                      <m:begChr m:val="|"/>
                      <m:endChr m:val="|"/>
                      <m:ctrlPr>
                        <a:rPr lang="en-US" sz="2400" b="0" i="1" kern="1200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acc>
                        <m:accPr>
                          <m:chr m:val="̂"/>
                          <m:ctrlPr>
                            <a:rPr lang="en-US" sz="2400" b="0" i="1" kern="120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12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2400" b="0" i="1" kern="12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e>
                  </m:d>
                </m:e>
              </m:d>
            </m:oMath>
          </a14:m>
          <a:endParaRPr lang="en-US" sz="2400" kern="1200" dirty="0"/>
        </a:p>
      </dsp:txBody>
      <dsp:txXfrm>
        <a:off x="0" y="9578016"/>
        <a:ext cx="6974306" cy="1474200"/>
      </dsp:txXfrm>
    </dsp:sp>
    <dsp:sp modelId="{E2512F5F-C877-4D71-8DDE-B04845AB63B4}">
      <dsp:nvSpPr>
        <dsp:cNvPr id="0" name=""/>
        <dsp:cNvSpPr/>
      </dsp:nvSpPr>
      <dsp:spPr>
        <a:xfrm>
          <a:off x="348715" y="9223776"/>
          <a:ext cx="4882014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529" tIns="0" rIns="18452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Predict for observed data</a:t>
          </a:r>
        </a:p>
      </dsp:txBody>
      <dsp:txXfrm>
        <a:off x="383300" y="9258361"/>
        <a:ext cx="4812844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ED0E2-C017-4814-86FA-2BD478D4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E3481-1041-4ABF-AE91-E33E10369946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D777D-3A72-4B6E-8DF0-AF54DCA7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13FD3-DCE9-4DEF-AA7C-B92DF278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93FF9-CBB4-413E-A940-76040702E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76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F0CBB-3B91-4EF9-B3C9-07678BC9C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C1C-CD51-42D2-A5AC-18C6C5A6DE47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D455D-3C8A-446F-A4BC-CE680453D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B9DBA-3056-465B-A8FF-04A6ADF4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6325A-A78E-4F19-B440-89549874B1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09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EFB8F-435E-4BE1-AF07-D09A8819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96A3A-5CF4-4703-AB82-4CADD744271F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A8C66-224B-4674-80EB-91594B9DB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A5BD3-9759-475D-BD59-832572C5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ED942-CC2E-467A-A893-C407F9CF5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00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8F80586-BE53-4A5C-991A-7B08127E7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65D06-7EC5-4257-8D03-8998C3C59F36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51868D-F224-4A05-9E1D-597150384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613DFD-1B8A-44B2-8110-CAEE31C9C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F4148-9401-4756-9943-738483DE0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38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06A21B-EC7A-4993-978D-EAADE637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F9264-EA01-4AE2-AC61-4F0C4ABFCC70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0502C-457E-45D6-A11E-BD01F3E2D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4F3BF35-9EB4-40A9-BD83-A3D9B001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4CADF-FF51-48FF-9A75-37AD976A67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34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9E67527-691F-4FB5-AF81-2A27EEA39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5A81D-A2EB-4C70-B7D9-B4A414D4569E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A74069-675A-4CF9-AA87-26ECF7D0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458E2E-922D-4C7E-A56B-DFD1CADC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90BA3-3245-44D3-A7D8-EEA73F0FC3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18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10AC04E-DB1C-4DB5-A904-2DA8A11E7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9257C-620D-45B9-81B0-FD54E3A1CC90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0514269-EC24-4742-B107-16B2A3EA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03DFF90-1FF2-40B1-BB51-4A9ABD155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8B03D-A51C-45AD-B553-DD29A21951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97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2E58D7-D8FF-4325-A638-F245CBADA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810CD-6299-4F3D-BFCB-2E3402513CF8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2DA3228-A73E-4E1F-94F1-1153FCD6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D7D6B6-B8A7-4605-BD90-A5FE6C09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D17C3-C928-4C6B-883F-ECB3F1C1B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795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F1810C2-71AC-43C0-9CEC-933AEEF38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09C5-4461-46BC-A4FA-E7F9D519C847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097031-C214-4299-B6C3-6ADEB9F2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097BC3-4BF4-4ECA-8599-12C5C31A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2A29-9446-49A0-8972-8AAF34AFBD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54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E469A-FD9B-4BA6-A88B-3222D02C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56E16-8881-4A64-837D-4FA3B236D44C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4302B-1CED-4113-8E92-AE8C054E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CB530-15E3-492B-A4C2-1A00FB3F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D3148-6984-4FB0-B18D-D5068887D7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33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9CC8-25B7-401D-A2B8-D2FDE68D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E934E-7FA2-43C6-83C9-B0086AFA0E14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8279E-71E4-451A-814A-5F6210874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52238-6C0C-4545-8623-C6120372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EBC5-A5E6-43FF-B88B-C21FD0D079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37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58B0378-2910-4B7A-AE65-F2A5A6B0C0B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ABFF64F-ADBA-43FD-B162-2C61908D3D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204C7-A3ED-45C3-898F-95F0370F0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E9D35D-A57D-46DD-9483-E6EC6A4C7E12}" type="datetimeFigureOut">
              <a:rPr lang="en-US"/>
              <a:pPr>
                <a:defRPr/>
              </a:pPr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9D7D2-A0B1-453D-B25A-648E9CE4A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5747C-4471-4E81-942B-445115A07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7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B23BBB0-0354-426C-B99D-D50E8EDB86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eaLnBrk="0" fontAlgn="base" hangingPunct="0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1.xml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12" Type="http://schemas.openxmlformats.org/officeDocument/2006/relationships/diagramColors" Target="../diagrams/colors1.xml"/><Relationship Id="rId1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6" Type="http://schemas.openxmlformats.org/officeDocument/2006/relationships/diagramQuickStyle" Target="../diagrams/quickStyle1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1.jpg"/><Relationship Id="rId15" Type="http://schemas.openxmlformats.org/officeDocument/2006/relationships/diagramLayout" Target="../diagrams/layout1.xml"/><Relationship Id="rId10" Type="http://schemas.openxmlformats.org/officeDocument/2006/relationships/diagramLayout" Target="../diagrams/layout1.xml"/><Relationship Id="rId19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diagramData" Target="../diagrams/data1.xml"/><Relationship Id="rId1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E6DE7-1972-4F4F-B5D6-2EFF50BDC0AE}"/>
              </a:ext>
            </a:extLst>
          </p:cNvPr>
          <p:cNvSpPr/>
          <p:nvPr/>
        </p:nvSpPr>
        <p:spPr>
          <a:xfrm>
            <a:off x="228600" y="122238"/>
            <a:ext cx="32689800" cy="24685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13">
            <a:extLst>
              <a:ext uri="{FF2B5EF4-FFF2-40B4-BE49-F238E27FC236}">
                <a16:creationId xmlns:a16="http://schemas.microsoft.com/office/drawing/2014/main" id="{373D5165-6625-4EB1-98F8-005A295C8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76200"/>
            <a:ext cx="315087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600" dirty="0">
                <a:solidFill>
                  <a:srgbClr val="0070C0"/>
                </a:solidFill>
              </a:rPr>
              <a:t>A Tailored Machine Learning Oracle to Guide Statistical Processing</a:t>
            </a:r>
            <a:br>
              <a:rPr lang="en-US" altLang="en-US" sz="4000" dirty="0">
                <a:solidFill>
                  <a:srgbClr val="0070C0"/>
                </a:solidFill>
              </a:rPr>
            </a:br>
            <a:r>
              <a:rPr lang="en-US" altLang="en-US" sz="4000" dirty="0"/>
              <a:t>Mary Gregg</a:t>
            </a:r>
            <a:r>
              <a:rPr lang="en-US" altLang="en-US" sz="4000" baseline="30000" dirty="0"/>
              <a:t>1,2 </a:t>
            </a:r>
            <a:r>
              <a:rPr lang="en-US" altLang="en-US" sz="4000" dirty="0"/>
              <a:t>(mary.gregg@NIST.gov), Lucas Koepke</a:t>
            </a:r>
            <a:r>
              <a:rPr lang="en-US" altLang="en-US" sz="4000" baseline="30000" dirty="0"/>
              <a:t>1</a:t>
            </a:r>
            <a:r>
              <a:rPr lang="en-US" altLang="en-US" sz="4000" dirty="0"/>
              <a:t>, Michael Frey</a:t>
            </a:r>
            <a:r>
              <a:rPr lang="en-US" altLang="en-US" sz="4000" baseline="30000" dirty="0"/>
              <a:t>1</a:t>
            </a:r>
          </a:p>
          <a:p>
            <a:pPr algn="ctr" eaLnBrk="1" hangingPunct="1"/>
            <a:r>
              <a:rPr lang="en-US" altLang="en-US" sz="3200" baseline="30000" dirty="0"/>
              <a:t>1</a:t>
            </a:r>
            <a:r>
              <a:rPr lang="en-US" altLang="en-US" sz="3200" dirty="0"/>
              <a:t>National Institute of Standards and Technology, </a:t>
            </a:r>
            <a:r>
              <a:rPr lang="en-US" altLang="en-US" sz="3200" baseline="30000" dirty="0"/>
              <a:t>2</a:t>
            </a:r>
            <a:r>
              <a:rPr lang="en-US" altLang="en-US" sz="3200" dirty="0"/>
              <a:t>University of Colorado Boulder</a:t>
            </a:r>
            <a:endParaRPr lang="en-US" altLang="en-US" sz="3200" baseline="300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4BD042-5CC7-4310-9480-5A18831058A9}"/>
              </a:ext>
            </a:extLst>
          </p:cNvPr>
          <p:cNvSpPr/>
          <p:nvPr/>
        </p:nvSpPr>
        <p:spPr>
          <a:xfrm>
            <a:off x="2286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41645CE-F535-4FD5-9D17-A643C659FA2A}"/>
              </a:ext>
            </a:extLst>
          </p:cNvPr>
          <p:cNvSpPr/>
          <p:nvPr/>
        </p:nvSpPr>
        <p:spPr>
          <a:xfrm>
            <a:off x="84582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9A6C3E5-1B61-4BDF-A068-B097332BD941}"/>
              </a:ext>
            </a:extLst>
          </p:cNvPr>
          <p:cNvSpPr/>
          <p:nvPr/>
        </p:nvSpPr>
        <p:spPr>
          <a:xfrm>
            <a:off x="166878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B1D3ECA-6518-4263-954C-E8313A85D428}"/>
              </a:ext>
            </a:extLst>
          </p:cNvPr>
          <p:cNvSpPr/>
          <p:nvPr/>
        </p:nvSpPr>
        <p:spPr>
          <a:xfrm>
            <a:off x="249174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extBox 14">
            <a:extLst>
              <a:ext uri="{FF2B5EF4-FFF2-40B4-BE49-F238E27FC236}">
                <a16:creationId xmlns:a16="http://schemas.microsoft.com/office/drawing/2014/main" id="{4EBFAE57-9BF8-4EBF-A225-08EC9E3E5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70C0"/>
                </a:solidFill>
              </a:rPr>
              <a:t>INTRODUCTION</a:t>
            </a:r>
          </a:p>
        </p:txBody>
      </p:sp>
      <p:sp>
        <p:nvSpPr>
          <p:cNvPr id="2060" name="TextBox 18">
            <a:extLst>
              <a:ext uri="{FF2B5EF4-FFF2-40B4-BE49-F238E27FC236}">
                <a16:creationId xmlns:a16="http://schemas.microsoft.com/office/drawing/2014/main" id="{EBE21BEF-323B-4BE5-9431-66563EE4B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70C0"/>
                </a:solidFill>
              </a:rPr>
              <a:t>EXPERIMENT</a:t>
            </a:r>
          </a:p>
        </p:txBody>
      </p:sp>
      <p:sp>
        <p:nvSpPr>
          <p:cNvPr id="2061" name="TextBox 19">
            <a:extLst>
              <a:ext uri="{FF2B5EF4-FFF2-40B4-BE49-F238E27FC236}">
                <a16:creationId xmlns:a16="http://schemas.microsoft.com/office/drawing/2014/main" id="{D55971D7-844A-4F51-B0B1-139886848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3988" y="2819400"/>
            <a:ext cx="800100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70C0"/>
                </a:solidFill>
              </a:rPr>
              <a:t>DESIGN &amp;</a:t>
            </a:r>
            <a:br>
              <a:rPr lang="en-US" altLang="en-US" dirty="0">
                <a:solidFill>
                  <a:srgbClr val="0070C0"/>
                </a:solidFill>
              </a:rPr>
            </a:br>
            <a:r>
              <a:rPr lang="en-US" altLang="en-US" dirty="0">
                <a:solidFill>
                  <a:srgbClr val="0070C0"/>
                </a:solidFill>
              </a:rPr>
              <a:t>ARCHITECTURE</a:t>
            </a:r>
          </a:p>
        </p:txBody>
      </p:sp>
      <p:sp>
        <p:nvSpPr>
          <p:cNvPr id="2062" name="TextBox 20">
            <a:extLst>
              <a:ext uri="{FF2B5EF4-FFF2-40B4-BE49-F238E27FC236}">
                <a16:creationId xmlns:a16="http://schemas.microsoft.com/office/drawing/2014/main" id="{215766FA-F498-4034-9F26-6C574A9AA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174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70C0"/>
                </a:solidFill>
              </a:rPr>
              <a:t>EVALUATION</a:t>
            </a:r>
          </a:p>
        </p:txBody>
      </p:sp>
      <p:sp>
        <p:nvSpPr>
          <p:cNvPr id="2063" name="TextBox 21">
            <a:extLst>
              <a:ext uri="{FF2B5EF4-FFF2-40B4-BE49-F238E27FC236}">
                <a16:creationId xmlns:a16="http://schemas.microsoft.com/office/drawing/2014/main" id="{8521A096-05E4-49D4-AEF0-080941A7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17400" y="117348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70C0"/>
                </a:solidFill>
              </a:rPr>
              <a:t>FUTURE EXPERIMENTS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64" name="TextBox 22">
                <a:extLst>
                  <a:ext uri="{FF2B5EF4-FFF2-40B4-BE49-F238E27FC236}">
                    <a16:creationId xmlns:a16="http://schemas.microsoft.com/office/drawing/2014/main" id="{F27E619D-4A1D-46AB-B856-985FA2526B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3751263"/>
                <a:ext cx="7848600" cy="10433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3200" dirty="0"/>
                  <a:t>Some processing of data prior to inference can be helpful. However, an analyst must decide whether to preprocess without knowing the effects of processing on the estimates.</a:t>
                </a:r>
              </a:p>
              <a:p>
                <a:pPr eaLnBrk="1" hangingPunct="1"/>
                <a:endParaRPr lang="en-US" altLang="en-US" sz="3200" dirty="0"/>
              </a:p>
              <a:p>
                <a:pPr eaLnBrk="1" hangingPunct="1"/>
                <a:r>
                  <a:rPr lang="en-US" altLang="en-US" sz="3200" b="1" dirty="0"/>
                  <a:t>Research question:</a:t>
                </a:r>
              </a:p>
              <a:p>
                <a:pPr eaLnBrk="1" hangingPunct="1"/>
                <a:r>
                  <a:rPr lang="en-US" altLang="en-US" sz="3200" i="1" dirty="0"/>
                  <a:t>Can an artificial neural network (ANN) be trained to predict whether a preprocessing method will increase or decrease the error of an estimate for a given data set?</a:t>
                </a:r>
                <a:endParaRPr lang="en-US" altLang="en-US" sz="3200" dirty="0"/>
              </a:p>
              <a:p>
                <a:pPr eaLnBrk="1" hangingPunct="1"/>
                <a:endParaRPr lang="en-US" altLang="en-US" sz="3200" i="1" dirty="0"/>
              </a:p>
              <a:p>
                <a:pPr eaLnBrk="1" hangingPunct="1"/>
                <a:r>
                  <a:rPr lang="en-US" altLang="en-US" sz="3200" dirty="0"/>
                  <a:t>This work evaluates the research question in the context of simple linear regression.</a:t>
                </a:r>
              </a:p>
              <a:p>
                <a:pPr eaLnBrk="1" hangingPunct="1"/>
                <a:endParaRPr lang="en-US" altLang="en-US" sz="3200" dirty="0"/>
              </a:p>
              <a:p>
                <a:pPr eaLnBrk="1" hangingPunct="1"/>
                <a:r>
                  <a:rPr lang="en-US" altLang="en-US" sz="3200" dirty="0"/>
                  <a:t>In monotonic regression, application of the pool-adjacent-violators-algorithm (PAVA) might be applied prior to estimation of the slope. Does PAVA increase or decrease the accuracy of </a:t>
                </a:r>
                <a14:m>
                  <m:oMath xmlns:m="http://schemas.openxmlformats.org/officeDocument/2006/math">
                    <m:r>
                      <a:rPr lang="en-US" alt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en-US" sz="3200" dirty="0"/>
                  <a:t> for this set of data?</a:t>
                </a:r>
              </a:p>
              <a:p>
                <a:pPr eaLnBrk="1" hangingPunct="1"/>
                <a:endParaRPr lang="en-US" altLang="en-US" sz="3200" b="1" dirty="0"/>
              </a:p>
            </p:txBody>
          </p:sp>
        </mc:Choice>
        <mc:Fallback xmlns="">
          <p:sp>
            <p:nvSpPr>
              <p:cNvPr id="2064" name="TextBox 22">
                <a:extLst>
                  <a:ext uri="{FF2B5EF4-FFF2-40B4-BE49-F238E27FC236}">
                    <a16:creationId xmlns:a16="http://schemas.microsoft.com/office/drawing/2014/main" id="{F27E619D-4A1D-46AB-B856-985FA2526B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751263"/>
                <a:ext cx="7848600" cy="10433625"/>
              </a:xfrm>
              <a:prstGeom prst="rect">
                <a:avLst/>
              </a:prstGeom>
              <a:blipFill>
                <a:blip r:embed="rId2"/>
                <a:stretch>
                  <a:fillRect l="-2020" t="-75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6" name="TextBox 24">
            <a:extLst>
              <a:ext uri="{FF2B5EF4-FFF2-40B4-BE49-F238E27FC236}">
                <a16:creationId xmlns:a16="http://schemas.microsoft.com/office/drawing/2014/main" id="{41DF6EB5-4765-475B-BF89-7455FD0BA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3751263"/>
            <a:ext cx="7848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/>
              <a:t>Trial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67" name="TextBox 27">
                <a:extLst>
                  <a:ext uri="{FF2B5EF4-FFF2-40B4-BE49-F238E27FC236}">
                    <a16:creationId xmlns:a16="http://schemas.microsoft.com/office/drawing/2014/main" id="{54C00714-E2D6-43B5-9485-BA355515B0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34631" y="12781350"/>
                <a:ext cx="7772400" cy="4524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742950" indent="-7429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Determine optimal size and depth of ANN as it relates to Oracle accuracy</a:t>
                </a:r>
              </a:p>
              <a:p>
                <a:pPr eaLnBrk="1" hangingPunct="1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Assess accuracy across various values of </a:t>
                </a:r>
                <a14:m>
                  <m:oMath xmlns:m="http://schemas.openxmlformats.org/officeDocument/2006/math">
                    <m:r>
                      <a:rPr lang="en-US" alt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en-US" sz="3200" dirty="0"/>
              </a:p>
              <a:p>
                <a:pPr eaLnBrk="1" hangingPunct="1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Explore whether the Oracle can be trained to predict </a:t>
                </a:r>
                <a14:m>
                  <m:oMath xmlns:m="http://schemas.openxmlformats.org/officeDocument/2006/math">
                    <m:r>
                      <a:rPr lang="en-US" alt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altLang="en-US" sz="3200" dirty="0"/>
              </a:p>
              <a:p>
                <a:pPr eaLnBrk="1" hangingPunct="1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Extension of Oracle to other preprocessing methods</a:t>
                </a:r>
              </a:p>
              <a:p>
                <a:pPr eaLnBrk="1" hangingPunct="1">
                  <a:buFont typeface="Arial" panose="020B0604020202020204" pitchFamily="34" charset="0"/>
                  <a:buChar char="•"/>
                </a:pPr>
                <a:endParaRPr lang="en-US" altLang="en-US" sz="3200" dirty="0"/>
              </a:p>
            </p:txBody>
          </p:sp>
        </mc:Choice>
        <mc:Fallback xmlns="">
          <p:sp>
            <p:nvSpPr>
              <p:cNvPr id="2067" name="TextBox 27">
                <a:extLst>
                  <a:ext uri="{FF2B5EF4-FFF2-40B4-BE49-F238E27FC236}">
                    <a16:creationId xmlns:a16="http://schemas.microsoft.com/office/drawing/2014/main" id="{54C00714-E2D6-43B5-9485-BA355515B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34631" y="12781350"/>
                <a:ext cx="7772400" cy="4524315"/>
              </a:xfrm>
              <a:prstGeom prst="rect">
                <a:avLst/>
              </a:prstGeom>
              <a:blipFill>
                <a:blip r:embed="rId3"/>
                <a:stretch>
                  <a:fillRect l="-1804" t="-1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9" name="TextBox 29">
                <a:extLst>
                  <a:ext uri="{FF2B5EF4-FFF2-40B4-BE49-F238E27FC236}">
                    <a16:creationId xmlns:a16="http://schemas.microsoft.com/office/drawing/2014/main" id="{B72AB679-96FB-423A-BBD9-1B6817EEEC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29958" y="8904982"/>
                <a:ext cx="7848600" cy="255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lvl="1" indent="0" eaLnBrk="1" hangingPunct="1"/>
                <a:r>
                  <a:rPr lang="en-US" altLang="en-US" sz="3200" dirty="0"/>
                  <a:t>The proposed model offers high validation accuracy on the training data. Simulations for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altLang="en-US" sz="32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altLang="en-US" sz="3200" dirty="0"/>
                  <a:t> are being conducted to evaluate whether the model results in Oracle effectiveness. </a:t>
                </a:r>
              </a:p>
            </p:txBody>
          </p:sp>
        </mc:Choice>
        <mc:Fallback xmlns="">
          <p:sp>
            <p:nvSpPr>
              <p:cNvPr id="2069" name="TextBox 29">
                <a:extLst>
                  <a:ext uri="{FF2B5EF4-FFF2-40B4-BE49-F238E27FC236}">
                    <a16:creationId xmlns:a16="http://schemas.microsoft.com/office/drawing/2014/main" id="{B72AB679-96FB-423A-BBD9-1B6817EEE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29958" y="8904982"/>
                <a:ext cx="7848600" cy="2554545"/>
              </a:xfrm>
              <a:prstGeom prst="rect">
                <a:avLst/>
              </a:prstGeom>
              <a:blipFill>
                <a:blip r:embed="rId4"/>
                <a:stretch>
                  <a:fillRect l="-1941" t="-3103" r="-699" b="-69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5A3ED8A-DFBE-4416-B29E-CA3883406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87045"/>
            <a:ext cx="4038947" cy="1851184"/>
          </a:xfrm>
          <a:prstGeom prst="rect">
            <a:avLst/>
          </a:prstGeom>
        </p:spPr>
      </p:pic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40263B19-9676-45C0-9EFB-F1DD6C136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4100" y="291941"/>
            <a:ext cx="2819400" cy="2114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1A4198-90A6-467A-B5A1-29D5FFE78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44600"/>
            <a:ext cx="7239000" cy="3581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4">
                <a:extLst>
                  <a:ext uri="{FF2B5EF4-FFF2-40B4-BE49-F238E27FC236}">
                    <a16:creationId xmlns:a16="http://schemas.microsoft.com/office/drawing/2014/main" id="{AEADB3BD-9CD3-4D3C-9CE1-926188E4D1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0600" y="15959138"/>
                <a:ext cx="7848600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3200" dirty="0"/>
                  <a:t>Assess Oracle accuracy by performing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en-US" sz="3200" dirty="0"/>
                  <a:t> trials and calculating the frequency between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en-US" sz="3200" dirty="0"/>
                  <a:t> and truth.</a:t>
                </a:r>
              </a:p>
            </p:txBody>
          </p:sp>
        </mc:Choice>
        <mc:Fallback xmlns="">
          <p:sp>
            <p:nvSpPr>
              <p:cNvPr id="30" name="TextBox 24">
                <a:extLst>
                  <a:ext uri="{FF2B5EF4-FFF2-40B4-BE49-F238E27FC236}">
                    <a16:creationId xmlns:a16="http://schemas.microsoft.com/office/drawing/2014/main" id="{AEADB3BD-9CD3-4D3C-9CE1-926188E4D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0600" y="15959138"/>
                <a:ext cx="7848600" cy="1569660"/>
              </a:xfrm>
              <a:prstGeom prst="rect">
                <a:avLst/>
              </a:prstGeom>
              <a:blipFill>
                <a:blip r:embed="rId8"/>
                <a:stretch>
                  <a:fillRect l="-2020" t="-4669" r="-1632" b="-120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Diagram 13">
                <a:extLst>
                  <a:ext uri="{FF2B5EF4-FFF2-40B4-BE49-F238E27FC236}">
                    <a16:creationId xmlns:a16="http://schemas.microsoft.com/office/drawing/2014/main" id="{92F64627-BEED-4D83-B518-21BDED98886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56839302"/>
                  </p:ext>
                </p:extLst>
              </p:nvPr>
            </p:nvGraphicFramePr>
            <p:xfrm>
              <a:off x="8971547" y="4161833"/>
              <a:ext cx="6974306" cy="114610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Choice>
        <mc:Fallback xmlns="">
          <p:graphicFrame>
            <p:nvGraphicFramePr>
              <p:cNvPr id="14" name="Diagram 13">
                <a:extLst>
                  <a:ext uri="{FF2B5EF4-FFF2-40B4-BE49-F238E27FC236}">
                    <a16:creationId xmlns:a16="http://schemas.microsoft.com/office/drawing/2014/main" id="{92F64627-BEED-4D83-B518-21BDED98886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56839302"/>
                  </p:ext>
                </p:extLst>
              </p:nvPr>
            </p:nvGraphicFramePr>
            <p:xfrm>
              <a:off x="8971547" y="4161833"/>
              <a:ext cx="6974306" cy="114610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4" r:lo="rId15" r:qs="rId16" r:cs="rId17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E7B24A91-6D0B-4277-AE84-28F5604FF3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16388" y="4721622"/>
                <a:ext cx="7848600" cy="554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defTabSz="28749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lvl="1" indent="0" eaLnBrk="1" hangingPunct="1"/>
                <a:r>
                  <a:rPr lang="en-US" altLang="en-US" sz="3200" u="sng" dirty="0"/>
                  <a:t>Parameters</a:t>
                </a:r>
                <a:endParaRPr lang="en-US" altLang="en-US" sz="3200" dirty="0"/>
              </a:p>
              <a:p>
                <a:pPr marL="0" lvl="1" indent="0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 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=1; 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=0.1, 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alt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altLang="en-US" sz="3200" dirty="0"/>
              </a:p>
              <a:p>
                <a:pPr marL="0" lvl="1" indent="0" eaLnBrk="1" hangingPunct="1"/>
                <a:endParaRPr lang="en-US" altLang="en-US" sz="3200" dirty="0"/>
              </a:p>
              <a:p>
                <a:pPr marL="0" lvl="1" indent="0" eaLnBrk="1" hangingPunct="1"/>
                <a:r>
                  <a:rPr lang="en-US" altLang="en-US" sz="3200" u="sng" dirty="0"/>
                  <a:t>Training data</a:t>
                </a:r>
                <a:endParaRPr lang="en-US" altLang="en-US" sz="3200" dirty="0"/>
              </a:p>
              <a:p>
                <a:pPr marL="0" lvl="1" indent="0" eaLnBrk="1" hangingPunct="1"/>
                <a:r>
                  <a:rPr lang="en-US" altLang="en-US" sz="3200" dirty="0"/>
                  <a:t>10</a:t>
                </a:r>
                <a:r>
                  <a:rPr lang="en-US" altLang="en-US" sz="3200" baseline="30000" dirty="0"/>
                  <a:t>5</a:t>
                </a:r>
                <a:r>
                  <a:rPr lang="en-US" altLang="en-US" sz="3200" dirty="0"/>
                  <a:t>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32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en-US" sz="3200" dirty="0"/>
                  <a:t> data sets, split into 80,000 training and 20,000 validation sets</a:t>
                </a:r>
              </a:p>
              <a:p>
                <a:pPr marL="0" lvl="1" indent="0" eaLnBrk="1" hangingPunct="1"/>
                <a:endParaRPr lang="en-US" altLang="en-US" sz="3200" dirty="0"/>
              </a:p>
              <a:p>
                <a:pPr marL="0" lvl="1" indent="0" eaLnBrk="1" hangingPunct="1"/>
                <a:r>
                  <a:rPr lang="en-US" altLang="en-US" sz="3200" u="sng" dirty="0"/>
                  <a:t>ANN architecture</a:t>
                </a:r>
                <a:endParaRPr lang="en-US" altLang="en-US" sz="3200" dirty="0"/>
              </a:p>
              <a:p>
                <a:pPr marL="0" lvl="1" indent="0" eaLnBrk="1" hangingPunct="1"/>
                <a:r>
                  <a:rPr lang="en-US" altLang="en-US" sz="3200" dirty="0"/>
                  <a:t>2D convolutional with 16 filters, kernel size = (2,2), stride length = 1</a:t>
                </a:r>
                <a:br>
                  <a:rPr lang="en-US" altLang="en-US" sz="3200" dirty="0"/>
                </a:br>
                <a:endParaRPr lang="en-US" altLang="en-US" sz="3200" dirty="0"/>
              </a:p>
            </p:txBody>
          </p:sp>
        </mc:Choice>
        <mc:Fallback xmlns=""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E7B24A91-6D0B-4277-AE84-28F5604FF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16388" y="4721622"/>
                <a:ext cx="7848600" cy="5547160"/>
              </a:xfrm>
              <a:prstGeom prst="rect">
                <a:avLst/>
              </a:prstGeom>
              <a:blipFill>
                <a:blip r:embed="rId18"/>
                <a:stretch>
                  <a:fillRect l="-2020" t="-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29">
            <a:extLst>
              <a:ext uri="{FF2B5EF4-FFF2-40B4-BE49-F238E27FC236}">
                <a16:creationId xmlns:a16="http://schemas.microsoft.com/office/drawing/2014/main" id="{A1C6850F-7219-4E27-BD9C-ECD2BF57A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64012" y="14660563"/>
            <a:ext cx="7848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lvl="1" indent="0" eaLnBrk="1" hangingPunct="1"/>
            <a:r>
              <a:rPr lang="en-US" altLang="en-US" sz="3200" u="sng" dirty="0"/>
              <a:t>ANN training</a:t>
            </a:r>
          </a:p>
          <a:p>
            <a:pPr marL="0" lvl="1" indent="0" eaLnBrk="1" hangingPunct="1"/>
            <a:r>
              <a:rPr lang="en-US" altLang="en-US" sz="3200" dirty="0"/>
              <a:t>Train model for 100 epochs with batch size of 100, optimize using stochastic gradient descent. Evaluate performance using validation accuracy and loss (binary cross entropy)</a:t>
            </a:r>
            <a:br>
              <a:rPr lang="en-US" altLang="en-US" sz="3200" dirty="0"/>
            </a:br>
            <a:endParaRPr lang="en-US" altLang="en-US" sz="32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D8DE2E1-9A3B-4D83-A1AF-C17BF3FFD8F2}"/>
              </a:ext>
            </a:extLst>
          </p:cNvPr>
          <p:cNvSpPr/>
          <p:nvPr/>
        </p:nvSpPr>
        <p:spPr>
          <a:xfrm>
            <a:off x="18152806" y="12108536"/>
            <a:ext cx="4572000" cy="6400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2D convolutional layer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51C7AF-F428-4CE6-8D80-7F95D815EF1B}"/>
              </a:ext>
            </a:extLst>
          </p:cNvPr>
          <p:cNvSpPr/>
          <p:nvPr/>
        </p:nvSpPr>
        <p:spPr>
          <a:xfrm>
            <a:off x="18381406" y="12824816"/>
            <a:ext cx="4114800" cy="411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32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E7DA7D-B104-4CB4-8F38-A47C453DAD6A}"/>
              </a:ext>
            </a:extLst>
          </p:cNvPr>
          <p:cNvSpPr/>
          <p:nvPr/>
        </p:nvSpPr>
        <p:spPr>
          <a:xfrm>
            <a:off x="18610006" y="13337245"/>
            <a:ext cx="3657600" cy="152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4BBCEF8-9BCA-4EFE-8214-AC967D730F3E}"/>
              </a:ext>
            </a:extLst>
          </p:cNvPr>
          <p:cNvSpPr/>
          <p:nvPr/>
        </p:nvSpPr>
        <p:spPr>
          <a:xfrm>
            <a:off x="18838606" y="13590911"/>
            <a:ext cx="3200400" cy="411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DB2018-4397-4BCA-9486-F260706CDFA8}"/>
              </a:ext>
            </a:extLst>
          </p:cNvPr>
          <p:cNvSpPr/>
          <p:nvPr/>
        </p:nvSpPr>
        <p:spPr>
          <a:xfrm>
            <a:off x="19067206" y="14103340"/>
            <a:ext cx="2743200" cy="152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85B7FC8-DD1D-4DD8-9921-4B030FC46414}"/>
              </a:ext>
            </a:extLst>
          </p:cNvPr>
          <p:cNvSpPr/>
          <p:nvPr/>
        </p:nvSpPr>
        <p:spPr>
          <a:xfrm>
            <a:off x="22063587" y="10041025"/>
            <a:ext cx="822325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7AA9BFF-59EB-438F-AC78-EF59B33E769F}"/>
              </a:ext>
            </a:extLst>
          </p:cNvPr>
          <p:cNvSpPr/>
          <p:nvPr/>
        </p:nvSpPr>
        <p:spPr>
          <a:xfrm>
            <a:off x="22063587" y="10449012"/>
            <a:ext cx="822325" cy="228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8F3BA8C-5F9D-464A-8B9A-A75B5690FA2B}"/>
              </a:ext>
            </a:extLst>
          </p:cNvPr>
          <p:cNvSpPr/>
          <p:nvPr/>
        </p:nvSpPr>
        <p:spPr>
          <a:xfrm>
            <a:off x="22063587" y="10855412"/>
            <a:ext cx="822325" cy="228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5" name="TextBox 11">
            <a:extLst>
              <a:ext uri="{FF2B5EF4-FFF2-40B4-BE49-F238E27FC236}">
                <a16:creationId xmlns:a16="http://schemas.microsoft.com/office/drawing/2014/main" id="{B1341DCC-2C59-4F4D-81AB-8728371A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4187" y="9871162"/>
            <a:ext cx="1905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800"/>
              <a:t>Dense</a:t>
            </a:r>
            <a:br>
              <a:rPr lang="en-US" altLang="en-US" sz="2800"/>
            </a:br>
            <a:r>
              <a:rPr lang="en-US" altLang="en-US" sz="2800"/>
              <a:t>Relu</a:t>
            </a:r>
          </a:p>
          <a:p>
            <a:pPr eaLnBrk="1" hangingPunct="1"/>
            <a:r>
              <a:rPr lang="en-US" altLang="en-US" sz="2800"/>
              <a:t>Sigmoid</a:t>
            </a: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567BDF72-C204-4950-8301-20CEF904C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9753" y="11320869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 b="1" dirty="0"/>
              <a:t>Input</a:t>
            </a:r>
            <a:endParaRPr lang="en-US" altLang="en-US" b="1" dirty="0"/>
          </a:p>
        </p:txBody>
      </p:sp>
      <p:sp>
        <p:nvSpPr>
          <p:cNvPr id="57" name="TextBox 14">
            <a:extLst>
              <a:ext uri="{FF2B5EF4-FFF2-40B4-BE49-F238E27FC236}">
                <a16:creationId xmlns:a16="http://schemas.microsoft.com/office/drawing/2014/main" id="{EA956C68-3957-432F-90A7-D68345200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6953" y="13887440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 b="1" dirty="0"/>
              <a:t>Output</a:t>
            </a:r>
            <a:endParaRPr lang="en-US" alt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E8F0D79-771E-488A-87C0-5D4F0B272FDC}"/>
                  </a:ext>
                </a:extLst>
              </p:cNvPr>
              <p:cNvSpPr/>
              <p:nvPr/>
            </p:nvSpPr>
            <p:spPr>
              <a:xfrm>
                <a:off x="18152806" y="11377016"/>
                <a:ext cx="4572000" cy="640080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 array of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 pairs</a:t>
                </a:r>
              </a:p>
            </p:txBody>
          </p:sp>
        </mc:Choice>
        <mc:Fallback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E8F0D79-771E-488A-87C0-5D4F0B272F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2806" y="11377016"/>
                <a:ext cx="4572000" cy="640080"/>
              </a:xfrm>
              <a:prstGeom prst="rect">
                <a:avLst/>
              </a:prstGeom>
              <a:blipFill>
                <a:blip r:embed="rId19"/>
                <a:stretch>
                  <a:fillRect t="-3604" b="-23423"/>
                </a:stretch>
              </a:blipFill>
              <a:ln w="381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95238FA-4C97-40D0-92C9-79816B27082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885" y="3898502"/>
            <a:ext cx="7054516" cy="47882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474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Gregg, Mary E. (Assoc)</cp:lastModifiedBy>
  <cp:revision>34</cp:revision>
  <dcterms:created xsi:type="dcterms:W3CDTF">2012-03-30T21:25:52Z</dcterms:created>
  <dcterms:modified xsi:type="dcterms:W3CDTF">2020-09-14T19:56:46Z</dcterms:modified>
</cp:coreProperties>
</file>