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3"/>
  </p:notesMasterIdLst>
  <p:sldIdLst>
    <p:sldId id="256" r:id="rId5"/>
    <p:sldId id="294" r:id="rId6"/>
    <p:sldId id="295" r:id="rId7"/>
    <p:sldId id="296" r:id="rId8"/>
    <p:sldId id="298" r:id="rId9"/>
    <p:sldId id="297" r:id="rId10"/>
    <p:sldId id="284" r:id="rId11"/>
    <p:sldId id="289" r:id="rId12"/>
    <p:sldId id="299" r:id="rId13"/>
    <p:sldId id="290" r:id="rId14"/>
    <p:sldId id="262" r:id="rId15"/>
    <p:sldId id="261" r:id="rId16"/>
    <p:sldId id="300" r:id="rId17"/>
    <p:sldId id="292" r:id="rId18"/>
    <p:sldId id="301" r:id="rId19"/>
    <p:sldId id="302" r:id="rId20"/>
    <p:sldId id="293" r:id="rId21"/>
    <p:sldId id="277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08" autoAdjust="0"/>
    <p:restoredTop sz="60588" autoAdjust="0"/>
  </p:normalViewPr>
  <p:slideViewPr>
    <p:cSldViewPr>
      <p:cViewPr>
        <p:scale>
          <a:sx n="66" d="100"/>
          <a:sy n="66" d="100"/>
        </p:scale>
        <p:origin x="-221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FB330-9E86-4198-B9D2-96E3F774FAB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5D724-8AFB-433C-9CE5-516D7CAB0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04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4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45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2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89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20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20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20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34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55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05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07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06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06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34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10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3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73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5D724-8AFB-433C-9CE5-516D7CAB04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7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3" descr="rho_logo_4C_tag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762000"/>
            <a:ext cx="2743200" cy="11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>
            <a:lvl1pPr algn="l">
              <a:defRPr sz="4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95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3" descr="rho_logo_4C_tag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943600"/>
            <a:ext cx="1447800" cy="62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>
            <a:lvl1pPr algn="l">
              <a:defRPr sz="4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572000"/>
          </a:xfrm>
        </p:spPr>
        <p:txBody>
          <a:bodyPr/>
          <a:lstStyle>
            <a:lvl1pPr>
              <a:defRPr sz="2800" baseline="0">
                <a:latin typeface="Calibri" pitchFamily="34" charset="0"/>
              </a:defRPr>
            </a:lvl1pPr>
            <a:lvl2pPr>
              <a:defRPr sz="2400" baseline="0">
                <a:latin typeface="Calibri" pitchFamily="34" charset="0"/>
              </a:defRPr>
            </a:lvl2pPr>
            <a:lvl3pPr>
              <a:defRPr sz="2000" baseline="0">
                <a:latin typeface="Calibri" pitchFamily="34" charset="0"/>
              </a:defRPr>
            </a:lvl3pPr>
            <a:lvl4pPr>
              <a:defRPr sz="1800" baseline="0">
                <a:latin typeface="Calibri" pitchFamily="34" charset="0"/>
              </a:defRPr>
            </a:lvl4pPr>
            <a:lvl5pPr>
              <a:defRPr sz="1800" baseline="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572000"/>
          </a:xfrm>
        </p:spPr>
        <p:txBody>
          <a:bodyPr/>
          <a:lstStyle>
            <a:lvl1pPr>
              <a:defRPr sz="2800" baseline="0">
                <a:latin typeface="Calibri" pitchFamily="34" charset="0"/>
              </a:defRPr>
            </a:lvl1pPr>
            <a:lvl2pPr>
              <a:defRPr sz="2400" baseline="0">
                <a:latin typeface="Calibri" pitchFamily="34" charset="0"/>
              </a:defRPr>
            </a:lvl2pPr>
            <a:lvl3pPr>
              <a:defRPr sz="2000" baseline="0">
                <a:latin typeface="Calibri" pitchFamily="34" charset="0"/>
              </a:defRPr>
            </a:lvl3pPr>
            <a:lvl4pPr>
              <a:defRPr sz="1800" baseline="0">
                <a:latin typeface="Calibri" pitchFamily="34" charset="0"/>
              </a:defRPr>
            </a:lvl4pPr>
            <a:lvl5pPr>
              <a:defRPr sz="1800" baseline="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3" descr="rho_logo_4C_tag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943600"/>
            <a:ext cx="1447800" cy="62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>
            <a:lvl1pPr algn="l">
              <a:defRPr sz="4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63632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2762"/>
            <a:ext cx="4040188" cy="4008438"/>
          </a:xfrm>
        </p:spPr>
        <p:txBody>
          <a:bodyPr/>
          <a:lstStyle>
            <a:lvl1pPr>
              <a:defRPr sz="2400" baseline="0">
                <a:latin typeface="Calibri" pitchFamily="34" charset="0"/>
              </a:defRPr>
            </a:lvl1pPr>
            <a:lvl2pPr>
              <a:defRPr sz="2000" baseline="0">
                <a:latin typeface="Calibri" pitchFamily="34" charset="0"/>
              </a:defRPr>
            </a:lvl2pPr>
            <a:lvl3pPr>
              <a:defRPr sz="1800" baseline="0">
                <a:latin typeface="Calibri" pitchFamily="34" charset="0"/>
              </a:defRPr>
            </a:lvl3pPr>
            <a:lvl4pPr>
              <a:defRPr sz="1600" baseline="0">
                <a:latin typeface="Calibri" pitchFamily="34" charset="0"/>
              </a:defRPr>
            </a:lvl4pPr>
            <a:lvl5pPr>
              <a:defRPr sz="1600" baseline="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43000"/>
            <a:ext cx="4041775" cy="663632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2762"/>
            <a:ext cx="4041775" cy="4008438"/>
          </a:xfrm>
        </p:spPr>
        <p:txBody>
          <a:bodyPr/>
          <a:lstStyle>
            <a:lvl1pPr>
              <a:defRPr sz="2400" baseline="0">
                <a:latin typeface="Calibri" pitchFamily="34" charset="0"/>
              </a:defRPr>
            </a:lvl1pPr>
            <a:lvl2pPr>
              <a:defRPr sz="2000" baseline="0">
                <a:latin typeface="Calibri" pitchFamily="34" charset="0"/>
              </a:defRPr>
            </a:lvl2pPr>
            <a:lvl3pPr>
              <a:defRPr sz="1800" baseline="0">
                <a:latin typeface="Calibri" pitchFamily="34" charset="0"/>
              </a:defRPr>
            </a:lvl3pPr>
            <a:lvl4pPr>
              <a:defRPr sz="1600" baseline="0">
                <a:latin typeface="Calibri" pitchFamily="34" charset="0"/>
              </a:defRPr>
            </a:lvl4pPr>
            <a:lvl5pPr>
              <a:defRPr sz="1600" baseline="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3" descr="rho_logo_4C_tag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943600"/>
            <a:ext cx="1447800" cy="62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>
            <a:lvl1pPr algn="l">
              <a:defRPr sz="4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3" descr="rho_logo_4C_tag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943600"/>
            <a:ext cx="1447800" cy="62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5AF948-DF01-40A5-92F0-B3E6DFB451EE}" type="datetimeFigureOut">
              <a:rPr lang="en-US"/>
              <a:pPr>
                <a:defRPr/>
              </a:pPr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32816D-E49D-4279-BE31-E5009E21C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  <p:sldLayoutId id="2147483702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Transitioning into Leadership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Heather Kopetskie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eather_kopetskie@rhoworld.com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Transitioning into </a:t>
            </a:r>
            <a:r>
              <a:rPr lang="en-US" strike="sngStrike" dirty="0" smtClean="0">
                <a:latin typeface="Arial" panose="020B0604020202020204" pitchFamily="34" charset="0"/>
                <a:cs typeface="Arial" panose="020B0604020202020204" pitchFamily="34" charset="0"/>
              </a:rPr>
              <a:t>Leadership</a:t>
            </a:r>
            <a:br>
              <a:rPr lang="en-US" strike="sngStrik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new Leadership Role</a:t>
            </a:r>
            <a:endParaRPr lang="en-US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Heather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Kopetskie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heather_kopetskie@rhoworld.com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39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2">
            <a:extLst>
              <a:ext uri="{FF2B5EF4-FFF2-40B4-BE49-F238E27FC236}">
                <a16:creationId xmlns:a16="http://schemas.microsoft.com/office/drawing/2014/main" xmlns="" id="{B9763829-CB72-4573-A5FB-5ED48F20CEE8}"/>
              </a:ext>
            </a:extLst>
          </p:cNvPr>
          <p:cNvSpPr/>
          <p:nvPr/>
        </p:nvSpPr>
        <p:spPr>
          <a:xfrm>
            <a:off x="457200" y="457200"/>
            <a:ext cx="3657600" cy="6187440"/>
          </a:xfrm>
          <a:custGeom>
            <a:avLst/>
            <a:gdLst>
              <a:gd name="connsiteX0" fmla="*/ 0 w 8229600"/>
              <a:gd name="connsiteY0" fmla="*/ 79952 h 479700"/>
              <a:gd name="connsiteX1" fmla="*/ 79952 w 8229600"/>
              <a:gd name="connsiteY1" fmla="*/ 0 h 479700"/>
              <a:gd name="connsiteX2" fmla="*/ 8149648 w 8229600"/>
              <a:gd name="connsiteY2" fmla="*/ 0 h 479700"/>
              <a:gd name="connsiteX3" fmla="*/ 8229600 w 8229600"/>
              <a:gd name="connsiteY3" fmla="*/ 79952 h 479700"/>
              <a:gd name="connsiteX4" fmla="*/ 8229600 w 8229600"/>
              <a:gd name="connsiteY4" fmla="*/ 399748 h 479700"/>
              <a:gd name="connsiteX5" fmla="*/ 8149648 w 8229600"/>
              <a:gd name="connsiteY5" fmla="*/ 479700 h 479700"/>
              <a:gd name="connsiteX6" fmla="*/ 79952 w 8229600"/>
              <a:gd name="connsiteY6" fmla="*/ 479700 h 479700"/>
              <a:gd name="connsiteX7" fmla="*/ 0 w 8229600"/>
              <a:gd name="connsiteY7" fmla="*/ 399748 h 479700"/>
              <a:gd name="connsiteX8" fmla="*/ 0 w 8229600"/>
              <a:gd name="connsiteY8" fmla="*/ 79952 h 47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479700">
                <a:moveTo>
                  <a:pt x="0" y="79952"/>
                </a:moveTo>
                <a:cubicBezTo>
                  <a:pt x="0" y="35796"/>
                  <a:pt x="35796" y="0"/>
                  <a:pt x="79952" y="0"/>
                </a:cubicBezTo>
                <a:lnTo>
                  <a:pt x="8149648" y="0"/>
                </a:lnTo>
                <a:cubicBezTo>
                  <a:pt x="8193804" y="0"/>
                  <a:pt x="8229600" y="35796"/>
                  <a:pt x="8229600" y="79952"/>
                </a:cubicBezTo>
                <a:lnTo>
                  <a:pt x="8229600" y="399748"/>
                </a:lnTo>
                <a:cubicBezTo>
                  <a:pt x="8229600" y="443904"/>
                  <a:pt x="8193804" y="479700"/>
                  <a:pt x="8149648" y="479700"/>
                </a:cubicBezTo>
                <a:lnTo>
                  <a:pt x="79952" y="479700"/>
                </a:lnTo>
                <a:cubicBezTo>
                  <a:pt x="35796" y="479700"/>
                  <a:pt x="0" y="443904"/>
                  <a:pt x="0" y="399748"/>
                </a:cubicBezTo>
                <a:lnTo>
                  <a:pt x="0" y="79952"/>
                </a:lnTo>
                <a:close/>
              </a:path>
            </a:pathLst>
          </a:custGeom>
          <a:solidFill>
            <a:srgbClr val="1A60B1"/>
          </a:solidFill>
          <a:ln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274320" rIns="91440" bIns="182880" numCol="1" spcCol="1270" anchor="t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500"/>
              </a:spcAft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Then</a:t>
            </a: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Lead Statistician on Studies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Wrote protocols and SAPs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Performed analyses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Wrote manuscripts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Functional Lead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Overseeing project work of several statisticians to ensure work was performed, answer questions, general leadership for set of studies</a:t>
            </a:r>
          </a:p>
          <a:p>
            <a:pPr defTabSz="889000">
              <a:spcAft>
                <a:spcPts val="5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DM Evolution</a:t>
            </a:r>
          </a:p>
          <a:p>
            <a:pPr defTabSz="889000"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Helped evolve some routine DM work to increase efficiency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Bef>
                <a:spcPct val="0"/>
              </a:spcBef>
              <a:spcAft>
                <a:spcPts val="500"/>
              </a:spcAft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xmlns="" id="{12B2185F-1E86-488F-BD12-E7FF62ED0ACD}"/>
              </a:ext>
            </a:extLst>
          </p:cNvPr>
          <p:cNvSpPr/>
          <p:nvPr/>
        </p:nvSpPr>
        <p:spPr>
          <a:xfrm>
            <a:off x="4876800" y="457200"/>
            <a:ext cx="3657600" cy="6187440"/>
          </a:xfrm>
          <a:custGeom>
            <a:avLst/>
            <a:gdLst>
              <a:gd name="connsiteX0" fmla="*/ 0 w 8229600"/>
              <a:gd name="connsiteY0" fmla="*/ 79952 h 479700"/>
              <a:gd name="connsiteX1" fmla="*/ 79952 w 8229600"/>
              <a:gd name="connsiteY1" fmla="*/ 0 h 479700"/>
              <a:gd name="connsiteX2" fmla="*/ 8149648 w 8229600"/>
              <a:gd name="connsiteY2" fmla="*/ 0 h 479700"/>
              <a:gd name="connsiteX3" fmla="*/ 8229600 w 8229600"/>
              <a:gd name="connsiteY3" fmla="*/ 79952 h 479700"/>
              <a:gd name="connsiteX4" fmla="*/ 8229600 w 8229600"/>
              <a:gd name="connsiteY4" fmla="*/ 399748 h 479700"/>
              <a:gd name="connsiteX5" fmla="*/ 8149648 w 8229600"/>
              <a:gd name="connsiteY5" fmla="*/ 479700 h 479700"/>
              <a:gd name="connsiteX6" fmla="*/ 79952 w 8229600"/>
              <a:gd name="connsiteY6" fmla="*/ 479700 h 479700"/>
              <a:gd name="connsiteX7" fmla="*/ 0 w 8229600"/>
              <a:gd name="connsiteY7" fmla="*/ 399748 h 479700"/>
              <a:gd name="connsiteX8" fmla="*/ 0 w 8229600"/>
              <a:gd name="connsiteY8" fmla="*/ 79952 h 47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479700">
                <a:moveTo>
                  <a:pt x="0" y="79952"/>
                </a:moveTo>
                <a:cubicBezTo>
                  <a:pt x="0" y="35796"/>
                  <a:pt x="35796" y="0"/>
                  <a:pt x="79952" y="0"/>
                </a:cubicBezTo>
                <a:lnTo>
                  <a:pt x="8149648" y="0"/>
                </a:lnTo>
                <a:cubicBezTo>
                  <a:pt x="8193804" y="0"/>
                  <a:pt x="8229600" y="35796"/>
                  <a:pt x="8229600" y="79952"/>
                </a:cubicBezTo>
                <a:lnTo>
                  <a:pt x="8229600" y="399748"/>
                </a:lnTo>
                <a:cubicBezTo>
                  <a:pt x="8229600" y="443904"/>
                  <a:pt x="8193804" y="479700"/>
                  <a:pt x="8149648" y="479700"/>
                </a:cubicBezTo>
                <a:lnTo>
                  <a:pt x="79952" y="479700"/>
                </a:lnTo>
                <a:cubicBezTo>
                  <a:pt x="35796" y="479700"/>
                  <a:pt x="0" y="443904"/>
                  <a:pt x="0" y="399748"/>
                </a:cubicBezTo>
                <a:lnTo>
                  <a:pt x="0" y="79952"/>
                </a:lnTo>
                <a:close/>
              </a:path>
            </a:pathLst>
          </a:custGeom>
          <a:solidFill>
            <a:srgbClr val="4C7AC2"/>
          </a:solidFill>
          <a:ln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274320" rIns="91440" bIns="182880" numCol="1" spcCol="1270" anchor="t" anchorCtr="0">
            <a:noAutofit/>
          </a:bodyPr>
          <a:lstStyle/>
          <a:p>
            <a:pPr algn="ctr" defTabSz="889000">
              <a:spcAft>
                <a:spcPts val="500"/>
              </a:spcAft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Now</a:t>
            </a:r>
          </a:p>
          <a:p>
            <a:pPr defTabSz="889000">
              <a:spcAft>
                <a:spcPts val="5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Biometrics Lead</a:t>
            </a:r>
          </a:p>
          <a:p>
            <a:pPr defTabSz="889000"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Oversee portfolio of projects</a:t>
            </a:r>
          </a:p>
          <a:p>
            <a:pPr defTabSz="889000"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Manage programs/projects</a:t>
            </a:r>
          </a:p>
          <a:p>
            <a:pPr defTabSz="889000"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Provide insight on statistics, data management, and programming</a:t>
            </a:r>
          </a:p>
          <a:p>
            <a:pPr defTabSz="889000"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Responsible for change management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Aft>
                <a:spcPts val="0"/>
              </a:spcAft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Aft>
                <a:spcPts val="5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Lead Statistician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>
              <a:spcAft>
                <a:spcPts val="500"/>
              </a:spcAft>
            </a:pP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Same as before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defTabSz="889000">
              <a:spcAft>
                <a:spcPts val="500"/>
              </a:spcAft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>
              <a:spcAft>
                <a:spcPts val="500"/>
              </a:spcAft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4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year ago</a:t>
            </a:r>
            <a:endParaRPr lang="en-US" dirty="0"/>
          </a:p>
        </p:txBody>
      </p:sp>
      <p:pic>
        <p:nvPicPr>
          <p:cNvPr id="4" name="Picture 2" descr="C:\Users\hwildasi\Downloads\leio-mclaren-leiomclaren-nGwhwpzLGnU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066800"/>
            <a:ext cx="3972972" cy="496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533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Afraid of what?</a:t>
            </a:r>
            <a:endParaRPr lang="en-US" dirty="0"/>
          </a:p>
        </p:txBody>
      </p:sp>
      <p:pic>
        <p:nvPicPr>
          <p:cNvPr id="1026" name="Picture 2" descr="C:\Users\hwildasi\Downloads\robert-thiemann-yNEkCl88Jlw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972" y="1524000"/>
            <a:ext cx="55069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43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wildasi\Downloads\ian-froome-riEiamlDV4Y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19199"/>
            <a:ext cx="3581400" cy="530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/>
              <a:t>Afraid of what?</a:t>
            </a:r>
          </a:p>
        </p:txBody>
      </p:sp>
    </p:spTree>
    <p:extLst>
      <p:ext uri="{BB962C8B-B14F-4D97-AF65-F5344CB8AC3E}">
        <p14:creationId xmlns:p14="http://schemas.microsoft.com/office/powerpoint/2010/main" val="362643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/>
              <a:t>Afraid of what?</a:t>
            </a:r>
          </a:p>
        </p:txBody>
      </p:sp>
      <p:pic>
        <p:nvPicPr>
          <p:cNvPr id="1028" name="Picture 4" descr="Image result for bmx cra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4397150" cy="543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4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hwildasi\Downloads\jeshoots-com--2vD8lIhdnw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515100" cy="434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/>
              <a:t>Afraid of what?</a:t>
            </a:r>
          </a:p>
        </p:txBody>
      </p:sp>
    </p:spTree>
    <p:extLst>
      <p:ext uri="{BB962C8B-B14F-4D97-AF65-F5344CB8AC3E}">
        <p14:creationId xmlns:p14="http://schemas.microsoft.com/office/powerpoint/2010/main" val="178386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of skills </a:t>
            </a:r>
            <a:endParaRPr lang="en-US" dirty="0"/>
          </a:p>
        </p:txBody>
      </p:sp>
      <p:pic>
        <p:nvPicPr>
          <p:cNvPr id="2051" name="Picture 3" descr="C:\Users\hwildasi\Downloads\gleren-meneghin-VSLPOL9PwB8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229600" cy="548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109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53457"/>
            <a:ext cx="811238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Where are things now?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94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wildasi\Downloads\mae-mu-bauqYdmadYw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12855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Going in Circles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32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wildasi\Downloads\mimi-thian-lp1AKIUV3yo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Listening and 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Not all Good</a:t>
            </a:r>
            <a:endParaRPr lang="en-US" dirty="0"/>
          </a:p>
        </p:txBody>
      </p:sp>
      <p:pic>
        <p:nvPicPr>
          <p:cNvPr id="3074" name="Picture 2" descr="C:\Users\hwildasi\Downloads\nathan-dumlao-aZ9X3L1Va2Y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77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wildasi\Downloads\tyler-nix-klOo6lqKWjs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Still have fears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83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Successes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26975"/>
            <a:ext cx="4829175" cy="570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1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776413"/>
            <a:ext cx="869632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212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wildasi\Downloads\aaron-burden-CKlHKtCJZKk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608892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</p:spPr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463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1027" name="Picture 3" descr="C:\Users\hwildasi\AppData\Local\Microsoft\Windows\Temporary Internet Files\Content.IE5\15YI2HAE\question-mark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715000" cy="428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130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_AMO_REPORTCONTROLSVISIBLE" val="Empty"/>
  <p:tag name="_AMO_UNIQUEIDENTIFIER" val="467af3f4-9b11-4291-99ad-bf356a701969"/>
</p:tagLst>
</file>

<file path=ppt/theme/theme1.xml><?xml version="1.0" encoding="utf-8"?>
<a:theme xmlns:a="http://schemas.openxmlformats.org/drawingml/2006/main" name="Blank_Template">
  <a:themeElements>
    <a:clrScheme name="Custom 27">
      <a:dk1>
        <a:srgbClr val="005295"/>
      </a:dk1>
      <a:lt1>
        <a:srgbClr val="FFFFFF"/>
      </a:lt1>
      <a:dk2>
        <a:srgbClr val="73C167"/>
      </a:dk2>
      <a:lt2>
        <a:srgbClr val="FFFFFF"/>
      </a:lt2>
      <a:accent1>
        <a:srgbClr val="005295"/>
      </a:accent1>
      <a:accent2>
        <a:srgbClr val="73C167"/>
      </a:accent2>
      <a:accent3>
        <a:srgbClr val="95373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706EE1DD09654F93EC890167FED35E" ma:contentTypeVersion="2" ma:contentTypeDescription="Create a new document." ma:contentTypeScope="" ma:versionID="85a18ef19d5cf345d65c53539f9ee651">
  <xsd:schema xmlns:xsd="http://www.w3.org/2001/XMLSchema" xmlns:xs="http://www.w3.org/2001/XMLSchema" xmlns:p="http://schemas.microsoft.com/office/2006/metadata/properties" xmlns:ns2="e0128858-d012-4a14-8d6e-7d8f9139f51e" targetNamespace="http://schemas.microsoft.com/office/2006/metadata/properties" ma:root="true" ma:fieldsID="6875e9243692a82436a7d5474f21ad94" ns2:_="">
    <xsd:import namespace="e0128858-d012-4a14-8d6e-7d8f9139f51e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28858-d012-4a14-8d6e-7d8f9139f51e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Sales" ma:format="Dropdown" ma:internalName="Category">
      <xsd:simpleType>
        <xsd:restriction base="dms:Choice">
          <xsd:enumeration value="_Templates"/>
          <xsd:enumeration value="Help Desk"/>
          <xsd:enumeration value="Marketing"/>
          <xsd:enumeration value="Proposals &amp; Contracts"/>
          <xsd:enumeration value="Sales"/>
          <xsd:enumeration value="Vendors"/>
          <xsd:enumeration value="Visual Identity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ategory xmlns="e0128858-d012-4a14-8d6e-7d8f9139f51e">_Templates</Category>
  </documentManagement>
</p:properties>
</file>

<file path=customXml/itemProps1.xml><?xml version="1.0" encoding="utf-8"?>
<ds:datastoreItem xmlns:ds="http://schemas.openxmlformats.org/officeDocument/2006/customXml" ds:itemID="{8417AE71-EC0B-4936-A9C8-F578DEB4A4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128858-d012-4a14-8d6e-7d8f9139f5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6CE2D0-C849-4B1D-B19F-B74DF7474E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D41919-25AB-43F4-8E52-B2079A89C1DB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e0128858-d012-4a14-8d6e-7d8f9139f51e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2591</TotalTime>
  <Words>148</Words>
  <Application>Microsoft Office PowerPoint</Application>
  <PresentationFormat>On-screen Show (4:3)</PresentationFormat>
  <Paragraphs>58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Blank_Template</vt:lpstr>
      <vt:lpstr>Transitioning into Leadership</vt:lpstr>
      <vt:lpstr>Transitioning into Leadership a new Leadership Role</vt:lpstr>
      <vt:lpstr>PowerPoint Presentation</vt:lpstr>
      <vt:lpstr>A year ago</vt:lpstr>
      <vt:lpstr>Afraid of what?</vt:lpstr>
      <vt:lpstr>Afraid of what?</vt:lpstr>
      <vt:lpstr>Afraid of what?</vt:lpstr>
      <vt:lpstr>Afraid of what?</vt:lpstr>
      <vt:lpstr>Alignment of skills </vt:lpstr>
      <vt:lpstr>Where are things now? </vt:lpstr>
      <vt:lpstr>Going in Circles</vt:lpstr>
      <vt:lpstr>Listening and Planning</vt:lpstr>
      <vt:lpstr>Not all Good</vt:lpstr>
      <vt:lpstr>Still have fears</vt:lpstr>
      <vt:lpstr>Successes</vt:lpstr>
      <vt:lpstr>Success</vt:lpstr>
      <vt:lpstr>Reflections</vt:lpstr>
      <vt:lpstr>Questions</vt:lpstr>
    </vt:vector>
  </TitlesOfParts>
  <Company>RHO,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Rho Power Point Template</dc:title>
  <dc:creator>Brook White</dc:creator>
  <cp:lastModifiedBy>Heather Kopetskie</cp:lastModifiedBy>
  <cp:revision>96</cp:revision>
  <dcterms:created xsi:type="dcterms:W3CDTF">2010-11-02T15:49:31Z</dcterms:created>
  <dcterms:modified xsi:type="dcterms:W3CDTF">2019-09-25T12:04:57Z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0x010100B8706EE1DD09654F93EC890167FED35E</vt:lpwstr>
  </property>
  <property fmtid="{D5CDD505-2E9C-101B-9397-08002B2CF9AE}" pid="3" name="Order">
    <vt:r8>3600</vt:r8>
  </property>
  <property fmtid="{D5CDD505-2E9C-101B-9397-08002B2CF9AE}" pid="4" name="xd_ProgID">
    <vt:lpwstr/>
  </property>
  <property fmtid="{D5CDD505-2E9C-101B-9397-08002B2CF9AE}" pid="5" name="TemplateUrl">
    <vt:lpwstr/>
  </property>
</Properties>
</file>