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3" r:id="rId1"/>
  </p:sldMasterIdLst>
  <p:notesMasterIdLst>
    <p:notesMasterId r:id="rId43"/>
  </p:notesMasterIdLst>
  <p:sldIdLst>
    <p:sldId id="282" r:id="rId2"/>
    <p:sldId id="305" r:id="rId3"/>
    <p:sldId id="329" r:id="rId4"/>
    <p:sldId id="333" r:id="rId5"/>
    <p:sldId id="331" r:id="rId6"/>
    <p:sldId id="330" r:id="rId7"/>
    <p:sldId id="332" r:id="rId8"/>
    <p:sldId id="346" r:id="rId9"/>
    <p:sldId id="489" r:id="rId10"/>
    <p:sldId id="490" r:id="rId11"/>
    <p:sldId id="491" r:id="rId12"/>
    <p:sldId id="492" r:id="rId13"/>
    <p:sldId id="519" r:id="rId14"/>
    <p:sldId id="320" r:id="rId15"/>
    <p:sldId id="493" r:id="rId16"/>
    <p:sldId id="521" r:id="rId17"/>
    <p:sldId id="494" r:id="rId18"/>
    <p:sldId id="524" r:id="rId19"/>
    <p:sldId id="510" r:id="rId20"/>
    <p:sldId id="525" r:id="rId21"/>
    <p:sldId id="365" r:id="rId22"/>
    <p:sldId id="496" r:id="rId23"/>
    <p:sldId id="513" r:id="rId24"/>
    <p:sldId id="512" r:id="rId25"/>
    <p:sldId id="514" r:id="rId26"/>
    <p:sldId id="516" r:id="rId27"/>
    <p:sldId id="509" r:id="rId28"/>
    <p:sldId id="515" r:id="rId29"/>
    <p:sldId id="506" r:id="rId30"/>
    <p:sldId id="507" r:id="rId31"/>
    <p:sldId id="508" r:id="rId32"/>
    <p:sldId id="430" r:id="rId33"/>
    <p:sldId id="528" r:id="rId34"/>
    <p:sldId id="532" r:id="rId35"/>
    <p:sldId id="527" r:id="rId36"/>
    <p:sldId id="529" r:id="rId37"/>
    <p:sldId id="531" r:id="rId38"/>
    <p:sldId id="530" r:id="rId39"/>
    <p:sldId id="526" r:id="rId40"/>
    <p:sldId id="478" r:id="rId41"/>
    <p:sldId id="48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5C5C"/>
    <a:srgbClr val="D95D5D"/>
    <a:srgbClr val="B00000"/>
    <a:srgbClr val="BBD5F5"/>
    <a:srgbClr val="FFCC00"/>
    <a:srgbClr val="F88608"/>
    <a:srgbClr val="000000"/>
    <a:srgbClr val="4C1F8D"/>
    <a:srgbClr val="461F63"/>
    <a:srgbClr val="2B13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87" autoAdjust="0"/>
    <p:restoredTop sz="94624" autoAdjust="0"/>
  </p:normalViewPr>
  <p:slideViewPr>
    <p:cSldViewPr snapToGrid="0">
      <p:cViewPr varScale="1">
        <p:scale>
          <a:sx n="59" d="100"/>
          <a:sy n="59" d="100"/>
        </p:scale>
        <p:origin x="72" y="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yot, Layla" userId="f2842065-cfa8-411a-ab15-b5d31e1f66a5" providerId="ADAL" clId="{1808DB2B-F43B-4775-9650-28C9D3EFD9C9}"/>
    <pc:docChg chg="undo custSel addSld modSld">
      <pc:chgData name="Guyot, Layla" userId="f2842065-cfa8-411a-ab15-b5d31e1f66a5" providerId="ADAL" clId="{1808DB2B-F43B-4775-9650-28C9D3EFD9C9}" dt="2019-10-01T17:49:48.673" v="769" actId="20577"/>
      <pc:docMkLst>
        <pc:docMk/>
      </pc:docMkLst>
      <pc:sldChg chg="addSp delSp modSp setBg">
        <pc:chgData name="Guyot, Layla" userId="f2842065-cfa8-411a-ab15-b5d31e1f66a5" providerId="ADAL" clId="{1808DB2B-F43B-4775-9650-28C9D3EFD9C9}" dt="2019-09-24T20:08:58.848" v="712" actId="1076"/>
        <pc:sldMkLst>
          <pc:docMk/>
          <pc:sldMk cId="2314868241" sldId="282"/>
        </pc:sldMkLst>
        <pc:spChg chg="mod">
          <ac:chgData name="Guyot, Layla" userId="f2842065-cfa8-411a-ab15-b5d31e1f66a5" providerId="ADAL" clId="{1808DB2B-F43B-4775-9650-28C9D3EFD9C9}" dt="2019-09-24T20:08:53.081" v="711" actId="14100"/>
          <ac:spMkLst>
            <pc:docMk/>
            <pc:sldMk cId="2314868241" sldId="282"/>
            <ac:spMk id="2" creationId="{00000000-0000-0000-0000-000000000000}"/>
          </ac:spMkLst>
        </pc:spChg>
        <pc:spChg chg="mod">
          <ac:chgData name="Guyot, Layla" userId="f2842065-cfa8-411a-ab15-b5d31e1f66a5" providerId="ADAL" clId="{1808DB2B-F43B-4775-9650-28C9D3EFD9C9}" dt="2019-09-24T20:06:08.224" v="460" actId="1035"/>
          <ac:spMkLst>
            <pc:docMk/>
            <pc:sldMk cId="2314868241" sldId="282"/>
            <ac:spMk id="3" creationId="{00000000-0000-0000-0000-000000000000}"/>
          </ac:spMkLst>
        </pc:spChg>
        <pc:picChg chg="add mod">
          <ac:chgData name="Guyot, Layla" userId="f2842065-cfa8-411a-ab15-b5d31e1f66a5" providerId="ADAL" clId="{1808DB2B-F43B-4775-9650-28C9D3EFD9C9}" dt="2019-09-24T20:08:58.848" v="712" actId="1076"/>
          <ac:picMkLst>
            <pc:docMk/>
            <pc:sldMk cId="2314868241" sldId="282"/>
            <ac:picMk id="5" creationId="{91E119E5-03EC-4686-AE56-D9F1F0FB4488}"/>
          </ac:picMkLst>
        </pc:picChg>
        <pc:picChg chg="del">
          <ac:chgData name="Guyot, Layla" userId="f2842065-cfa8-411a-ab15-b5d31e1f66a5" providerId="ADAL" clId="{1808DB2B-F43B-4775-9650-28C9D3EFD9C9}" dt="2019-09-24T19:52:17.058" v="3" actId="478"/>
          <ac:picMkLst>
            <pc:docMk/>
            <pc:sldMk cId="2314868241" sldId="282"/>
            <ac:picMk id="11" creationId="{00000000-0000-0000-0000-000000000000}"/>
          </ac:picMkLst>
        </pc:pic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05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05"/>
            <ac:spMk id="11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11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11"/>
            <ac:spMk id="8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12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12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20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20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29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29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30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30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31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31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32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32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33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33"/>
            <ac:spMk id="13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39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39"/>
            <ac:spMk id="8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54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54"/>
            <ac:spMk id="8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365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365"/>
            <ac:spMk id="8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10-01T17:47:15.994" v="731" actId="12"/>
        <pc:sldMkLst>
          <pc:docMk/>
          <pc:sldMk cId="2271471380" sldId="430"/>
        </pc:sldMkLst>
        <pc:spChg chg="mod">
          <ac:chgData name="Guyot, Layla" userId="f2842065-cfa8-411a-ab15-b5d31e1f66a5" providerId="ADAL" clId="{1808DB2B-F43B-4775-9650-28C9D3EFD9C9}" dt="2019-10-01T17:47:15.994" v="731" actId="12"/>
          <ac:spMkLst>
            <pc:docMk/>
            <pc:sldMk cId="2271471380" sldId="430"/>
            <ac:spMk id="9" creationId="{00000000-0000-0000-0000-000000000000}"/>
          </ac:spMkLst>
        </pc:spChg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30"/>
            <ac:spMk id="11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38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38"/>
            <ac:spMk id="6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39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39"/>
            <ac:spMk id="13" creationId="{00000000-0000-0000-0000-000000000000}"/>
          </ac:spMkLst>
        </pc:spChg>
      </pc:sldChg>
      <pc:sldChg chg="setBg">
        <pc:chgData name="Guyot, Layla" userId="f2842065-cfa8-411a-ab15-b5d31e1f66a5" providerId="ADAL" clId="{1808DB2B-F43B-4775-9650-28C9D3EFD9C9}" dt="2019-09-24T20:08:30.578" v="710"/>
        <pc:sldMkLst>
          <pc:docMk/>
          <pc:sldMk cId="2314868241" sldId="481"/>
        </pc:sldMkLst>
      </pc:sldChg>
      <pc:sldChg chg="addSp modSp">
        <pc:chgData name="Guyot, Layla" userId="f2842065-cfa8-411a-ab15-b5d31e1f66a5" providerId="ADAL" clId="{1808DB2B-F43B-4775-9650-28C9D3EFD9C9}" dt="2019-09-24T20:13:18.093" v="716" actId="1076"/>
        <pc:sldMkLst>
          <pc:docMk/>
          <pc:sldMk cId="2271471380" sldId="482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82"/>
            <ac:spMk id="9" creationId="{00000000-0000-0000-0000-000000000000}"/>
          </ac:spMkLst>
        </pc:spChg>
        <pc:picChg chg="add mod">
          <ac:chgData name="Guyot, Layla" userId="f2842065-cfa8-411a-ab15-b5d31e1f66a5" providerId="ADAL" clId="{1808DB2B-F43B-4775-9650-28C9D3EFD9C9}" dt="2019-09-24T20:13:18.093" v="716" actId="1076"/>
          <ac:picMkLst>
            <pc:docMk/>
            <pc:sldMk cId="2271471380" sldId="482"/>
            <ac:picMk id="11" creationId="{6EE66942-A398-4408-B66F-E6678A78FBC6}"/>
          </ac:picMkLst>
        </pc:pic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88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88"/>
            <ac:spMk id="11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89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89"/>
            <ac:spMk id="14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90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90"/>
            <ac:spMk id="22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91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91"/>
            <ac:spMk id="6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92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92"/>
            <ac:spMk id="6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93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93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94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94"/>
            <ac:spMk id="15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496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496"/>
            <ac:spMk id="11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470851042" sldId="505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470851042" sldId="505"/>
            <ac:spMk id="7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470851042" sldId="506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470851042" sldId="506"/>
            <ac:spMk id="7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470851042" sldId="507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470851042" sldId="507"/>
            <ac:spMk id="11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470851042" sldId="508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470851042" sldId="508"/>
            <ac:spMk id="11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509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509"/>
            <ac:spMk id="6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510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510"/>
            <ac:spMk id="8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97411260" sldId="512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97411260" sldId="512"/>
            <ac:spMk id="6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97411260" sldId="513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97411260" sldId="513"/>
            <ac:spMk id="6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97411260" sldId="514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97411260" sldId="514"/>
            <ac:spMk id="6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2271471380" sldId="515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2271471380" sldId="515"/>
            <ac:spMk id="8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97411260" sldId="516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97411260" sldId="516"/>
            <ac:spMk id="7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97411260" sldId="517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97411260" sldId="517"/>
            <ac:spMk id="7" creationId="{00000000-0000-0000-0000-000000000000}"/>
          </ac:spMkLst>
        </pc:spChg>
      </pc:sldChg>
      <pc:sldChg chg="modSp">
        <pc:chgData name="Guyot, Layla" userId="f2842065-cfa8-411a-ab15-b5d31e1f66a5" providerId="ADAL" clId="{1808DB2B-F43B-4775-9650-28C9D3EFD9C9}" dt="2019-09-24T20:10:18.658" v="714"/>
        <pc:sldMkLst>
          <pc:docMk/>
          <pc:sldMk cId="1009587663" sldId="518"/>
        </pc:sldMkLst>
        <pc:spChg chg="mod">
          <ac:chgData name="Guyot, Layla" userId="f2842065-cfa8-411a-ab15-b5d31e1f66a5" providerId="ADAL" clId="{1808DB2B-F43B-4775-9650-28C9D3EFD9C9}" dt="2019-09-24T20:10:18.658" v="714"/>
          <ac:spMkLst>
            <pc:docMk/>
            <pc:sldMk cId="1009587663" sldId="518"/>
            <ac:spMk id="8" creationId="{00000000-0000-0000-0000-000000000000}"/>
          </ac:spMkLst>
        </pc:spChg>
      </pc:sldChg>
      <pc:sldChg chg="modSp add">
        <pc:chgData name="Guyot, Layla" userId="f2842065-cfa8-411a-ab15-b5d31e1f66a5" providerId="ADAL" clId="{1808DB2B-F43B-4775-9650-28C9D3EFD9C9}" dt="2019-09-24T20:16:35.080" v="730" actId="20577"/>
        <pc:sldMkLst>
          <pc:docMk/>
          <pc:sldMk cId="2203629325" sldId="519"/>
        </pc:sldMkLst>
        <pc:spChg chg="mod">
          <ac:chgData name="Guyot, Layla" userId="f2842065-cfa8-411a-ab15-b5d31e1f66a5" providerId="ADAL" clId="{1808DB2B-F43B-4775-9650-28C9D3EFD9C9}" dt="2019-09-24T20:16:35.080" v="730" actId="20577"/>
          <ac:spMkLst>
            <pc:docMk/>
            <pc:sldMk cId="2203629325" sldId="519"/>
            <ac:spMk id="2" creationId="{00000000-0000-0000-0000-000000000000}"/>
          </ac:spMkLst>
        </pc:spChg>
      </pc:sldChg>
      <pc:sldChg chg="addSp delSp modSp">
        <pc:chgData name="Guyot, Layla" userId="f2842065-cfa8-411a-ab15-b5d31e1f66a5" providerId="ADAL" clId="{1808DB2B-F43B-4775-9650-28C9D3EFD9C9}" dt="2019-10-01T17:49:48.673" v="769" actId="20577"/>
        <pc:sldMkLst>
          <pc:docMk/>
          <pc:sldMk cId="1590086963" sldId="522"/>
        </pc:sldMkLst>
        <pc:spChg chg="add del mod">
          <ac:chgData name="Guyot, Layla" userId="f2842065-cfa8-411a-ab15-b5d31e1f66a5" providerId="ADAL" clId="{1808DB2B-F43B-4775-9650-28C9D3EFD9C9}" dt="2019-10-01T17:47:42.492" v="734" actId="478"/>
          <ac:spMkLst>
            <pc:docMk/>
            <pc:sldMk cId="1590086963" sldId="522"/>
            <ac:spMk id="8" creationId="{1491273D-3068-4F4A-8FA9-BF508CB2922A}"/>
          </ac:spMkLst>
        </pc:spChg>
        <pc:spChg chg="add mod">
          <ac:chgData name="Guyot, Layla" userId="f2842065-cfa8-411a-ab15-b5d31e1f66a5" providerId="ADAL" clId="{1808DB2B-F43B-4775-9650-28C9D3EFD9C9}" dt="2019-10-01T17:49:48.673" v="769" actId="20577"/>
          <ac:spMkLst>
            <pc:docMk/>
            <pc:sldMk cId="1590086963" sldId="522"/>
            <ac:spMk id="12" creationId="{4BB3D68A-F069-469D-900D-2CF891DFEC63}"/>
          </ac:spMkLst>
        </pc:spChg>
      </pc:sldChg>
    </pc:docChg>
  </pc:docChgLst>
  <pc:docChgLst>
    <pc:chgData name="Guyot, Layla" userId="S::l_g244@txstate.edu::f2842065-cfa8-411a-ab15-b5d31e1f66a5" providerId="AD" clId="Web-{353ED354-E3D0-4DBC-840B-872EF3DE60E5}"/>
    <pc:docChg chg="modSld sldOrd">
      <pc:chgData name="Guyot, Layla" userId="S::l_g244@txstate.edu::f2842065-cfa8-411a-ab15-b5d31e1f66a5" providerId="AD" clId="Web-{353ED354-E3D0-4DBC-840B-872EF3DE60E5}" dt="2019-02-16T06:46:36.255" v="343" actId="20577"/>
      <pc:docMkLst>
        <pc:docMk/>
      </pc:docMkLst>
      <pc:sldChg chg="addSp delSp modSp">
        <pc:chgData name="Guyot, Layla" userId="S::l_g244@txstate.edu::f2842065-cfa8-411a-ab15-b5d31e1f66a5" providerId="AD" clId="Web-{353ED354-E3D0-4DBC-840B-872EF3DE60E5}" dt="2019-02-16T06:35:08.553" v="31" actId="1076"/>
        <pc:sldMkLst>
          <pc:docMk/>
          <pc:sldMk cId="2314868241" sldId="282"/>
        </pc:sldMkLst>
        <pc:spChg chg="add mod">
          <ac:chgData name="Guyot, Layla" userId="S::l_g244@txstate.edu::f2842065-cfa8-411a-ab15-b5d31e1f66a5" providerId="AD" clId="Web-{353ED354-E3D0-4DBC-840B-872EF3DE60E5}" dt="2019-02-16T06:35:08.553" v="31" actId="1076"/>
          <ac:spMkLst>
            <pc:docMk/>
            <pc:sldMk cId="2314868241" sldId="282"/>
            <ac:spMk id="4" creationId="{FCD7AF5C-6D67-467B-B865-6833B519F3ED}"/>
          </ac:spMkLst>
        </pc:spChg>
        <pc:picChg chg="del">
          <ac:chgData name="Guyot, Layla" userId="S::l_g244@txstate.edu::f2842065-cfa8-411a-ab15-b5d31e1f66a5" providerId="AD" clId="Web-{353ED354-E3D0-4DBC-840B-872EF3DE60E5}" dt="2019-02-16T06:33:01.172" v="0"/>
          <ac:picMkLst>
            <pc:docMk/>
            <pc:sldMk cId="2314868241" sldId="282"/>
            <ac:picMk id="9" creationId="{00000000-0000-0000-0000-000000000000}"/>
          </ac:picMkLst>
        </pc:picChg>
      </pc:sldChg>
      <pc:sldChg chg="modSp">
        <pc:chgData name="Guyot, Layla" userId="S::l_g244@txstate.edu::f2842065-cfa8-411a-ab15-b5d31e1f66a5" providerId="AD" clId="Web-{353ED354-E3D0-4DBC-840B-872EF3DE60E5}" dt="2019-02-16T06:37:23.318" v="61" actId="20577"/>
        <pc:sldMkLst>
          <pc:docMk/>
          <pc:sldMk cId="2271471380" sldId="320"/>
        </pc:sldMkLst>
        <pc:spChg chg="mod">
          <ac:chgData name="Guyot, Layla" userId="S::l_g244@txstate.edu::f2842065-cfa8-411a-ab15-b5d31e1f66a5" providerId="AD" clId="Web-{353ED354-E3D0-4DBC-840B-872EF3DE60E5}" dt="2019-02-16T06:37:23.318" v="61" actId="20577"/>
          <ac:spMkLst>
            <pc:docMk/>
            <pc:sldMk cId="2271471380" sldId="320"/>
            <ac:spMk id="8" creationId="{00000000-0000-0000-0000-000000000000}"/>
          </ac:spMkLst>
        </pc:spChg>
      </pc:sldChg>
      <pc:sldChg chg="modSp ord">
        <pc:chgData name="Guyot, Layla" userId="S::l_g244@txstate.edu::f2842065-cfa8-411a-ab15-b5d31e1f66a5" providerId="AD" clId="Web-{353ED354-E3D0-4DBC-840B-872EF3DE60E5}" dt="2019-02-16T06:45:52.880" v="338" actId="20577"/>
        <pc:sldMkLst>
          <pc:docMk/>
          <pc:sldMk cId="2271471380" sldId="438"/>
        </pc:sldMkLst>
        <pc:spChg chg="mod">
          <ac:chgData name="Guyot, Layla" userId="S::l_g244@txstate.edu::f2842065-cfa8-411a-ab15-b5d31e1f66a5" providerId="AD" clId="Web-{353ED354-E3D0-4DBC-840B-872EF3DE60E5}" dt="2019-02-16T06:44:21.990" v="257" actId="20577"/>
          <ac:spMkLst>
            <pc:docMk/>
            <pc:sldMk cId="2271471380" sldId="438"/>
            <ac:spMk id="2" creationId="{00000000-0000-0000-0000-000000000000}"/>
          </ac:spMkLst>
        </pc:spChg>
        <pc:spChg chg="mod">
          <ac:chgData name="Guyot, Layla" userId="S::l_g244@txstate.edu::f2842065-cfa8-411a-ab15-b5d31e1f66a5" providerId="AD" clId="Web-{353ED354-E3D0-4DBC-840B-872EF3DE60E5}" dt="2019-02-16T06:45:52.880" v="338" actId="20577"/>
          <ac:spMkLst>
            <pc:docMk/>
            <pc:sldMk cId="2271471380" sldId="438"/>
            <ac:spMk id="8" creationId="{00000000-0000-0000-0000-000000000000}"/>
          </ac:spMkLst>
        </pc:spChg>
      </pc:sldChg>
      <pc:sldChg chg="modSp">
        <pc:chgData name="Guyot, Layla" userId="S::l_g244@txstate.edu::f2842065-cfa8-411a-ab15-b5d31e1f66a5" providerId="AD" clId="Web-{353ED354-E3D0-4DBC-840B-872EF3DE60E5}" dt="2019-02-16T06:38:39.771" v="103" actId="20577"/>
        <pc:sldMkLst>
          <pc:docMk/>
          <pc:sldMk cId="2271471380" sldId="439"/>
        </pc:sldMkLst>
        <pc:spChg chg="mod">
          <ac:chgData name="Guyot, Layla" userId="S::l_g244@txstate.edu::f2842065-cfa8-411a-ab15-b5d31e1f66a5" providerId="AD" clId="Web-{353ED354-E3D0-4DBC-840B-872EF3DE60E5}" dt="2019-02-16T06:38:39.771" v="103" actId="20577"/>
          <ac:spMkLst>
            <pc:docMk/>
            <pc:sldMk cId="2271471380" sldId="439"/>
            <ac:spMk id="2" creationId="{00000000-0000-0000-0000-000000000000}"/>
          </ac:spMkLst>
        </pc:spChg>
      </pc:sldChg>
      <pc:sldChg chg="modSp">
        <pc:chgData name="Guyot, Layla" userId="S::l_g244@txstate.edu::f2842065-cfa8-411a-ab15-b5d31e1f66a5" providerId="AD" clId="Web-{353ED354-E3D0-4DBC-840B-872EF3DE60E5}" dt="2019-02-16T06:46:36.255" v="343" actId="20577"/>
        <pc:sldMkLst>
          <pc:docMk/>
          <pc:sldMk cId="2314868241" sldId="481"/>
        </pc:sldMkLst>
        <pc:spChg chg="mod">
          <ac:chgData name="Guyot, Layla" userId="S::l_g244@txstate.edu::f2842065-cfa8-411a-ab15-b5d31e1f66a5" providerId="AD" clId="Web-{353ED354-E3D0-4DBC-840B-872EF3DE60E5}" dt="2019-02-16T06:46:36.255" v="343" actId="20577"/>
          <ac:spMkLst>
            <pc:docMk/>
            <pc:sldMk cId="2314868241" sldId="481"/>
            <ac:spMk id="2" creationId="{00000000-0000-0000-0000-000000000000}"/>
          </ac:spMkLst>
        </pc:spChg>
      </pc:sldChg>
    </pc:docChg>
  </pc:docChgLst>
  <pc:docChgLst>
    <pc:chgData name="Guyot, Layla" userId="f2842065-cfa8-411a-ab15-b5d31e1f66a5" providerId="ADAL" clId="{FD74EC6C-7A26-475F-BDD9-0C1B4E0CA03F}"/>
    <pc:docChg chg="undo redo custSel addSld delSld modSld">
      <pc:chgData name="Guyot, Layla" userId="f2842065-cfa8-411a-ab15-b5d31e1f66a5" providerId="ADAL" clId="{FD74EC6C-7A26-475F-BDD9-0C1B4E0CA03F}" dt="2019-10-01T04:46:31.479" v="2459" actId="113"/>
      <pc:docMkLst>
        <pc:docMk/>
      </pc:docMkLst>
      <pc:sldChg chg="modSp">
        <pc:chgData name="Guyot, Layla" userId="f2842065-cfa8-411a-ab15-b5d31e1f66a5" providerId="ADAL" clId="{FD74EC6C-7A26-475F-BDD9-0C1B4E0CA03F}" dt="2019-10-01T01:33:06.032" v="1105" actId="255"/>
        <pc:sldMkLst>
          <pc:docMk/>
          <pc:sldMk cId="2314868241" sldId="282"/>
        </pc:sldMkLst>
        <pc:spChg chg="mod">
          <ac:chgData name="Guyot, Layla" userId="f2842065-cfa8-411a-ab15-b5d31e1f66a5" providerId="ADAL" clId="{FD74EC6C-7A26-475F-BDD9-0C1B4E0CA03F}" dt="2019-10-01T01:33:06.032" v="1105" actId="255"/>
          <ac:spMkLst>
            <pc:docMk/>
            <pc:sldMk cId="2314868241" sldId="282"/>
            <ac:spMk id="3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5T21:16:40.653" v="694"/>
        <pc:sldMkLst>
          <pc:docMk/>
          <pc:sldMk cId="2271471380" sldId="305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305"/>
            <ac:spMk id="11" creationId="{00000000-0000-0000-0000-000000000000}"/>
          </ac:spMkLst>
        </pc:spChg>
      </pc:sldChg>
      <pc:sldChg chg="del">
        <pc:chgData name="Guyot, Layla" userId="f2842065-cfa8-411a-ab15-b5d31e1f66a5" providerId="ADAL" clId="{FD74EC6C-7A26-475F-BDD9-0C1B4E0CA03F}" dt="2019-09-25T21:00:29.359" v="3" actId="2696"/>
        <pc:sldMkLst>
          <pc:docMk/>
          <pc:sldMk cId="2271471380" sldId="311"/>
        </pc:sldMkLst>
      </pc:sldChg>
      <pc:sldChg chg="del">
        <pc:chgData name="Guyot, Layla" userId="f2842065-cfa8-411a-ab15-b5d31e1f66a5" providerId="ADAL" clId="{FD74EC6C-7A26-475F-BDD9-0C1B4E0CA03F}" dt="2019-09-25T21:00:30.184" v="4" actId="2696"/>
        <pc:sldMkLst>
          <pc:docMk/>
          <pc:sldMk cId="2271471380" sldId="312"/>
        </pc:sldMkLst>
      </pc:sldChg>
      <pc:sldChg chg="addSp delSp modSp">
        <pc:chgData name="Guyot, Layla" userId="f2842065-cfa8-411a-ab15-b5d31e1f66a5" providerId="ADAL" clId="{FD74EC6C-7A26-475F-BDD9-0C1B4E0CA03F}" dt="2019-09-26T00:06:46.816" v="1069" actId="20577"/>
        <pc:sldMkLst>
          <pc:docMk/>
          <pc:sldMk cId="2271471380" sldId="320"/>
        </pc:sldMkLst>
        <pc:spChg chg="mod">
          <ac:chgData name="Guyot, Layla" userId="f2842065-cfa8-411a-ab15-b5d31e1f66a5" providerId="ADAL" clId="{FD74EC6C-7A26-475F-BDD9-0C1B4E0CA03F}" dt="2019-09-25T21:15:58.657" v="693" actId="20577"/>
          <ac:spMkLst>
            <pc:docMk/>
            <pc:sldMk cId="2271471380" sldId="320"/>
            <ac:spMk id="2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5T21:03:52.867" v="223" actId="1076"/>
          <ac:spMkLst>
            <pc:docMk/>
            <pc:sldMk cId="2271471380" sldId="320"/>
            <ac:spMk id="8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320"/>
            <ac:spMk id="9" creationId="{00000000-0000-0000-0000-000000000000}"/>
          </ac:spMkLst>
        </pc:spChg>
        <pc:spChg chg="mod topLvl">
          <ac:chgData name="Guyot, Layla" userId="f2842065-cfa8-411a-ab15-b5d31e1f66a5" providerId="ADAL" clId="{FD74EC6C-7A26-475F-BDD9-0C1B4E0CA03F}" dt="2019-09-25T21:09:34.413" v="353" actId="1037"/>
          <ac:spMkLst>
            <pc:docMk/>
            <pc:sldMk cId="2271471380" sldId="320"/>
            <ac:spMk id="13" creationId="{00000000-0000-0000-0000-000000000000}"/>
          </ac:spMkLst>
        </pc:spChg>
        <pc:spChg chg="mod topLvl">
          <ac:chgData name="Guyot, Layla" userId="f2842065-cfa8-411a-ab15-b5d31e1f66a5" providerId="ADAL" clId="{FD74EC6C-7A26-475F-BDD9-0C1B4E0CA03F}" dt="2019-09-25T21:08:03.345" v="317" actId="1035"/>
          <ac:spMkLst>
            <pc:docMk/>
            <pc:sldMk cId="2271471380" sldId="320"/>
            <ac:spMk id="14" creationId="{00000000-0000-0000-0000-000000000000}"/>
          </ac:spMkLst>
        </pc:spChg>
        <pc:spChg chg="mod topLvl">
          <ac:chgData name="Guyot, Layla" userId="f2842065-cfa8-411a-ab15-b5d31e1f66a5" providerId="ADAL" clId="{FD74EC6C-7A26-475F-BDD9-0C1B4E0CA03F}" dt="2019-09-25T21:08:16.446" v="322" actId="14100"/>
          <ac:spMkLst>
            <pc:docMk/>
            <pc:sldMk cId="2271471380" sldId="320"/>
            <ac:spMk id="15" creationId="{00000000-0000-0000-0000-000000000000}"/>
          </ac:spMkLst>
        </pc:spChg>
        <pc:spChg chg="mod topLvl">
          <ac:chgData name="Guyot, Layla" userId="f2842065-cfa8-411a-ab15-b5d31e1f66a5" providerId="ADAL" clId="{FD74EC6C-7A26-475F-BDD9-0C1B4E0CA03F}" dt="2019-09-25T21:09:46.477" v="375" actId="1038"/>
          <ac:spMkLst>
            <pc:docMk/>
            <pc:sldMk cId="2271471380" sldId="320"/>
            <ac:spMk id="16" creationId="{00000000-0000-0000-0000-000000000000}"/>
          </ac:spMkLst>
        </pc:spChg>
        <pc:spChg chg="mod topLvl">
          <ac:chgData name="Guyot, Layla" userId="f2842065-cfa8-411a-ab15-b5d31e1f66a5" providerId="ADAL" clId="{FD74EC6C-7A26-475F-BDD9-0C1B4E0CA03F}" dt="2019-09-25T21:06:58.359" v="286" actId="1076"/>
          <ac:spMkLst>
            <pc:docMk/>
            <pc:sldMk cId="2271471380" sldId="320"/>
            <ac:spMk id="17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6:46.816" v="1069" actId="20577"/>
          <ac:spMkLst>
            <pc:docMk/>
            <pc:sldMk cId="2271471380" sldId="320"/>
            <ac:spMk id="18" creationId="{00000000-0000-0000-0000-000000000000}"/>
          </ac:spMkLst>
        </pc:spChg>
        <pc:spChg chg="add del mod">
          <ac:chgData name="Guyot, Layla" userId="f2842065-cfa8-411a-ab15-b5d31e1f66a5" providerId="ADAL" clId="{FD74EC6C-7A26-475F-BDD9-0C1B4E0CA03F}" dt="2019-09-25T21:08:40.330" v="328" actId="478"/>
          <ac:spMkLst>
            <pc:docMk/>
            <pc:sldMk cId="2271471380" sldId="320"/>
            <ac:spMk id="19" creationId="{3C22E04D-3AF0-4DA7-9F86-2E831F1B9540}"/>
          </ac:spMkLst>
        </pc:spChg>
        <pc:spChg chg="del mod">
          <ac:chgData name="Guyot, Layla" userId="f2842065-cfa8-411a-ab15-b5d31e1f66a5" providerId="ADAL" clId="{FD74EC6C-7A26-475F-BDD9-0C1B4E0CA03F}" dt="2019-09-25T21:06:00.658" v="278" actId="478"/>
          <ac:spMkLst>
            <pc:docMk/>
            <pc:sldMk cId="2271471380" sldId="320"/>
            <ac:spMk id="20" creationId="{00000000-0000-0000-0000-000000000000}"/>
          </ac:spMkLst>
        </pc:spChg>
        <pc:spChg chg="mod topLvl">
          <ac:chgData name="Guyot, Layla" userId="f2842065-cfa8-411a-ab15-b5d31e1f66a5" providerId="ADAL" clId="{FD74EC6C-7A26-475F-BDD9-0C1B4E0CA03F}" dt="2019-09-25T21:08:10.909" v="319" actId="1076"/>
          <ac:spMkLst>
            <pc:docMk/>
            <pc:sldMk cId="2271471380" sldId="320"/>
            <ac:spMk id="21" creationId="{00000000-0000-0000-0000-000000000000}"/>
          </ac:spMkLst>
        </pc:spChg>
        <pc:spChg chg="add mod">
          <ac:chgData name="Guyot, Layla" userId="f2842065-cfa8-411a-ab15-b5d31e1f66a5" providerId="ADAL" clId="{FD74EC6C-7A26-475F-BDD9-0C1B4E0CA03F}" dt="2019-09-25T21:09:40.472" v="363" actId="1038"/>
          <ac:spMkLst>
            <pc:docMk/>
            <pc:sldMk cId="2271471380" sldId="320"/>
            <ac:spMk id="23" creationId="{5D1E83CA-8490-4471-AFB0-C1F9CA8DC499}"/>
          </ac:spMkLst>
        </pc:spChg>
        <pc:grpChg chg="del mod">
          <ac:chgData name="Guyot, Layla" userId="f2842065-cfa8-411a-ab15-b5d31e1f66a5" providerId="ADAL" clId="{FD74EC6C-7A26-475F-BDD9-0C1B4E0CA03F}" dt="2019-09-25T21:06:50.264" v="285" actId="165"/>
          <ac:grpSpMkLst>
            <pc:docMk/>
            <pc:sldMk cId="2271471380" sldId="320"/>
            <ac:grpSpMk id="22" creationId="{00000000-0000-0000-0000-000000000000}"/>
          </ac:grpSpMkLst>
        </pc:grpChg>
      </pc:sldChg>
      <pc:sldChg chg="modSp">
        <pc:chgData name="Guyot, Layla" userId="f2842065-cfa8-411a-ab15-b5d31e1f66a5" providerId="ADAL" clId="{FD74EC6C-7A26-475F-BDD9-0C1B4E0CA03F}" dt="2019-09-25T21:16:40.653" v="694"/>
        <pc:sldMkLst>
          <pc:docMk/>
          <pc:sldMk cId="2271471380" sldId="329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329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5T21:16:40.653" v="694"/>
        <pc:sldMkLst>
          <pc:docMk/>
          <pc:sldMk cId="2271471380" sldId="330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330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5T21:16:40.653" v="694"/>
        <pc:sldMkLst>
          <pc:docMk/>
          <pc:sldMk cId="2271471380" sldId="331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331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5T21:16:40.653" v="694"/>
        <pc:sldMkLst>
          <pc:docMk/>
          <pc:sldMk cId="2271471380" sldId="332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332"/>
            <ac:spMk id="9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5T21:16:40.653" v="694"/>
        <pc:sldMkLst>
          <pc:docMk/>
          <pc:sldMk cId="2271471380" sldId="333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333"/>
            <ac:spMk id="13" creationId="{00000000-0000-0000-0000-000000000000}"/>
          </ac:spMkLst>
        </pc:spChg>
      </pc:sldChg>
      <pc:sldChg chg="del">
        <pc:chgData name="Guyot, Layla" userId="f2842065-cfa8-411a-ab15-b5d31e1f66a5" providerId="ADAL" clId="{FD74EC6C-7A26-475F-BDD9-0C1B4E0CA03F}" dt="2019-09-25T21:03:34.026" v="220" actId="2696"/>
        <pc:sldMkLst>
          <pc:docMk/>
          <pc:sldMk cId="2271471380" sldId="339"/>
        </pc:sldMkLst>
      </pc:sldChg>
      <pc:sldChg chg="addSp delSp modSp add">
        <pc:chgData name="Guyot, Layla" userId="f2842065-cfa8-411a-ab15-b5d31e1f66a5" providerId="ADAL" clId="{FD74EC6C-7A26-475F-BDD9-0C1B4E0CA03F}" dt="2019-10-01T01:33:54.755" v="1111" actId="790"/>
        <pc:sldMkLst>
          <pc:docMk/>
          <pc:sldMk cId="1727703274" sldId="346"/>
        </pc:sldMkLst>
        <pc:spChg chg="mod">
          <ac:chgData name="Guyot, Layla" userId="f2842065-cfa8-411a-ab15-b5d31e1f66a5" providerId="ADAL" clId="{FD74EC6C-7A26-475F-BDD9-0C1B4E0CA03F}" dt="2019-09-25T20:59:43.640" v="2" actId="20577"/>
          <ac:spMkLst>
            <pc:docMk/>
            <pc:sldMk cId="1727703274" sldId="346"/>
            <ac:spMk id="2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10-01T01:33:54.755" v="1111" actId="790"/>
          <ac:spMkLst>
            <pc:docMk/>
            <pc:sldMk cId="1727703274" sldId="346"/>
            <ac:spMk id="3" creationId="{00000000-0000-0000-0000-000000000000}"/>
          </ac:spMkLst>
        </pc:spChg>
        <pc:spChg chg="del">
          <ac:chgData name="Guyot, Layla" userId="f2842065-cfa8-411a-ab15-b5d31e1f66a5" providerId="ADAL" clId="{FD74EC6C-7A26-475F-BDD9-0C1B4E0CA03F}" dt="2019-09-26T00:05:54.238" v="1048" actId="478"/>
          <ac:spMkLst>
            <pc:docMk/>
            <pc:sldMk cId="1727703274" sldId="346"/>
            <ac:spMk id="11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6:11.606" v="1057" actId="20577"/>
          <ac:spMkLst>
            <pc:docMk/>
            <pc:sldMk cId="1727703274" sldId="346"/>
            <ac:spMk id="12" creationId="{00000000-0000-0000-0000-000000000000}"/>
          </ac:spMkLst>
        </pc:spChg>
        <pc:spChg chg="add">
          <ac:chgData name="Guyot, Layla" userId="f2842065-cfa8-411a-ab15-b5d31e1f66a5" providerId="ADAL" clId="{FD74EC6C-7A26-475F-BDD9-0C1B4E0CA03F}" dt="2019-09-26T00:06:03.293" v="1051"/>
          <ac:spMkLst>
            <pc:docMk/>
            <pc:sldMk cId="1727703274" sldId="346"/>
            <ac:spMk id="14" creationId="{092B5193-55EC-4E21-A544-BFB4E101AA0F}"/>
          </ac:spMkLst>
        </pc:spChg>
        <pc:graphicFrameChg chg="add del">
          <ac:chgData name="Guyot, Layla" userId="f2842065-cfa8-411a-ab15-b5d31e1f66a5" providerId="ADAL" clId="{FD74EC6C-7A26-475F-BDD9-0C1B4E0CA03F}" dt="2019-09-26T00:05:56.698" v="1050"/>
          <ac:graphicFrameMkLst>
            <pc:docMk/>
            <pc:sldMk cId="1727703274" sldId="346"/>
            <ac:graphicFrameMk id="4" creationId="{F23F2D47-AEEA-49D3-919F-EC5FA49BDA01}"/>
          </ac:graphicFrameMkLst>
        </pc:graphicFrameChg>
        <pc:picChg chg="mod">
          <ac:chgData name="Guyot, Layla" userId="f2842065-cfa8-411a-ab15-b5d31e1f66a5" providerId="ADAL" clId="{FD74EC6C-7A26-475F-BDD9-0C1B4E0CA03F}" dt="2019-10-01T01:33:39.616" v="1110" actId="14100"/>
          <ac:picMkLst>
            <pc:docMk/>
            <pc:sldMk cId="1727703274" sldId="346"/>
            <ac:picMk id="8" creationId="{00000000-0000-0000-0000-000000000000}"/>
          </ac:picMkLst>
        </pc:picChg>
        <pc:picChg chg="mod">
          <ac:chgData name="Guyot, Layla" userId="f2842065-cfa8-411a-ab15-b5d31e1f66a5" providerId="ADAL" clId="{FD74EC6C-7A26-475F-BDD9-0C1B4E0CA03F}" dt="2019-10-01T01:33:34.352" v="1108" actId="14100"/>
          <ac:picMkLst>
            <pc:docMk/>
            <pc:sldMk cId="1727703274" sldId="346"/>
            <ac:picMk id="9" creationId="{00000000-0000-0000-0000-000000000000}"/>
          </ac:picMkLst>
        </pc:picChg>
        <pc:picChg chg="mod">
          <ac:chgData name="Guyot, Layla" userId="f2842065-cfa8-411a-ab15-b5d31e1f66a5" providerId="ADAL" clId="{FD74EC6C-7A26-475F-BDD9-0C1B4E0CA03F}" dt="2019-10-01T01:33:29.030" v="1106" actId="14100"/>
          <ac:picMkLst>
            <pc:docMk/>
            <pc:sldMk cId="1727703274" sldId="346"/>
            <ac:picMk id="13" creationId="{00000000-0000-0000-0000-000000000000}"/>
          </ac:picMkLst>
        </pc:picChg>
      </pc:sldChg>
      <pc:sldChg chg="del">
        <pc:chgData name="Guyot, Layla" userId="f2842065-cfa8-411a-ab15-b5d31e1f66a5" providerId="ADAL" clId="{FD74EC6C-7A26-475F-BDD9-0C1B4E0CA03F}" dt="2019-09-25T21:00:30.845" v="5" actId="2696"/>
        <pc:sldMkLst>
          <pc:docMk/>
          <pc:sldMk cId="2271471380" sldId="354"/>
        </pc:sldMkLst>
      </pc:sldChg>
      <pc:sldChg chg="modSp">
        <pc:chgData name="Guyot, Layla" userId="f2842065-cfa8-411a-ab15-b5d31e1f66a5" providerId="ADAL" clId="{FD74EC6C-7A26-475F-BDD9-0C1B4E0CA03F}" dt="2019-10-01T01:39:45.341" v="1128" actId="12"/>
        <pc:sldMkLst>
          <pc:docMk/>
          <pc:sldMk cId="2271471380" sldId="365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365"/>
            <ac:spMk id="8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10-01T01:39:45.341" v="1128" actId="12"/>
          <ac:spMkLst>
            <pc:docMk/>
            <pc:sldMk cId="2271471380" sldId="365"/>
            <ac:spMk id="16" creationId="{00000000-0000-0000-0000-000000000000}"/>
          </ac:spMkLst>
        </pc:spChg>
      </pc:sldChg>
      <pc:sldChg chg="delSp modSp">
        <pc:chgData name="Guyot, Layla" userId="f2842065-cfa8-411a-ab15-b5d31e1f66a5" providerId="ADAL" clId="{FD74EC6C-7A26-475F-BDD9-0C1B4E0CA03F}" dt="2019-09-26T00:09:53.369" v="1101" actId="20577"/>
        <pc:sldMkLst>
          <pc:docMk/>
          <pc:sldMk cId="2271471380" sldId="430"/>
        </pc:sldMkLst>
        <pc:spChg chg="mod">
          <ac:chgData name="Guyot, Layla" userId="f2842065-cfa8-411a-ab15-b5d31e1f66a5" providerId="ADAL" clId="{FD74EC6C-7A26-475F-BDD9-0C1B4E0CA03F}" dt="2019-09-25T21:22:45.690" v="881" actId="20577"/>
          <ac:spMkLst>
            <pc:docMk/>
            <pc:sldMk cId="2271471380" sldId="430"/>
            <ac:spMk id="2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5T21:23:39.634" v="906" actId="20577"/>
          <ac:spMkLst>
            <pc:docMk/>
            <pc:sldMk cId="2271471380" sldId="430"/>
            <ac:spMk id="9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430"/>
            <ac:spMk id="11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9:53.369" v="1101" actId="20577"/>
          <ac:spMkLst>
            <pc:docMk/>
            <pc:sldMk cId="2271471380" sldId="430"/>
            <ac:spMk id="13" creationId="{00000000-0000-0000-0000-000000000000}"/>
          </ac:spMkLst>
        </pc:spChg>
        <pc:picChg chg="del">
          <ac:chgData name="Guyot, Layla" userId="f2842065-cfa8-411a-ab15-b5d31e1f66a5" providerId="ADAL" clId="{FD74EC6C-7A26-475F-BDD9-0C1B4E0CA03F}" dt="2019-09-25T21:22:48.214" v="883" actId="478"/>
          <ac:picMkLst>
            <pc:docMk/>
            <pc:sldMk cId="2271471380" sldId="430"/>
            <ac:picMk id="20" creationId="{00000000-0000-0000-0000-000000000000}"/>
          </ac:picMkLst>
        </pc:picChg>
        <pc:picChg chg="del">
          <ac:chgData name="Guyot, Layla" userId="f2842065-cfa8-411a-ab15-b5d31e1f66a5" providerId="ADAL" clId="{FD74EC6C-7A26-475F-BDD9-0C1B4E0CA03F}" dt="2019-09-25T21:22:47.381" v="882" actId="478"/>
          <ac:picMkLst>
            <pc:docMk/>
            <pc:sldMk cId="2271471380" sldId="430"/>
            <ac:picMk id="4097" creationId="{00000000-0000-0000-0000-000000000000}"/>
          </ac:picMkLst>
        </pc:picChg>
      </pc:sldChg>
      <pc:sldChg chg="modSp del">
        <pc:chgData name="Guyot, Layla" userId="f2842065-cfa8-411a-ab15-b5d31e1f66a5" providerId="ADAL" clId="{FD74EC6C-7A26-475F-BDD9-0C1B4E0CA03F}" dt="2019-09-25T23:53:35.881" v="908" actId="2696"/>
        <pc:sldMkLst>
          <pc:docMk/>
          <pc:sldMk cId="2271471380" sldId="438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438"/>
            <ac:spMk id="6" creationId="{00000000-0000-0000-0000-000000000000}"/>
          </ac:spMkLst>
        </pc:spChg>
      </pc:sldChg>
      <pc:sldChg chg="del">
        <pc:chgData name="Guyot, Layla" userId="f2842065-cfa8-411a-ab15-b5d31e1f66a5" providerId="ADAL" clId="{FD74EC6C-7A26-475F-BDD9-0C1B4E0CA03F}" dt="2019-09-25T21:10:30.026" v="376" actId="2696"/>
        <pc:sldMkLst>
          <pc:docMk/>
          <pc:sldMk cId="2271471380" sldId="439"/>
        </pc:sldMkLst>
      </pc:sldChg>
      <pc:sldChg chg="modSp">
        <pc:chgData name="Guyot, Layla" userId="f2842065-cfa8-411a-ab15-b5d31e1f66a5" providerId="ADAL" clId="{FD74EC6C-7A26-475F-BDD9-0C1B4E0CA03F}" dt="2019-10-01T01:42:48.757" v="1142"/>
        <pc:sldMkLst>
          <pc:docMk/>
          <pc:sldMk cId="2314868241" sldId="481"/>
        </pc:sldMkLst>
        <pc:spChg chg="mod">
          <ac:chgData name="Guyot, Layla" userId="f2842065-cfa8-411a-ab15-b5d31e1f66a5" providerId="ADAL" clId="{FD74EC6C-7A26-475F-BDD9-0C1B4E0CA03F}" dt="2019-10-01T01:42:48.757" v="1142"/>
          <ac:spMkLst>
            <pc:docMk/>
            <pc:sldMk cId="2314868241" sldId="481"/>
            <ac:spMk id="2" creationId="{00000000-0000-0000-0000-000000000000}"/>
          </ac:spMkLst>
        </pc:spChg>
      </pc:sldChg>
      <pc:sldChg chg="modSp add del">
        <pc:chgData name="Guyot, Layla" userId="f2842065-cfa8-411a-ab15-b5d31e1f66a5" providerId="ADAL" clId="{FD74EC6C-7A26-475F-BDD9-0C1B4E0CA03F}" dt="2019-09-25T21:14:59.809" v="669" actId="2696"/>
        <pc:sldMkLst>
          <pc:docMk/>
          <pc:sldMk cId="2271471380" sldId="482"/>
        </pc:sldMkLst>
        <pc:spChg chg="mod">
          <ac:chgData name="Guyot, Layla" userId="f2842065-cfa8-411a-ab15-b5d31e1f66a5" providerId="ADAL" clId="{FD74EC6C-7A26-475F-BDD9-0C1B4E0CA03F}" dt="2019-09-25T21:13:00.486" v="559" actId="20577"/>
          <ac:spMkLst>
            <pc:docMk/>
            <pc:sldMk cId="2271471380" sldId="482"/>
            <ac:spMk id="8" creationId="{00000000-0000-0000-0000-000000000000}"/>
          </ac:spMkLst>
        </pc:spChg>
        <pc:picChg chg="mod">
          <ac:chgData name="Guyot, Layla" userId="f2842065-cfa8-411a-ab15-b5d31e1f66a5" providerId="ADAL" clId="{FD74EC6C-7A26-475F-BDD9-0C1B4E0CA03F}" dt="2019-09-25T21:13:04.356" v="568" actId="1035"/>
          <ac:picMkLst>
            <pc:docMk/>
            <pc:sldMk cId="2271471380" sldId="482"/>
            <ac:picMk id="11" creationId="{6EE66942-A398-4408-B66F-E6678A78FBC6}"/>
          </ac:picMkLst>
        </pc:picChg>
      </pc:sldChg>
      <pc:sldChg chg="del">
        <pc:chgData name="Guyot, Layla" userId="f2842065-cfa8-411a-ab15-b5d31e1f66a5" providerId="ADAL" clId="{FD74EC6C-7A26-475F-BDD9-0C1B4E0CA03F}" dt="2019-09-25T21:15:35.357" v="674" actId="2696"/>
        <pc:sldMkLst>
          <pc:docMk/>
          <pc:sldMk cId="2271471380" sldId="488"/>
        </pc:sldMkLst>
      </pc:sldChg>
      <pc:sldChg chg="modSp">
        <pc:chgData name="Guyot, Layla" userId="f2842065-cfa8-411a-ab15-b5d31e1f66a5" providerId="ADAL" clId="{FD74EC6C-7A26-475F-BDD9-0C1B4E0CA03F}" dt="2019-09-26T00:06:19.017" v="1059" actId="20577"/>
        <pc:sldMkLst>
          <pc:docMk/>
          <pc:sldMk cId="2271471380" sldId="489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489"/>
            <ac:spMk id="14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6:19.017" v="1059" actId="20577"/>
          <ac:spMkLst>
            <pc:docMk/>
            <pc:sldMk cId="2271471380" sldId="489"/>
            <ac:spMk id="15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6T00:06:25.339" v="1061" actId="20577"/>
        <pc:sldMkLst>
          <pc:docMk/>
          <pc:sldMk cId="2271471380" sldId="490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490"/>
            <ac:spMk id="22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6:25.339" v="1061" actId="20577"/>
          <ac:spMkLst>
            <pc:docMk/>
            <pc:sldMk cId="2271471380" sldId="490"/>
            <ac:spMk id="28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6T00:06:30.144" v="1063" actId="20577"/>
        <pc:sldMkLst>
          <pc:docMk/>
          <pc:sldMk cId="2271471380" sldId="491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491"/>
            <ac:spMk id="6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6:30.144" v="1063" actId="20577"/>
          <ac:spMkLst>
            <pc:docMk/>
            <pc:sldMk cId="2271471380" sldId="491"/>
            <ac:spMk id="7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6T00:06:35.035" v="1065" actId="20577"/>
        <pc:sldMkLst>
          <pc:docMk/>
          <pc:sldMk cId="2271471380" sldId="492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492"/>
            <ac:spMk id="6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6:35.035" v="1065" actId="20577"/>
          <ac:spMkLst>
            <pc:docMk/>
            <pc:sldMk cId="2271471380" sldId="492"/>
            <ac:spMk id="7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6T00:06:51.370" v="1071" actId="20577"/>
        <pc:sldMkLst>
          <pc:docMk/>
          <pc:sldMk cId="2271471380" sldId="493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493"/>
            <ac:spMk id="8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5T21:17:04.290" v="696" actId="113"/>
          <ac:spMkLst>
            <pc:docMk/>
            <pc:sldMk cId="2271471380" sldId="493"/>
            <ac:spMk id="9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6:51.370" v="1071" actId="20577"/>
          <ac:spMkLst>
            <pc:docMk/>
            <pc:sldMk cId="2271471380" sldId="493"/>
            <ac:spMk id="11" creationId="{00000000-0000-0000-0000-000000000000}"/>
          </ac:spMkLst>
        </pc:spChg>
      </pc:sldChg>
      <pc:sldChg chg="addSp delSp modSp">
        <pc:chgData name="Guyot, Layla" userId="f2842065-cfa8-411a-ab15-b5d31e1f66a5" providerId="ADAL" clId="{FD74EC6C-7A26-475F-BDD9-0C1B4E0CA03F}" dt="2019-10-01T02:13:57.360" v="1610" actId="1037"/>
        <pc:sldMkLst>
          <pc:docMk/>
          <pc:sldMk cId="2271471380" sldId="494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494"/>
            <ac:spMk id="15" creationId="{00000000-0000-0000-0000-000000000000}"/>
          </ac:spMkLst>
        </pc:spChg>
        <pc:spChg chg="add del mod">
          <ac:chgData name="Guyot, Layla" userId="f2842065-cfa8-411a-ab15-b5d31e1f66a5" providerId="ADAL" clId="{FD74EC6C-7A26-475F-BDD9-0C1B4E0CA03F}" dt="2019-10-01T02:05:46.021" v="1389"/>
          <ac:spMkLst>
            <pc:docMk/>
            <pc:sldMk cId="2271471380" sldId="494"/>
            <ac:spMk id="16" creationId="{2B2389CB-7F55-424A-B2DE-9AA3B7FE54FC}"/>
          </ac:spMkLst>
        </pc:spChg>
        <pc:spChg chg="del">
          <ac:chgData name="Guyot, Layla" userId="f2842065-cfa8-411a-ab15-b5d31e1f66a5" providerId="ADAL" clId="{FD74EC6C-7A26-475F-BDD9-0C1B4E0CA03F}" dt="2019-10-01T01:53:34.080" v="1156" actId="478"/>
          <ac:spMkLst>
            <pc:docMk/>
            <pc:sldMk cId="2271471380" sldId="494"/>
            <ac:spMk id="21" creationId="{00000000-0000-0000-0000-000000000000}"/>
          </ac:spMkLst>
        </pc:spChg>
        <pc:spChg chg="add mod">
          <ac:chgData name="Guyot, Layla" userId="f2842065-cfa8-411a-ab15-b5d31e1f66a5" providerId="ADAL" clId="{FD74EC6C-7A26-475F-BDD9-0C1B4E0CA03F}" dt="2019-10-01T02:13:51.448" v="1594" actId="20577"/>
          <ac:spMkLst>
            <pc:docMk/>
            <pc:sldMk cId="2271471380" sldId="494"/>
            <ac:spMk id="22" creationId="{C72E728E-B120-431A-A8E2-849D0C7DED61}"/>
          </ac:spMkLst>
        </pc:spChg>
        <pc:grpChg chg="del mod">
          <ac:chgData name="Guyot, Layla" userId="f2842065-cfa8-411a-ab15-b5d31e1f66a5" providerId="ADAL" clId="{FD74EC6C-7A26-475F-BDD9-0C1B4E0CA03F}" dt="2019-10-01T02:05:11.605" v="1383" actId="478"/>
          <ac:grpSpMkLst>
            <pc:docMk/>
            <pc:sldMk cId="2271471380" sldId="494"/>
            <ac:grpSpMk id="3" creationId="{00000000-0000-0000-0000-000000000000}"/>
          </ac:grpSpMkLst>
        </pc:grpChg>
        <pc:grpChg chg="add mod">
          <ac:chgData name="Guyot, Layla" userId="f2842065-cfa8-411a-ab15-b5d31e1f66a5" providerId="ADAL" clId="{FD74EC6C-7A26-475F-BDD9-0C1B4E0CA03F}" dt="2019-10-01T02:13:57.360" v="1610" actId="1037"/>
          <ac:grpSpMkLst>
            <pc:docMk/>
            <pc:sldMk cId="2271471380" sldId="494"/>
            <ac:grpSpMk id="5" creationId="{F8092653-0B17-4A93-9509-B0B29FD686AF}"/>
          </ac:grpSpMkLst>
        </pc:grpChg>
        <pc:grpChg chg="add mod">
          <ac:chgData name="Guyot, Layla" userId="f2842065-cfa8-411a-ab15-b5d31e1f66a5" providerId="ADAL" clId="{FD74EC6C-7A26-475F-BDD9-0C1B4E0CA03F}" dt="2019-10-01T02:13:23.914" v="1582" actId="164"/>
          <ac:grpSpMkLst>
            <pc:docMk/>
            <pc:sldMk cId="2271471380" sldId="494"/>
            <ac:grpSpMk id="25" creationId="{919EAFAC-29C1-4218-9E6B-3CDF4665112A}"/>
          </ac:grpSpMkLst>
        </pc:grpChg>
        <pc:graphicFrameChg chg="del mod modGraphic">
          <ac:chgData name="Guyot, Layla" userId="f2842065-cfa8-411a-ab15-b5d31e1f66a5" providerId="ADAL" clId="{FD74EC6C-7A26-475F-BDD9-0C1B4E0CA03F}" dt="2019-10-01T02:07:09.255" v="1404" actId="478"/>
          <ac:graphicFrameMkLst>
            <pc:docMk/>
            <pc:sldMk cId="2271471380" sldId="494"/>
            <ac:graphicFrameMk id="13" creationId="{00000000-0000-0000-0000-000000000000}"/>
          </ac:graphicFrameMkLst>
        </pc:graphicFrameChg>
        <pc:picChg chg="mod">
          <ac:chgData name="Guyot, Layla" userId="f2842065-cfa8-411a-ab15-b5d31e1f66a5" providerId="ADAL" clId="{FD74EC6C-7A26-475F-BDD9-0C1B4E0CA03F}" dt="2019-10-01T01:53:38.735" v="1158" actId="1076"/>
          <ac:picMkLst>
            <pc:docMk/>
            <pc:sldMk cId="2271471380" sldId="494"/>
            <ac:picMk id="18" creationId="{00000000-0000-0000-0000-000000000000}"/>
          </ac:picMkLst>
        </pc:picChg>
        <pc:picChg chg="mod">
          <ac:chgData name="Guyot, Layla" userId="f2842065-cfa8-411a-ab15-b5d31e1f66a5" providerId="ADAL" clId="{FD74EC6C-7A26-475F-BDD9-0C1B4E0CA03F}" dt="2019-10-01T01:53:42.362" v="1159" actId="1076"/>
          <ac:picMkLst>
            <pc:docMk/>
            <pc:sldMk cId="2271471380" sldId="494"/>
            <ac:picMk id="20" creationId="{00000000-0000-0000-0000-000000000000}"/>
          </ac:picMkLst>
        </pc:picChg>
        <pc:picChg chg="add mod">
          <ac:chgData name="Guyot, Layla" userId="f2842065-cfa8-411a-ab15-b5d31e1f66a5" providerId="ADAL" clId="{FD74EC6C-7A26-475F-BDD9-0C1B4E0CA03F}" dt="2019-10-01T02:13:23.914" v="1582" actId="164"/>
          <ac:picMkLst>
            <pc:docMk/>
            <pc:sldMk cId="2271471380" sldId="494"/>
            <ac:picMk id="23" creationId="{8C097434-F84E-4006-8915-B28750BAE69E}"/>
          </ac:picMkLst>
        </pc:picChg>
        <pc:picChg chg="add mod">
          <ac:chgData name="Guyot, Layla" userId="f2842065-cfa8-411a-ab15-b5d31e1f66a5" providerId="ADAL" clId="{FD74EC6C-7A26-475F-BDD9-0C1B4E0CA03F}" dt="2019-10-01T02:13:23.914" v="1582" actId="164"/>
          <ac:picMkLst>
            <pc:docMk/>
            <pc:sldMk cId="2271471380" sldId="494"/>
            <ac:picMk id="24" creationId="{F2069852-481A-48C5-AFF6-E887B003F0B4}"/>
          </ac:picMkLst>
        </pc:picChg>
        <pc:picChg chg="add mod">
          <ac:chgData name="Guyot, Layla" userId="f2842065-cfa8-411a-ab15-b5d31e1f66a5" providerId="ADAL" clId="{FD74EC6C-7A26-475F-BDD9-0C1B4E0CA03F}" dt="2019-10-01T02:13:23.914" v="1582" actId="164"/>
          <ac:picMkLst>
            <pc:docMk/>
            <pc:sldMk cId="2271471380" sldId="494"/>
            <ac:picMk id="31" creationId="{C6B158D5-A9C0-4175-832E-24B17C77328D}"/>
          </ac:picMkLst>
        </pc:picChg>
      </pc:sldChg>
      <pc:sldChg chg="modSp">
        <pc:chgData name="Guyot, Layla" userId="f2842065-cfa8-411a-ab15-b5d31e1f66a5" providerId="ADAL" clId="{FD74EC6C-7A26-475F-BDD9-0C1B4E0CA03F}" dt="2019-09-25T21:16:40.653" v="694"/>
        <pc:sldMkLst>
          <pc:docMk/>
          <pc:sldMk cId="2271471380" sldId="496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496"/>
            <ac:spMk id="11" creationId="{00000000-0000-0000-0000-000000000000}"/>
          </ac:spMkLst>
        </pc:spChg>
      </pc:sldChg>
      <pc:sldChg chg="modSp del">
        <pc:chgData name="Guyot, Layla" userId="f2842065-cfa8-411a-ab15-b5d31e1f66a5" providerId="ADAL" clId="{FD74EC6C-7A26-475F-BDD9-0C1B4E0CA03F}" dt="2019-09-26T00:09:34.175" v="1091" actId="2696"/>
        <pc:sldMkLst>
          <pc:docMk/>
          <pc:sldMk cId="1470851042" sldId="505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470851042" sldId="505"/>
            <ac:spMk id="7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9:21.258" v="1088" actId="20577"/>
          <ac:spMkLst>
            <pc:docMk/>
            <pc:sldMk cId="1470851042" sldId="505"/>
            <ac:spMk id="8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6T00:09:38.492" v="1093" actId="20577"/>
        <pc:sldMkLst>
          <pc:docMk/>
          <pc:sldMk cId="1470851042" sldId="506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470851042" sldId="506"/>
            <ac:spMk id="7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9:38.492" v="1093" actId="20577"/>
          <ac:spMkLst>
            <pc:docMk/>
            <pc:sldMk cId="1470851042" sldId="506"/>
            <ac:spMk id="8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6T00:09:42.457" v="1095" actId="20577"/>
        <pc:sldMkLst>
          <pc:docMk/>
          <pc:sldMk cId="1470851042" sldId="507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470851042" sldId="507"/>
            <ac:spMk id="11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9:42.457" v="1095" actId="20577"/>
          <ac:spMkLst>
            <pc:docMk/>
            <pc:sldMk cId="1470851042" sldId="507"/>
            <ac:spMk id="12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6T00:09:46.858" v="1097" actId="20577"/>
        <pc:sldMkLst>
          <pc:docMk/>
          <pc:sldMk cId="1470851042" sldId="508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470851042" sldId="508"/>
            <ac:spMk id="11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9:46.858" v="1097" actId="20577"/>
          <ac:spMkLst>
            <pc:docMk/>
            <pc:sldMk cId="1470851042" sldId="508"/>
            <ac:spMk id="12" creationId="{00000000-0000-0000-0000-000000000000}"/>
          </ac:spMkLst>
        </pc:spChg>
      </pc:sldChg>
      <pc:sldChg chg="modSp">
        <pc:chgData name="Guyot, Layla" userId="f2842065-cfa8-411a-ab15-b5d31e1f66a5" providerId="ADAL" clId="{FD74EC6C-7A26-475F-BDD9-0C1B4E0CA03F}" dt="2019-09-26T00:08:54.955" v="1084" actId="20577"/>
        <pc:sldMkLst>
          <pc:docMk/>
          <pc:sldMk cId="2271471380" sldId="509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509"/>
            <ac:spMk id="6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8:54.955" v="1084" actId="20577"/>
          <ac:spMkLst>
            <pc:docMk/>
            <pc:sldMk cId="2271471380" sldId="509"/>
            <ac:spMk id="7" creationId="{00000000-0000-0000-0000-000000000000}"/>
          </ac:spMkLst>
        </pc:spChg>
      </pc:sldChg>
      <pc:sldChg chg="addSp delSp modSp">
        <pc:chgData name="Guyot, Layla" userId="f2842065-cfa8-411a-ab15-b5d31e1f66a5" providerId="ADAL" clId="{FD74EC6C-7A26-475F-BDD9-0C1B4E0CA03F}" dt="2019-10-01T04:39:50.419" v="2433" actId="20577"/>
        <pc:sldMkLst>
          <pc:docMk/>
          <pc:sldMk cId="2271471380" sldId="510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510"/>
            <ac:spMk id="8" creationId="{00000000-0000-0000-0000-000000000000}"/>
          </ac:spMkLst>
        </pc:spChg>
        <pc:spChg chg="add mod">
          <ac:chgData name="Guyot, Layla" userId="f2842065-cfa8-411a-ab15-b5d31e1f66a5" providerId="ADAL" clId="{FD74EC6C-7A26-475F-BDD9-0C1B4E0CA03F}" dt="2019-10-01T04:36:44.448" v="2381" actId="14100"/>
          <ac:spMkLst>
            <pc:docMk/>
            <pc:sldMk cId="2271471380" sldId="510"/>
            <ac:spMk id="9" creationId="{AC0CD99B-106A-45D2-AF2A-3F90C7FBE579}"/>
          </ac:spMkLst>
        </pc:spChg>
        <pc:spChg chg="add del mod">
          <ac:chgData name="Guyot, Layla" userId="f2842065-cfa8-411a-ab15-b5d31e1f66a5" providerId="ADAL" clId="{FD74EC6C-7A26-475F-BDD9-0C1B4E0CA03F}" dt="2019-10-01T03:31:15.838" v="1800" actId="478"/>
          <ac:spMkLst>
            <pc:docMk/>
            <pc:sldMk cId="2271471380" sldId="510"/>
            <ac:spMk id="11" creationId="{8ACABF7A-DE0F-403B-B2C1-C19C4A0B7B5E}"/>
          </ac:spMkLst>
        </pc:spChg>
        <pc:spChg chg="del mod">
          <ac:chgData name="Guyot, Layla" userId="f2842065-cfa8-411a-ab15-b5d31e1f66a5" providerId="ADAL" clId="{FD74EC6C-7A26-475F-BDD9-0C1B4E0CA03F}" dt="2019-10-01T02:26:37.683" v="1733" actId="478"/>
          <ac:spMkLst>
            <pc:docMk/>
            <pc:sldMk cId="2271471380" sldId="510"/>
            <ac:spMk id="22" creationId="{00000000-0000-0000-0000-000000000000}"/>
          </ac:spMkLst>
        </pc:spChg>
        <pc:graphicFrameChg chg="mod modGraphic">
          <ac:chgData name="Guyot, Layla" userId="f2842065-cfa8-411a-ab15-b5d31e1f66a5" providerId="ADAL" clId="{FD74EC6C-7A26-475F-BDD9-0C1B4E0CA03F}" dt="2019-10-01T04:39:50.419" v="2433" actId="20577"/>
          <ac:graphicFrameMkLst>
            <pc:docMk/>
            <pc:sldMk cId="2271471380" sldId="510"/>
            <ac:graphicFrameMk id="13" creationId="{00000000-0000-0000-0000-000000000000}"/>
          </ac:graphicFrameMkLst>
        </pc:graphicFrameChg>
      </pc:sldChg>
      <pc:sldChg chg="addSp delSp modSp">
        <pc:chgData name="Guyot, Layla" userId="f2842065-cfa8-411a-ab15-b5d31e1f66a5" providerId="ADAL" clId="{FD74EC6C-7A26-475F-BDD9-0C1B4E0CA03F}" dt="2019-09-25T23:59:31.492" v="991"/>
        <pc:sldMkLst>
          <pc:docMk/>
          <pc:sldMk cId="197411260" sldId="512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97411260" sldId="512"/>
            <ac:spMk id="6" creationId="{00000000-0000-0000-0000-000000000000}"/>
          </ac:spMkLst>
        </pc:spChg>
        <pc:graphicFrameChg chg="add mod modGraphic">
          <ac:chgData name="Guyot, Layla" userId="f2842065-cfa8-411a-ab15-b5d31e1f66a5" providerId="ADAL" clId="{FD74EC6C-7A26-475F-BDD9-0C1B4E0CA03F}" dt="2019-09-25T23:59:31.492" v="991"/>
          <ac:graphicFrameMkLst>
            <pc:docMk/>
            <pc:sldMk cId="197411260" sldId="512"/>
            <ac:graphicFrameMk id="3" creationId="{03307559-98E1-416A-A758-B2983D4D2709}"/>
          </ac:graphicFrameMkLst>
        </pc:graphicFrameChg>
        <pc:graphicFrameChg chg="del">
          <ac:chgData name="Guyot, Layla" userId="f2842065-cfa8-411a-ab15-b5d31e1f66a5" providerId="ADAL" clId="{FD74EC6C-7A26-475F-BDD9-0C1B4E0CA03F}" dt="2019-09-25T21:21:58.681" v="869" actId="478"/>
          <ac:graphicFrameMkLst>
            <pc:docMk/>
            <pc:sldMk cId="197411260" sldId="512"/>
            <ac:graphicFrameMk id="30" creationId="{00000000-0000-0000-0000-000000000000}"/>
          </ac:graphicFrameMkLst>
        </pc:graphicFrameChg>
      </pc:sldChg>
      <pc:sldChg chg="addSp delSp modSp">
        <pc:chgData name="Guyot, Layla" userId="f2842065-cfa8-411a-ab15-b5d31e1f66a5" providerId="ADAL" clId="{FD74EC6C-7A26-475F-BDD9-0C1B4E0CA03F}" dt="2019-09-25T23:57:19.944" v="964" actId="1036"/>
        <pc:sldMkLst>
          <pc:docMk/>
          <pc:sldMk cId="197411260" sldId="513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97411260" sldId="513"/>
            <ac:spMk id="6" creationId="{00000000-0000-0000-0000-000000000000}"/>
          </ac:spMkLst>
        </pc:spChg>
        <pc:graphicFrameChg chg="add del">
          <ac:chgData name="Guyot, Layla" userId="f2842065-cfa8-411a-ab15-b5d31e1f66a5" providerId="ADAL" clId="{FD74EC6C-7A26-475F-BDD9-0C1B4E0CA03F}" dt="2019-09-25T23:55:50.839" v="910"/>
          <ac:graphicFrameMkLst>
            <pc:docMk/>
            <pc:sldMk cId="197411260" sldId="513"/>
            <ac:graphicFrameMk id="3" creationId="{78ADECCA-29D8-4744-B834-32D4C0CEF29E}"/>
          </ac:graphicFrameMkLst>
        </pc:graphicFrameChg>
        <pc:graphicFrameChg chg="add mod modGraphic">
          <ac:chgData name="Guyot, Layla" userId="f2842065-cfa8-411a-ab15-b5d31e1f66a5" providerId="ADAL" clId="{FD74EC6C-7A26-475F-BDD9-0C1B4E0CA03F}" dt="2019-09-25T23:57:19.944" v="964" actId="1036"/>
          <ac:graphicFrameMkLst>
            <pc:docMk/>
            <pc:sldMk cId="197411260" sldId="513"/>
            <ac:graphicFrameMk id="4" creationId="{E171CF33-CB63-41CA-B367-1A7CFE593826}"/>
          </ac:graphicFrameMkLst>
        </pc:graphicFrameChg>
        <pc:graphicFrameChg chg="del">
          <ac:chgData name="Guyot, Layla" userId="f2842065-cfa8-411a-ab15-b5d31e1f66a5" providerId="ADAL" clId="{FD74EC6C-7A26-475F-BDD9-0C1B4E0CA03F}" dt="2019-09-25T21:21:53.858" v="868" actId="478"/>
          <ac:graphicFrameMkLst>
            <pc:docMk/>
            <pc:sldMk cId="197411260" sldId="513"/>
            <ac:graphicFrameMk id="5" creationId="{00000000-0000-0000-0000-000000000000}"/>
          </ac:graphicFrameMkLst>
        </pc:graphicFrameChg>
      </pc:sldChg>
      <pc:sldChg chg="addSp delSp modSp">
        <pc:chgData name="Guyot, Layla" userId="f2842065-cfa8-411a-ab15-b5d31e1f66a5" providerId="ADAL" clId="{FD74EC6C-7A26-475F-BDD9-0C1B4E0CA03F}" dt="2019-09-26T00:01:30.066" v="1014"/>
        <pc:sldMkLst>
          <pc:docMk/>
          <pc:sldMk cId="197411260" sldId="514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97411260" sldId="514"/>
            <ac:spMk id="6" creationId="{00000000-0000-0000-0000-000000000000}"/>
          </ac:spMkLst>
        </pc:spChg>
        <pc:graphicFrameChg chg="add del">
          <ac:chgData name="Guyot, Layla" userId="f2842065-cfa8-411a-ab15-b5d31e1f66a5" providerId="ADAL" clId="{FD74EC6C-7A26-475F-BDD9-0C1B4E0CA03F}" dt="2019-09-26T00:00:27.833" v="993"/>
          <ac:graphicFrameMkLst>
            <pc:docMk/>
            <pc:sldMk cId="197411260" sldId="514"/>
            <ac:graphicFrameMk id="3" creationId="{41E4637A-430A-45FC-8649-59CAA9DFBEEC}"/>
          </ac:graphicFrameMkLst>
        </pc:graphicFrameChg>
        <pc:graphicFrameChg chg="add mod modGraphic">
          <ac:chgData name="Guyot, Layla" userId="f2842065-cfa8-411a-ab15-b5d31e1f66a5" providerId="ADAL" clId="{FD74EC6C-7A26-475F-BDD9-0C1B4E0CA03F}" dt="2019-09-26T00:01:30.066" v="1014"/>
          <ac:graphicFrameMkLst>
            <pc:docMk/>
            <pc:sldMk cId="197411260" sldId="514"/>
            <ac:graphicFrameMk id="4" creationId="{DB391694-3D40-450C-9711-D6C0B38FE884}"/>
          </ac:graphicFrameMkLst>
        </pc:graphicFrameChg>
        <pc:graphicFrameChg chg="del">
          <ac:chgData name="Guyot, Layla" userId="f2842065-cfa8-411a-ab15-b5d31e1f66a5" providerId="ADAL" clId="{FD74EC6C-7A26-475F-BDD9-0C1B4E0CA03F}" dt="2019-09-25T21:22:04.822" v="870" actId="478"/>
          <ac:graphicFrameMkLst>
            <pc:docMk/>
            <pc:sldMk cId="197411260" sldId="514"/>
            <ac:graphicFrameMk id="5" creationId="{00000000-0000-0000-0000-000000000000}"/>
          </ac:graphicFrameMkLst>
        </pc:graphicFrameChg>
      </pc:sldChg>
      <pc:sldChg chg="modSp">
        <pc:chgData name="Guyot, Layla" userId="f2842065-cfa8-411a-ab15-b5d31e1f66a5" providerId="ADAL" clId="{FD74EC6C-7A26-475F-BDD9-0C1B4E0CA03F}" dt="2019-09-26T00:09:00.653" v="1086" actId="20577"/>
        <pc:sldMkLst>
          <pc:docMk/>
          <pc:sldMk cId="2271471380" sldId="515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2271471380" sldId="515"/>
            <ac:spMk id="8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9:00.653" v="1086" actId="20577"/>
          <ac:spMkLst>
            <pc:docMk/>
            <pc:sldMk cId="2271471380" sldId="515"/>
            <ac:spMk id="9" creationId="{00000000-0000-0000-0000-000000000000}"/>
          </ac:spMkLst>
        </pc:spChg>
      </pc:sldChg>
      <pc:sldChg chg="addSp delSp modSp">
        <pc:chgData name="Guyot, Layla" userId="f2842065-cfa8-411a-ab15-b5d31e1f66a5" providerId="ADAL" clId="{FD74EC6C-7A26-475F-BDD9-0C1B4E0CA03F}" dt="2019-10-01T04:46:31.479" v="2459" actId="113"/>
        <pc:sldMkLst>
          <pc:docMk/>
          <pc:sldMk cId="197411260" sldId="516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97411260" sldId="516"/>
            <ac:spMk id="7" creationId="{00000000-0000-0000-0000-000000000000}"/>
          </ac:spMkLst>
        </pc:spChg>
        <pc:graphicFrameChg chg="mod modGraphic">
          <ac:chgData name="Guyot, Layla" userId="f2842065-cfa8-411a-ab15-b5d31e1f66a5" providerId="ADAL" clId="{FD74EC6C-7A26-475F-BDD9-0C1B4E0CA03F}" dt="2019-10-01T04:46:31.479" v="2459" actId="113"/>
          <ac:graphicFrameMkLst>
            <pc:docMk/>
            <pc:sldMk cId="197411260" sldId="516"/>
            <ac:graphicFrameMk id="6" creationId="{00000000-0000-0000-0000-000000000000}"/>
          </ac:graphicFrameMkLst>
        </pc:graphicFrameChg>
        <pc:picChg chg="add mod">
          <ac:chgData name="Guyot, Layla" userId="f2842065-cfa8-411a-ab15-b5d31e1f66a5" providerId="ADAL" clId="{FD74EC6C-7A26-475F-BDD9-0C1B4E0CA03F}" dt="2019-09-26T00:04:25.430" v="1047" actId="14100"/>
          <ac:picMkLst>
            <pc:docMk/>
            <pc:sldMk cId="197411260" sldId="516"/>
            <ac:picMk id="3" creationId="{C1D5F3AE-A0E2-413A-9175-994E24212FCC}"/>
          </ac:picMkLst>
        </pc:picChg>
        <pc:picChg chg="del">
          <ac:chgData name="Guyot, Layla" userId="f2842065-cfa8-411a-ab15-b5d31e1f66a5" providerId="ADAL" clId="{FD74EC6C-7A26-475F-BDD9-0C1B4E0CA03F}" dt="2019-09-26T00:01:48.217" v="1015" actId="478"/>
          <ac:picMkLst>
            <pc:docMk/>
            <pc:sldMk cId="197411260" sldId="516"/>
            <ac:picMk id="9" creationId="{00000000-0000-0000-0000-000000000000}"/>
          </ac:picMkLst>
        </pc:picChg>
      </pc:sldChg>
      <pc:sldChg chg="modSp del">
        <pc:chgData name="Guyot, Layla" userId="f2842065-cfa8-411a-ab15-b5d31e1f66a5" providerId="ADAL" clId="{FD74EC6C-7A26-475F-BDD9-0C1B4E0CA03F}" dt="2019-09-25T21:22:16.500" v="871" actId="2696"/>
        <pc:sldMkLst>
          <pc:docMk/>
          <pc:sldMk cId="197411260" sldId="517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97411260" sldId="517"/>
            <ac:spMk id="7" creationId="{00000000-0000-0000-0000-000000000000}"/>
          </ac:spMkLst>
        </pc:spChg>
      </pc:sldChg>
      <pc:sldChg chg="del">
        <pc:chgData name="Guyot, Layla" userId="f2842065-cfa8-411a-ab15-b5d31e1f66a5" providerId="ADAL" clId="{FD74EC6C-7A26-475F-BDD9-0C1B4E0CA03F}" dt="2019-09-25T21:03:43.772" v="221" actId="2696"/>
        <pc:sldMkLst>
          <pc:docMk/>
          <pc:sldMk cId="1009587663" sldId="518"/>
        </pc:sldMkLst>
      </pc:sldChg>
      <pc:sldChg chg="del">
        <pc:chgData name="Guyot, Layla" userId="f2842065-cfa8-411a-ab15-b5d31e1f66a5" providerId="ADAL" clId="{FD74EC6C-7A26-475F-BDD9-0C1B4E0CA03F}" dt="2019-09-25T20:59:39.283" v="1" actId="2696"/>
        <pc:sldMkLst>
          <pc:docMk/>
          <pc:sldMk cId="2203629325" sldId="519"/>
        </pc:sldMkLst>
      </pc:sldChg>
      <pc:sldChg chg="addSp delSp modSp add">
        <pc:chgData name="Guyot, Layla" userId="f2842065-cfa8-411a-ab15-b5d31e1f66a5" providerId="ADAL" clId="{FD74EC6C-7A26-475F-BDD9-0C1B4E0CA03F}" dt="2019-09-26T00:06:41.647" v="1067" actId="20577"/>
        <pc:sldMkLst>
          <pc:docMk/>
          <pc:sldMk cId="4038462984" sldId="519"/>
        </pc:sldMkLst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4038462984" sldId="519"/>
            <ac:spMk id="8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6:41.647" v="1067" actId="20577"/>
          <ac:spMkLst>
            <pc:docMk/>
            <pc:sldMk cId="4038462984" sldId="519"/>
            <ac:spMk id="9" creationId="{00000000-0000-0000-0000-000000000000}"/>
          </ac:spMkLst>
        </pc:spChg>
        <pc:spChg chg="add mod">
          <ac:chgData name="Guyot, Layla" userId="f2842065-cfa8-411a-ab15-b5d31e1f66a5" providerId="ADAL" clId="{FD74EC6C-7A26-475F-BDD9-0C1B4E0CA03F}" dt="2019-09-25T21:03:26.501" v="219" actId="20577"/>
          <ac:spMkLst>
            <pc:docMk/>
            <pc:sldMk cId="4038462984" sldId="519"/>
            <ac:spMk id="11" creationId="{D7201D2D-D812-43B2-ADA7-3019E5464FB6}"/>
          </ac:spMkLst>
        </pc:spChg>
        <pc:graphicFrameChg chg="del">
          <ac:chgData name="Guyot, Layla" userId="f2842065-cfa8-411a-ab15-b5d31e1f66a5" providerId="ADAL" clId="{FD74EC6C-7A26-475F-BDD9-0C1B4E0CA03F}" dt="2019-09-25T21:00:58.641" v="7" actId="478"/>
          <ac:graphicFrameMkLst>
            <pc:docMk/>
            <pc:sldMk cId="4038462984" sldId="519"/>
            <ac:graphicFrameMk id="13" creationId="{00000000-0000-0000-0000-000000000000}"/>
          </ac:graphicFrameMkLst>
        </pc:graphicFrameChg>
      </pc:sldChg>
      <pc:sldChg chg="addSp delSp modSp add del">
        <pc:chgData name="Guyot, Layla" userId="f2842065-cfa8-411a-ab15-b5d31e1f66a5" providerId="ADAL" clId="{FD74EC6C-7A26-475F-BDD9-0C1B4E0CA03F}" dt="2019-09-26T00:08:34.180" v="1082" actId="2696"/>
        <pc:sldMkLst>
          <pc:docMk/>
          <pc:sldMk cId="1196976641" sldId="520"/>
        </pc:sldMkLst>
        <pc:spChg chg="mod">
          <ac:chgData name="Guyot, Layla" userId="f2842065-cfa8-411a-ab15-b5d31e1f66a5" providerId="ADAL" clId="{FD74EC6C-7A26-475F-BDD9-0C1B4E0CA03F}" dt="2019-09-25T21:20:00.724" v="862" actId="20577"/>
          <ac:spMkLst>
            <pc:docMk/>
            <pc:sldMk cId="1196976641" sldId="520"/>
            <ac:spMk id="2" creationId="{00000000-0000-0000-0000-000000000000}"/>
          </ac:spMkLst>
        </pc:spChg>
        <pc:spChg chg="add del mod">
          <ac:chgData name="Guyot, Layla" userId="f2842065-cfa8-411a-ab15-b5d31e1f66a5" providerId="ADAL" clId="{FD74EC6C-7A26-475F-BDD9-0C1B4E0CA03F}" dt="2019-09-25T21:14:02.979" v="594" actId="478"/>
          <ac:spMkLst>
            <pc:docMk/>
            <pc:sldMk cId="1196976641" sldId="520"/>
            <ac:spMk id="4" creationId="{4B9A63CE-217E-4FE7-9A3F-1C103AD64DFC}"/>
          </ac:spMkLst>
        </pc:spChg>
        <pc:spChg chg="del mod">
          <ac:chgData name="Guyot, Layla" userId="f2842065-cfa8-411a-ab15-b5d31e1f66a5" providerId="ADAL" clId="{FD74EC6C-7A26-475F-BDD9-0C1B4E0CA03F}" dt="2019-09-25T21:13:58.899" v="592" actId="478"/>
          <ac:spMkLst>
            <pc:docMk/>
            <pc:sldMk cId="1196976641" sldId="520"/>
            <ac:spMk id="8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5T21:16:40.653" v="694"/>
          <ac:spMkLst>
            <pc:docMk/>
            <pc:sldMk cId="1196976641" sldId="520"/>
            <ac:spMk id="9" creationId="{00000000-0000-0000-0000-000000000000}"/>
          </ac:spMkLst>
        </pc:spChg>
        <pc:spChg chg="add mod ord">
          <ac:chgData name="Guyot, Layla" userId="f2842065-cfa8-411a-ab15-b5d31e1f66a5" providerId="ADAL" clId="{FD74EC6C-7A26-475F-BDD9-0C1B4E0CA03F}" dt="2019-09-26T00:07:59.736" v="1075" actId="166"/>
          <ac:spMkLst>
            <pc:docMk/>
            <pc:sldMk cId="1196976641" sldId="520"/>
            <ac:spMk id="12" creationId="{7F8E672D-652A-406D-AF03-D07F66C711E4}"/>
          </ac:spMkLst>
        </pc:spChg>
        <pc:spChg chg="add del">
          <ac:chgData name="Guyot, Layla" userId="f2842065-cfa8-411a-ab15-b5d31e1f66a5" providerId="ADAL" clId="{FD74EC6C-7A26-475F-BDD9-0C1B4E0CA03F}" dt="2019-09-26T00:07:45.638" v="1074" actId="478"/>
          <ac:spMkLst>
            <pc:docMk/>
            <pc:sldMk cId="1196976641" sldId="520"/>
            <ac:spMk id="14" creationId="{61467850-F932-4C3F-8D99-5E9F561DD12C}"/>
          </ac:spMkLst>
        </pc:spChg>
        <pc:picChg chg="add mod">
          <ac:chgData name="Guyot, Layla" userId="f2842065-cfa8-411a-ab15-b5d31e1f66a5" providerId="ADAL" clId="{FD74EC6C-7A26-475F-BDD9-0C1B4E0CA03F}" dt="2019-09-25T21:15:07.785" v="673" actId="14100"/>
          <ac:picMkLst>
            <pc:docMk/>
            <pc:sldMk cId="1196976641" sldId="520"/>
            <ac:picMk id="13" creationId="{DB532F8F-0331-4C72-8D1C-DC893DDE8CE8}"/>
          </ac:picMkLst>
        </pc:picChg>
      </pc:sldChg>
      <pc:sldChg chg="add del">
        <pc:chgData name="Guyot, Layla" userId="f2842065-cfa8-411a-ab15-b5d31e1f66a5" providerId="ADAL" clId="{FD74EC6C-7A26-475F-BDD9-0C1B4E0CA03F}" dt="2019-09-25T21:12:14.826" v="458"/>
        <pc:sldMkLst>
          <pc:docMk/>
          <pc:sldMk cId="3070263560" sldId="520"/>
        </pc:sldMkLst>
      </pc:sldChg>
      <pc:sldChg chg="addSp modSp add">
        <pc:chgData name="Guyot, Layla" userId="f2842065-cfa8-411a-ab15-b5d31e1f66a5" providerId="ADAL" clId="{FD74EC6C-7A26-475F-BDD9-0C1B4E0CA03F}" dt="2019-10-01T01:37:42.157" v="1124" actId="12"/>
        <pc:sldMkLst>
          <pc:docMk/>
          <pc:sldMk cId="1826576718" sldId="521"/>
        </pc:sldMkLst>
        <pc:spChg chg="mod">
          <ac:chgData name="Guyot, Layla" userId="f2842065-cfa8-411a-ab15-b5d31e1f66a5" providerId="ADAL" clId="{FD74EC6C-7A26-475F-BDD9-0C1B4E0CA03F}" dt="2019-09-26T00:08:18.063" v="1079"/>
          <ac:spMkLst>
            <pc:docMk/>
            <pc:sldMk cId="1826576718" sldId="521"/>
            <ac:spMk id="2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10-01T01:37:42.157" v="1124" actId="12"/>
          <ac:spMkLst>
            <pc:docMk/>
            <pc:sldMk cId="1826576718" sldId="521"/>
            <ac:spMk id="8" creationId="{00000000-0000-0000-0000-000000000000}"/>
          </ac:spMkLst>
        </pc:spChg>
        <pc:spChg chg="mod">
          <ac:chgData name="Guyot, Layla" userId="f2842065-cfa8-411a-ab15-b5d31e1f66a5" providerId="ADAL" clId="{FD74EC6C-7A26-475F-BDD9-0C1B4E0CA03F}" dt="2019-09-26T00:08:09.026" v="1078" actId="20577"/>
          <ac:spMkLst>
            <pc:docMk/>
            <pc:sldMk cId="1826576718" sldId="521"/>
            <ac:spMk id="11" creationId="{00000000-0000-0000-0000-000000000000}"/>
          </ac:spMkLst>
        </pc:spChg>
        <pc:picChg chg="add">
          <ac:chgData name="Guyot, Layla" userId="f2842065-cfa8-411a-ab15-b5d31e1f66a5" providerId="ADAL" clId="{FD74EC6C-7A26-475F-BDD9-0C1B4E0CA03F}" dt="2019-09-26T00:08:32.110" v="1081"/>
          <ac:picMkLst>
            <pc:docMk/>
            <pc:sldMk cId="1826576718" sldId="521"/>
            <ac:picMk id="12" creationId="{6D224695-A490-4E9C-BD62-373CBF46A9FD}"/>
          </ac:picMkLst>
        </pc:picChg>
      </pc:sldChg>
      <pc:sldChg chg="modSp add">
        <pc:chgData name="Guyot, Layla" userId="f2842065-cfa8-411a-ab15-b5d31e1f66a5" providerId="ADAL" clId="{FD74EC6C-7A26-475F-BDD9-0C1B4E0CA03F}" dt="2019-09-30T20:57:31.522" v="1104" actId="6549"/>
        <pc:sldMkLst>
          <pc:docMk/>
          <pc:sldMk cId="1590086963" sldId="522"/>
        </pc:sldMkLst>
        <pc:spChg chg="mod">
          <ac:chgData name="Guyot, Layla" userId="f2842065-cfa8-411a-ab15-b5d31e1f66a5" providerId="ADAL" clId="{FD74EC6C-7A26-475F-BDD9-0C1B4E0CA03F}" dt="2019-09-30T20:57:31.522" v="1104" actId="6549"/>
          <ac:spMkLst>
            <pc:docMk/>
            <pc:sldMk cId="1590086963" sldId="522"/>
            <ac:spMk id="9" creationId="{00000000-0000-0000-0000-000000000000}"/>
          </ac:spMkLst>
        </pc:spChg>
      </pc:sldChg>
      <pc:sldChg chg="delSp add del">
        <pc:chgData name="Guyot, Layla" userId="f2842065-cfa8-411a-ab15-b5d31e1f66a5" providerId="ADAL" clId="{FD74EC6C-7A26-475F-BDD9-0C1B4E0CA03F}" dt="2019-10-01T02:25:18.007" v="1719" actId="2696"/>
        <pc:sldMkLst>
          <pc:docMk/>
          <pc:sldMk cId="4230311344" sldId="523"/>
        </pc:sldMkLst>
        <pc:graphicFrameChg chg="del">
          <ac:chgData name="Guyot, Layla" userId="f2842065-cfa8-411a-ab15-b5d31e1f66a5" providerId="ADAL" clId="{FD74EC6C-7A26-475F-BDD9-0C1B4E0CA03F}" dt="2019-10-01T02:25:14.049" v="1718" actId="478"/>
          <ac:graphicFrameMkLst>
            <pc:docMk/>
            <pc:sldMk cId="4230311344" sldId="523"/>
            <ac:graphicFrameMk id="13" creationId="{00000000-0000-0000-0000-000000000000}"/>
          </ac:graphicFrameMkLst>
        </pc:graphicFrameChg>
      </pc:sldChg>
      <pc:sldChg chg="addSp delSp modSp add">
        <pc:chgData name="Guyot, Layla" userId="f2842065-cfa8-411a-ab15-b5d31e1f66a5" providerId="ADAL" clId="{FD74EC6C-7A26-475F-BDD9-0C1B4E0CA03F}" dt="2019-10-01T04:33:10.471" v="2324" actId="255"/>
        <pc:sldMkLst>
          <pc:docMk/>
          <pc:sldMk cId="215265984" sldId="524"/>
        </pc:sldMkLst>
        <pc:spChg chg="add mod">
          <ac:chgData name="Guyot, Layla" userId="f2842065-cfa8-411a-ab15-b5d31e1f66a5" providerId="ADAL" clId="{FD74EC6C-7A26-475F-BDD9-0C1B4E0CA03F}" dt="2019-10-01T04:24:33.807" v="2132" actId="1076"/>
          <ac:spMkLst>
            <pc:docMk/>
            <pc:sldMk cId="215265984" sldId="524"/>
            <ac:spMk id="3" creationId="{9E026CD0-53EA-46BE-A037-D2FCCC235965}"/>
          </ac:spMkLst>
        </pc:spChg>
        <pc:spChg chg="mod">
          <ac:chgData name="Guyot, Layla" userId="f2842065-cfa8-411a-ab15-b5d31e1f66a5" providerId="ADAL" clId="{FD74EC6C-7A26-475F-BDD9-0C1B4E0CA03F}" dt="2019-10-01T02:41:41.233" v="1738" actId="20577"/>
          <ac:spMkLst>
            <pc:docMk/>
            <pc:sldMk cId="215265984" sldId="524"/>
            <ac:spMk id="22" creationId="{C72E728E-B120-431A-A8E2-849D0C7DED61}"/>
          </ac:spMkLst>
        </pc:spChg>
        <pc:grpChg chg="del">
          <ac:chgData name="Guyot, Layla" userId="f2842065-cfa8-411a-ab15-b5d31e1f66a5" providerId="ADAL" clId="{FD74EC6C-7A26-475F-BDD9-0C1B4E0CA03F}" dt="2019-10-01T02:14:17.256" v="1612" actId="478"/>
          <ac:grpSpMkLst>
            <pc:docMk/>
            <pc:sldMk cId="215265984" sldId="524"/>
            <ac:grpSpMk id="5" creationId="{F8092653-0B17-4A93-9509-B0B29FD686AF}"/>
          </ac:grpSpMkLst>
        </pc:grpChg>
        <pc:graphicFrameChg chg="add mod modGraphic">
          <ac:chgData name="Guyot, Layla" userId="f2842065-cfa8-411a-ab15-b5d31e1f66a5" providerId="ADAL" clId="{FD74EC6C-7A26-475F-BDD9-0C1B4E0CA03F}" dt="2019-10-01T04:33:10.471" v="2324" actId="255"/>
          <ac:graphicFrameMkLst>
            <pc:docMk/>
            <pc:sldMk cId="215265984" sldId="524"/>
            <ac:graphicFrameMk id="18" creationId="{DFD9AC63-3ECE-40DD-A996-66007CEEEF37}"/>
          </ac:graphicFrameMkLst>
        </pc:graphicFrameChg>
      </pc:sldChg>
      <pc:sldChg chg="addSp delSp modSp add">
        <pc:chgData name="Guyot, Layla" userId="f2842065-cfa8-411a-ab15-b5d31e1f66a5" providerId="ADAL" clId="{FD74EC6C-7A26-475F-BDD9-0C1B4E0CA03F}" dt="2019-10-01T04:34:31.372" v="2332" actId="121"/>
        <pc:sldMkLst>
          <pc:docMk/>
          <pc:sldMk cId="626650702" sldId="525"/>
        </pc:sldMkLst>
        <pc:spChg chg="mod">
          <ac:chgData name="Guyot, Layla" userId="f2842065-cfa8-411a-ab15-b5d31e1f66a5" providerId="ADAL" clId="{FD74EC6C-7A26-475F-BDD9-0C1B4E0CA03F}" dt="2019-10-01T04:23:04.993" v="2112" actId="20577"/>
          <ac:spMkLst>
            <pc:docMk/>
            <pc:sldMk cId="626650702" sldId="525"/>
            <ac:spMk id="9" creationId="{AC0CD99B-106A-45D2-AF2A-3F90C7FBE579}"/>
          </ac:spMkLst>
        </pc:spChg>
        <pc:graphicFrameChg chg="add mod modGraphic">
          <ac:chgData name="Guyot, Layla" userId="f2842065-cfa8-411a-ab15-b5d31e1f66a5" providerId="ADAL" clId="{FD74EC6C-7A26-475F-BDD9-0C1B4E0CA03F}" dt="2019-10-01T04:34:31.372" v="2332" actId="121"/>
          <ac:graphicFrameMkLst>
            <pc:docMk/>
            <pc:sldMk cId="626650702" sldId="525"/>
            <ac:graphicFrameMk id="11" creationId="{6340AEED-9D10-40DE-B5F8-231FC20AB61E}"/>
          </ac:graphicFrameMkLst>
        </pc:graphicFrameChg>
        <pc:graphicFrameChg chg="del mod modGraphic">
          <ac:chgData name="Guyot, Layla" userId="f2842065-cfa8-411a-ab15-b5d31e1f66a5" providerId="ADAL" clId="{FD74EC6C-7A26-475F-BDD9-0C1B4E0CA03F}" dt="2019-10-01T04:27:31.667" v="2235" actId="478"/>
          <ac:graphicFrameMkLst>
            <pc:docMk/>
            <pc:sldMk cId="626650702" sldId="525"/>
            <ac:graphicFrameMk id="13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2C206-3C48-4FAB-A7AA-275992C1FE19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E5820-35DC-49AD-AC43-C1639BEBC48C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97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FE5820-35DC-49AD-AC43-C1639BEBC4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34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FE5820-35DC-49AD-AC43-C1639BEBC4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86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AB30C27-A2FB-4739-AFEB-FB243CDB49D6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BFCC-8159-4E32-BEC9-A976E9BA2125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05CA-070D-4906-9A45-6F6A04417E28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E4CF10C-F9C2-4A71-857B-9333B79A1A83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34BAEFD-0B5E-4F1A-A8D8-DFED424F7087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148F-BFEC-446C-ADE2-617F0A7E8167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AE0D-AAD4-40EF-BDE5-7FF0D641D1D6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4A372-E3EE-481F-B2C0-15A28D963046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8B79027B-DF01-48EF-A3BB-1A39BFFC05B0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BFAF-F6E7-4EFA-8173-DE08CDAE29CF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47571D64-05D3-4C26-9084-B2F51F4625A6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364F0F7-2D1A-4C8F-92AB-B80DF3FA031F}" type="datetime1">
              <a:rPr lang="en-US" smtClean="0"/>
              <a:pPr/>
              <a:t>10/5/2019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Transition between Education and Profession: Experiences of Statisticians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flip="none" rotWithShape="1">
          <a:gsLst>
            <a:gs pos="0">
              <a:srgbClr val="B00000">
                <a:alpha val="66000"/>
                <a:lumMod val="73000"/>
              </a:srgbClr>
            </a:gs>
            <a:gs pos="100000">
              <a:schemeClr val="accent5">
                <a:lumMod val="60000"/>
                <a:lumOff val="40000"/>
              </a:schemeClr>
            </a:gs>
            <a:gs pos="29000">
              <a:schemeClr val="accent5">
                <a:lumMod val="40000"/>
                <a:lumOff val="60000"/>
              </a:schemeClr>
            </a:gs>
            <a:gs pos="84000">
              <a:srgbClr val="B00000"/>
            </a:gs>
            <a:gs pos="48000">
              <a:srgbClr val="D95D5D"/>
            </a:gs>
            <a:gs pos="99000">
              <a:schemeClr val="accent5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182" y="2327563"/>
            <a:ext cx="10321635" cy="2212545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 from Education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Profession: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Experiences of Statisticians</a:t>
            </a:r>
            <a:endParaRPr lang="fr-FR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28542" y="5231965"/>
            <a:ext cx="5915890" cy="127103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Layla Guyot</a:t>
            </a:r>
          </a:p>
          <a:p>
            <a:pPr algn="ctr">
              <a:spcBef>
                <a:spcPts val="0"/>
              </a:spcBef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Texas State University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="" xmlns:a16="http://schemas.microsoft.com/office/drawing/2014/main" id="{91E119E5-03EC-4686-AE56-D9F1F0FB4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238" y="302206"/>
            <a:ext cx="47625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68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statistics and statisticians</a:t>
            </a:r>
            <a:endParaRPr lang="en-US" sz="40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70705" y="1894114"/>
            <a:ext cx="10984690" cy="431074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Wide range of applications for statistics (from Actuarial science to Zoology) and the era of Big Data</a:t>
            </a:r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Employment for statisticians expected to grow by 34% between 2016 and 2026 compared to a 7% growth rate for all occupations:</a:t>
            </a:r>
          </a:p>
          <a:p>
            <a:pP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7735" y="4148138"/>
            <a:ext cx="10298264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</a:t>
            </a:r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eed for statisticians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7498" y="1947000"/>
            <a:ext cx="827722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4874" y="1762559"/>
            <a:ext cx="85439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</a:t>
            </a:r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eed for statisticians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19745" y="1933143"/>
            <a:ext cx="82296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4405742" y="3643748"/>
            <a:ext cx="35460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Statisticien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un bac+5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très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courtisé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(Le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Parisien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Etudiant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2013)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4874" y="1762559"/>
            <a:ext cx="85439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</a:t>
            </a:r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eed for statisticians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249379" y="3768439"/>
            <a:ext cx="392083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“More Students Earning Statistics Degrees, But Not Enough To Meet Surging Demand for Statisticians”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(American Statistical Association, 2015)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4408" y="1769053"/>
            <a:ext cx="832485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</a:t>
            </a:r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eed for statisticians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9125782" y="4156361"/>
            <a:ext cx="28584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“Most employers are looking for experienced statisticians when they are hiring”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(Occupation Outlook, 2018)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</a:t>
            </a:r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eed for statisticians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0920" y="1783329"/>
            <a:ext cx="83058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4987636" y="5472545"/>
            <a:ext cx="342207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“Needed: statisticians – not nerds – with workplace knowledge”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(Mail &amp; Guardian, 2017)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Motivations</a:t>
            </a:r>
            <a:endParaRPr lang="en-US" sz="40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540000" indent="-540000">
              <a:spcBef>
                <a:spcPts val="12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Education</a:t>
            </a:r>
          </a:p>
          <a:p>
            <a:pPr marL="54000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SzPct val="30000"/>
              <a:buFont typeface="Wingdings" pitchFamily="2" charset="2"/>
              <a:buChar char="q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	Master’s Degree in Applied Probability and Statistics </a:t>
            </a:r>
          </a:p>
          <a:p>
            <a:pPr marL="54000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SzPct val="30000"/>
              <a:buFont typeface="Wingdings" pitchFamily="2" charset="2"/>
              <a:buChar char="q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  Courses taught by professionals in many disciplines</a:t>
            </a:r>
          </a:p>
          <a:p>
            <a:pPr marL="54000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SzPct val="30000"/>
              <a:buFont typeface="Wingdings" pitchFamily="2" charset="2"/>
              <a:buChar char="q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  Professionals from various disciplines and sectors</a:t>
            </a:r>
          </a:p>
          <a:p>
            <a:pPr marL="540000" indent="-540000">
              <a:buClr>
                <a:schemeClr val="tx1"/>
              </a:buClr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540000" indent="-54000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Workplaces: Central Bank, Hospital</a:t>
            </a:r>
          </a:p>
          <a:p>
            <a:pPr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4622" y="5282941"/>
            <a:ext cx="2995529" cy="851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1718" y="5248788"/>
            <a:ext cx="3564470" cy="927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42022" y="2489960"/>
            <a:ext cx="1772442" cy="628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8">
            <a:extLst>
              <a:ext uri="{FF2B5EF4-FFF2-40B4-BE49-F238E27FC236}">
                <a16:creationId xmlns="" xmlns:a16="http://schemas.microsoft.com/office/drawing/2014/main" id="{092B5193-55EC-4E21-A544-BFB4E101AA0F}"/>
              </a:ext>
            </a:extLst>
          </p:cNvPr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</p:spTree>
    <p:extLst>
      <p:ext uri="{BB962C8B-B14F-4D97-AF65-F5344CB8AC3E}">
        <p14:creationId xmlns:p14="http://schemas.microsoft.com/office/powerpoint/2010/main" val="1727703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RÃ©sultats de recherche d'images pour Â«Â textbooksÂ Â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5148" y="2818042"/>
            <a:ext cx="3100243" cy="206682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a challenge</a:t>
            </a:r>
            <a:endParaRPr lang="en-US" sz="40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70705" y="1894114"/>
            <a:ext cx="10984690" cy="4310743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AutoShape 6" descr="RÃ©sultats de recherche d'images pour Â«Â misalignment blueÂ 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6" name="AutoShape 8" descr="RÃ©sultats de recherche d'images pour Â«Â misalignment blueÂ 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ZoneTexte 19"/>
          <p:cNvSpPr txBox="1"/>
          <p:nvPr/>
        </p:nvSpPr>
        <p:spPr>
          <a:xfrm>
            <a:off x="845127" y="2189016"/>
            <a:ext cx="33250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Education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8915413" y="2258291"/>
            <a:ext cx="18426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Profession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7924" y="4796138"/>
            <a:ext cx="393469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Students focus on statistical theory and concepts</a:t>
            </a:r>
          </a:p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Kenett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Thyregod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2006)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869395" y="4796138"/>
            <a:ext cx="39346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Statisticians perform statistics</a:t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a specific context</a:t>
            </a:r>
          </a:p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Pfannkuch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&amp; Wild, 2000)</a:t>
            </a:r>
          </a:p>
        </p:txBody>
      </p:sp>
      <p:pic>
        <p:nvPicPr>
          <p:cNvPr id="16" name="Picture 6" descr="https://www.proclinical.com/img/Cs7qwgujRE9alAjVfaJzHA/Why+now+is+a+great+time+to+get+a+biostatistics+job+in+pharma.jpg?v=746769aadb3d85832cecef86b3510b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522" y="2855553"/>
            <a:ext cx="3200400" cy="169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RÃ©sultats de recherche d'images pour Â«Â textbooksÂ Â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5148" y="2818042"/>
            <a:ext cx="3100243" cy="206682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a challenge</a:t>
            </a:r>
            <a:endParaRPr lang="en-US" sz="40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70705" y="1894114"/>
            <a:ext cx="10984690" cy="4310743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AutoShape 6" descr="RÃ©sultats de recherche d'images pour Â«Â misalignment blueÂ 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6" name="AutoShape 8" descr="RÃ©sultats de recherche d'images pour Â«Â misalignment blueÂ 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ZoneTexte 19"/>
          <p:cNvSpPr txBox="1"/>
          <p:nvPr/>
        </p:nvSpPr>
        <p:spPr>
          <a:xfrm>
            <a:off x="845127" y="2189016"/>
            <a:ext cx="33250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Education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8915413" y="2258291"/>
            <a:ext cx="18426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Profession</a:t>
            </a:r>
          </a:p>
        </p:txBody>
      </p:sp>
      <p:grpSp>
        <p:nvGrpSpPr>
          <p:cNvPr id="4" name="Groupe 24"/>
          <p:cNvGrpSpPr/>
          <p:nvPr/>
        </p:nvGrpSpPr>
        <p:grpSpPr>
          <a:xfrm>
            <a:off x="4422776" y="3006432"/>
            <a:ext cx="3515876" cy="1537854"/>
            <a:chOff x="4450486" y="3144982"/>
            <a:chExt cx="3515876" cy="1537854"/>
          </a:xfrm>
        </p:grpSpPr>
        <p:grpSp>
          <p:nvGrpSpPr>
            <p:cNvPr id="5" name="Groupe 23"/>
            <p:cNvGrpSpPr/>
            <p:nvPr/>
          </p:nvGrpSpPr>
          <p:grpSpPr>
            <a:xfrm>
              <a:off x="4450486" y="3144982"/>
              <a:ext cx="3363478" cy="1305068"/>
              <a:chOff x="4450486" y="3144982"/>
              <a:chExt cx="3363478" cy="1305068"/>
            </a:xfrm>
          </p:grpSpPr>
          <p:grpSp>
            <p:nvGrpSpPr>
              <p:cNvPr id="6" name="Groupe 16"/>
              <p:cNvGrpSpPr/>
              <p:nvPr/>
            </p:nvGrpSpPr>
            <p:grpSpPr>
              <a:xfrm>
                <a:off x="4450486" y="3144982"/>
                <a:ext cx="3332322" cy="1305068"/>
                <a:chOff x="4408921" y="3144982"/>
                <a:chExt cx="3332322" cy="1305068"/>
              </a:xfrm>
            </p:grpSpPr>
            <p:pic>
              <p:nvPicPr>
                <p:cNvPr id="17418" name="Picture 10" descr="RÃ©sultats de recherche d'images pour Â«Â misalignment blueÂ Â»"/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4408921" y="3186544"/>
                  <a:ext cx="3332322" cy="1263506"/>
                </a:xfrm>
                <a:prstGeom prst="rect">
                  <a:avLst/>
                </a:prstGeom>
                <a:noFill/>
              </p:spPr>
            </p:pic>
            <p:sp>
              <p:nvSpPr>
                <p:cNvPr id="16" name="Rectangle 15"/>
                <p:cNvSpPr/>
                <p:nvPr/>
              </p:nvSpPr>
              <p:spPr>
                <a:xfrm>
                  <a:off x="5153891" y="3144982"/>
                  <a:ext cx="1814945" cy="304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" name="Rectangle 22"/>
              <p:cNvSpPr/>
              <p:nvPr/>
            </p:nvSpPr>
            <p:spPr>
              <a:xfrm>
                <a:off x="6109855" y="3449782"/>
                <a:ext cx="1704109" cy="9836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7419" name="Picture 11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6142757" y="3713019"/>
              <a:ext cx="1823605" cy="969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Rectangle 23"/>
          <p:cNvSpPr/>
          <p:nvPr/>
        </p:nvSpPr>
        <p:spPr>
          <a:xfrm>
            <a:off x="7869395" y="4796138"/>
            <a:ext cx="39346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Statisticians perform statistics</a:t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a specific context</a:t>
            </a:r>
          </a:p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Pfannkuch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&amp; Wild, 2000)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7924" y="4796138"/>
            <a:ext cx="393469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Students focus on statistical theory and concepts</a:t>
            </a:r>
          </a:p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Kenett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Thyregod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2006)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19600" y="4796138"/>
            <a:ext cx="33389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There is a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misalignment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for statistical practices</a:t>
            </a:r>
          </a:p>
          <a:p>
            <a:pPr algn="ctr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(Van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Berg, 2017)</a:t>
            </a:r>
          </a:p>
        </p:txBody>
      </p:sp>
      <p:pic>
        <p:nvPicPr>
          <p:cNvPr id="27" name="Picture 6" descr="https://www.proclinical.com/img/Cs7qwgujRE9alAjVfaJzHA/Why+now+is+a+great+time+to+get+a+biostatistics+job+in+pharma.jpg?v=746769aadb3d85832cecef86b3510b5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522" y="2855553"/>
            <a:ext cx="3200400" cy="169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a challenge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0" indent="0">
              <a:spcBef>
                <a:spcPts val="2400"/>
              </a:spcBef>
              <a:buClr>
                <a:schemeClr val="tx1"/>
              </a:buClr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Van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Berg (2017) surveyed 95 intern statisticians:</a:t>
            </a:r>
          </a:p>
          <a:p>
            <a:pPr marL="540000" indent="-540000">
              <a:spcBef>
                <a:spcPts val="24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71% agreed that they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acquire the appropriate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statistical knowledge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needed at the workplace</a:t>
            </a:r>
          </a:p>
          <a:p>
            <a:pPr marL="540000" indent="-540000">
              <a:spcBef>
                <a:spcPts val="24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72% indicated that they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did not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acquire the appropriate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statistical skills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needed at the workplace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a challenge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0" indent="0">
              <a:spcBef>
                <a:spcPts val="2400"/>
              </a:spcBef>
              <a:buClr>
                <a:schemeClr val="tx1"/>
              </a:buClr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Respondents could list skills required at the workplace and indicate if it was taught or not:</a:t>
            </a:r>
          </a:p>
          <a:p>
            <a:pPr marL="540000" indent="-540000">
              <a:spcBef>
                <a:spcPts val="24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21 out of a total of 28 skills were mentioned as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not being taught</a:t>
            </a:r>
          </a:p>
          <a:p>
            <a:pPr marL="540000" indent="-540000">
              <a:spcBef>
                <a:spcPts val="24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Most cited skills were: data collection, questionnaire design, communication, writing skills, and using statistical software.</a:t>
            </a:r>
          </a:p>
          <a:p>
            <a:pPr marL="0" indent="0">
              <a:spcBef>
                <a:spcPts val="2400"/>
              </a:spcBef>
              <a:buClr>
                <a:schemeClr val="tx1"/>
              </a:buClr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the study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D7201D2D-D812-43B2-ADA7-3019E5464FB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13552" y="1965554"/>
            <a:ext cx="11118229" cy="4130446"/>
          </a:xfrm>
        </p:spPr>
        <p:txBody>
          <a:bodyPr>
            <a:noAutofit/>
          </a:bodyPr>
          <a:lstStyle/>
          <a:p>
            <a:pPr marL="514350" lvl="1" indent="-514350">
              <a:spcBef>
                <a:spcPts val="0"/>
              </a:spcBef>
              <a:buClrTx/>
              <a:buSzTx/>
              <a:buAutoNum type="arabicParenR"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Identify important practices performed by statisticians</a:t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514350" lvl="1" indent="-514350">
              <a:spcBef>
                <a:spcPts val="0"/>
              </a:spcBef>
              <a:buClrTx/>
              <a:buSzTx/>
              <a:buAutoNum type="arabicParenR"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Understand how important practices are developed by statisticians, and how mentors support learning</a:t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514350" lvl="1" indent="-514350">
              <a:spcBef>
                <a:spcPts val="0"/>
              </a:spcBef>
              <a:buClrTx/>
              <a:buSzTx/>
              <a:buAutoNum type="arabicParenR"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Offer how to include these practices in education</a:t>
            </a:r>
          </a:p>
        </p:txBody>
      </p:sp>
    </p:spTree>
    <p:extLst>
      <p:ext uri="{BB962C8B-B14F-4D97-AF65-F5344CB8AC3E}">
        <p14:creationId xmlns:p14="http://schemas.microsoft.com/office/powerpoint/2010/main" val="4038462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of the study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99310" y="1915889"/>
            <a:ext cx="10984690" cy="4310743"/>
          </a:xfrm>
        </p:spPr>
        <p:txBody>
          <a:bodyPr vert="horz" anchor="t">
            <a:noAutofit/>
          </a:bodyPr>
          <a:lstStyle/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72214" y="1801348"/>
            <a:ext cx="3126814" cy="10058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Meeting statisticians, students and educators of statistics at conferences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973811" y="2382424"/>
            <a:ext cx="3204862" cy="10058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Engaging in a task to explore perspectives on the profession of statistician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403731" y="4051858"/>
            <a:ext cx="2345021" cy="10058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Reflecting on experiences through a survey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840726" y="5201083"/>
            <a:ext cx="2423188" cy="10058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Discussing personal experience in an interview</a:t>
            </a:r>
          </a:p>
        </p:txBody>
      </p:sp>
      <p:sp>
        <p:nvSpPr>
          <p:cNvPr id="17" name="Virage 16"/>
          <p:cNvSpPr/>
          <p:nvPr/>
        </p:nvSpPr>
        <p:spPr>
          <a:xfrm rot="10800000" flipH="1">
            <a:off x="3772435" y="2944259"/>
            <a:ext cx="1076412" cy="48474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lèche vers le bas 20"/>
          <p:cNvSpPr/>
          <p:nvPr/>
        </p:nvSpPr>
        <p:spPr>
          <a:xfrm>
            <a:off x="6461942" y="3444217"/>
            <a:ext cx="228600" cy="548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ZoneTexte 17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Virage 16">
            <a:extLst>
              <a:ext uri="{FF2B5EF4-FFF2-40B4-BE49-F238E27FC236}">
                <a16:creationId xmlns="" xmlns:a16="http://schemas.microsoft.com/office/drawing/2014/main" id="{5D1E83CA-8490-4471-AFB0-C1F9CA8DC499}"/>
              </a:ext>
            </a:extLst>
          </p:cNvPr>
          <p:cNvSpPr/>
          <p:nvPr/>
        </p:nvSpPr>
        <p:spPr>
          <a:xfrm rot="10800000" flipH="1">
            <a:off x="7623999" y="5195335"/>
            <a:ext cx="1076412" cy="48474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to the study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401784" y="1965554"/>
            <a:ext cx="11351880" cy="4310743"/>
          </a:xfrm>
        </p:spPr>
        <p:txBody>
          <a:bodyPr vert="horz" anchor="t">
            <a:noAutofit/>
          </a:bodyPr>
          <a:lstStyle/>
          <a:p>
            <a:pPr marL="0" indent="0">
              <a:buNone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You can participate in this study and share your perspective on the practices performed by statisticians:</a:t>
            </a:r>
          </a:p>
          <a:p>
            <a:pPr marL="0" indent="0">
              <a:buNone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500" b="1" dirty="0">
                <a:latin typeface="Times New Roman"/>
                <a:cs typeface="Times New Roman"/>
              </a:rPr>
              <a:t>http://statistician.intelligentedge.com/</a:t>
            </a:r>
            <a:endParaRPr lang="en-US" sz="25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500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sz="2500" dirty="0">
                <a:latin typeface="Times New Roman"/>
                <a:cs typeface="Times New Roman"/>
              </a:rPr>
              <a:t>By answering the questions you are giving permission to use the results for research purposes. You can also complete a survey to share your experience or share your contact information to participate in an interview. </a:t>
            </a:r>
          </a:p>
          <a:p>
            <a:pPr marL="0" indent="0">
              <a:buNone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This study has been approved by the Internal Review Board (Approved IRB #6144).</a:t>
            </a:r>
          </a:p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401784" y="1965554"/>
            <a:ext cx="11351880" cy="4310743"/>
          </a:xfrm>
        </p:spPr>
        <p:txBody>
          <a:bodyPr vert="horz" anchor="t">
            <a:noAutofit/>
          </a:bodyPr>
          <a:lstStyle/>
          <a:p>
            <a:pPr defTabSz="9144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Out of the 24 practices listed:</a:t>
            </a:r>
          </a:p>
          <a:p>
            <a:pPr marL="594360" lvl="2" indent="0" defTabSz="914400"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pick 3 practices that you consider as most important </a:t>
            </a:r>
            <a:br>
              <a:rPr lang="en-US" sz="3000" dirty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pick 3 practices that you consider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less important</a:t>
            </a:r>
          </a:p>
          <a:p>
            <a:pPr marL="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 defTabSz="9144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Can you think of any practice you would like to add?</a:t>
            </a:r>
            <a:br>
              <a:rPr lang="en-US" sz="3000" dirty="0">
                <a:latin typeface="Times New Roman" pitchFamily="18" charset="0"/>
                <a:cs typeface="Times New Roman" pitchFamily="18" charset="0"/>
              </a:rPr>
            </a:b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 defTabSz="9144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Compare your ranking and additional practices with the persons sitting next to you</a:t>
            </a:r>
          </a:p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Image associée">
            <a:extLst>
              <a:ext uri="{FF2B5EF4-FFF2-40B4-BE49-F238E27FC236}">
                <a16:creationId xmlns="" xmlns:a16="http://schemas.microsoft.com/office/drawing/2014/main" id="{6D224695-A490-4E9C-BD62-373CBF46A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32000"/>
          </a:blip>
          <a:srcRect/>
          <a:stretch>
            <a:fillRect/>
          </a:stretch>
        </p:blipFill>
        <p:spPr bwMode="auto">
          <a:xfrm>
            <a:off x="9403773" y="116290"/>
            <a:ext cx="2280227" cy="1849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6576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results: Participants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="" xmlns:a16="http://schemas.microsoft.com/office/drawing/2014/main" id="{C72E728E-B120-431A-A8E2-849D0C7DED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1784" y="1965554"/>
            <a:ext cx="11351880" cy="4310743"/>
          </a:xfrm>
        </p:spPr>
        <p:txBody>
          <a:bodyPr vert="horz" anchor="t">
            <a:noAutofit/>
          </a:bodyPr>
          <a:lstStyle/>
          <a:p>
            <a:pPr defTabSz="9144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154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participants were recruited across 7 conferences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that focused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on statistical practice and on statistical education </a:t>
            </a:r>
          </a:p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F8092653-0B17-4A93-9509-B0B29FD686AF}"/>
              </a:ext>
            </a:extLst>
          </p:cNvPr>
          <p:cNvGrpSpPr/>
          <p:nvPr/>
        </p:nvGrpSpPr>
        <p:grpSpPr>
          <a:xfrm>
            <a:off x="272080" y="3138055"/>
            <a:ext cx="11705381" cy="1340426"/>
            <a:chOff x="235527" y="3429000"/>
            <a:chExt cx="12779109" cy="1651461"/>
          </a:xfrm>
        </p:grpSpPr>
        <p:pic>
          <p:nvPicPr>
            <p:cNvPr id="23" name="Picture 1">
              <a:extLst>
                <a:ext uri="{FF2B5EF4-FFF2-40B4-BE49-F238E27FC236}">
                  <a16:creationId xmlns="" xmlns:a16="http://schemas.microsoft.com/office/drawing/2014/main" id="{8C097434-F84E-4006-8915-B28750BAE6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901850" y="3489060"/>
              <a:ext cx="1674225" cy="1499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">
              <a:extLst>
                <a:ext uri="{FF2B5EF4-FFF2-40B4-BE49-F238E27FC236}">
                  <a16:creationId xmlns="" xmlns:a16="http://schemas.microsoft.com/office/drawing/2014/main" id="{F2069852-481A-48C5-AFF6-E887B003F0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652436" y="3454550"/>
              <a:ext cx="2362200" cy="1533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5" name="Group 14">
              <a:extLst>
                <a:ext uri="{FF2B5EF4-FFF2-40B4-BE49-F238E27FC236}">
                  <a16:creationId xmlns="" xmlns:a16="http://schemas.microsoft.com/office/drawing/2014/main" id="{919EAFAC-29C1-4218-9E6B-3CDF4665112A}"/>
                </a:ext>
              </a:extLst>
            </p:cNvPr>
            <p:cNvGrpSpPr/>
            <p:nvPr/>
          </p:nvGrpSpPr>
          <p:grpSpPr>
            <a:xfrm>
              <a:off x="235527" y="3429000"/>
              <a:ext cx="7311681" cy="1651461"/>
              <a:chOff x="3978491" y="2513266"/>
              <a:chExt cx="6385698" cy="1217910"/>
            </a:xfrm>
          </p:grpSpPr>
          <p:grpSp>
            <p:nvGrpSpPr>
              <p:cNvPr id="26" name="Groupe 12">
                <a:extLst>
                  <a:ext uri="{FF2B5EF4-FFF2-40B4-BE49-F238E27FC236}">
                    <a16:creationId xmlns="" xmlns:a16="http://schemas.microsoft.com/office/drawing/2014/main" id="{17384C34-BD17-4E93-BA7C-9AEA7A85B3D6}"/>
                  </a:ext>
                </a:extLst>
              </p:cNvPr>
              <p:cNvGrpSpPr/>
              <p:nvPr/>
            </p:nvGrpSpPr>
            <p:grpSpPr>
              <a:xfrm>
                <a:off x="3978491" y="2516679"/>
                <a:ext cx="4483104" cy="1214497"/>
                <a:chOff x="1382965" y="3596955"/>
                <a:chExt cx="5711684" cy="1456753"/>
              </a:xfrm>
            </p:grpSpPr>
            <p:pic>
              <p:nvPicPr>
                <p:cNvPr id="28" name="Picture 2" descr="COTS Logo">
                  <a:extLst>
                    <a:ext uri="{FF2B5EF4-FFF2-40B4-BE49-F238E27FC236}">
                      <a16:creationId xmlns="" xmlns:a16="http://schemas.microsoft.com/office/drawing/2014/main" id="{A32A4DB1-E859-4355-B9A3-B88431F29A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1382965" y="3596955"/>
                  <a:ext cx="1704582" cy="1375030"/>
                </a:xfrm>
                <a:prstGeom prst="rect">
                  <a:avLst/>
                </a:prstGeom>
                <a:noFill/>
              </p:spPr>
            </p:pic>
            <p:pic>
              <p:nvPicPr>
                <p:cNvPr id="29" name="Picture 3">
                  <a:extLst>
                    <a:ext uri="{FF2B5EF4-FFF2-40B4-BE49-F238E27FC236}">
                      <a16:creationId xmlns="" xmlns:a16="http://schemas.microsoft.com/office/drawing/2014/main" id="{EEF388E1-8BE4-4C85-814B-F3E431914C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3308623" y="3727713"/>
                  <a:ext cx="1854715" cy="11625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" name="Picture 7" descr="RÃ©sultats de recherche d'images pour Â«Â icots10Â Â»">
                  <a:extLst>
                    <a:ext uri="{FF2B5EF4-FFF2-40B4-BE49-F238E27FC236}">
                      <a16:creationId xmlns="" xmlns:a16="http://schemas.microsoft.com/office/drawing/2014/main" id="{2CB6F858-9B10-481C-916A-BC02587AD7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5476581" y="3645988"/>
                  <a:ext cx="1618068" cy="1407720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27" name="Picture 26">
                <a:extLst>
                  <a:ext uri="{FF2B5EF4-FFF2-40B4-BE49-F238E27FC236}">
                    <a16:creationId xmlns="" xmlns:a16="http://schemas.microsoft.com/office/drawing/2014/main" id="{4E8E7EF6-65B7-403D-9518-5B7C3D0BA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07460" y="2513266"/>
                <a:ext cx="1656729" cy="1104486"/>
              </a:xfrm>
              <a:prstGeom prst="rect">
                <a:avLst/>
              </a:prstGeom>
            </p:spPr>
          </p:pic>
        </p:grpSp>
        <p:pic>
          <p:nvPicPr>
            <p:cNvPr id="31" name="Picture 2" descr="USCOTS 2019 - Evaluating Evidence">
              <a:extLst>
                <a:ext uri="{FF2B5EF4-FFF2-40B4-BE49-F238E27FC236}">
                  <a16:creationId xmlns="" xmlns:a16="http://schemas.microsoft.com/office/drawing/2014/main" id="{C6B158D5-A9C0-4175-832E-24B17C7732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688298" y="3429000"/>
              <a:ext cx="1137191" cy="155907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results: Participants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="" xmlns:a16="http://schemas.microsoft.com/office/drawing/2014/main" id="{C72E728E-B120-431A-A8E2-849D0C7DED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1784" y="1965554"/>
            <a:ext cx="11351880" cy="4310743"/>
          </a:xfrm>
        </p:spPr>
        <p:txBody>
          <a:bodyPr vert="horz" anchor="t">
            <a:noAutofit/>
          </a:bodyPr>
          <a:lstStyle/>
          <a:p>
            <a:pPr defTabSz="9144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Participants self-identified as: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53975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Tableau 19">
            <a:extLst>
              <a:ext uri="{FF2B5EF4-FFF2-40B4-BE49-F238E27FC236}">
                <a16:creationId xmlns="" xmlns:a16="http://schemas.microsoft.com/office/drawing/2014/main" id="{DFD9AC63-3ECE-40DD-A996-66007CEEE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439670"/>
              </p:ext>
            </p:extLst>
          </p:nvPr>
        </p:nvGraphicFramePr>
        <p:xfrm>
          <a:off x="2502095" y="3220431"/>
          <a:ext cx="5480243" cy="2286000"/>
        </p:xfrm>
        <a:graphic>
          <a:graphicData uri="http://schemas.openxmlformats.org/drawingml/2006/table">
            <a:tbl>
              <a:tblPr/>
              <a:tblGrid>
                <a:gridCol w="39550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252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Statistician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(33%)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Statistician - Professor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(10%)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Professor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(31%)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Graduate student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(17%)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Undergraduate student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(9%)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</a:t>
                      </a:r>
                      <a:endParaRPr lang="fr-FR" sz="2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 </a:t>
                      </a:r>
                      <a:r>
                        <a:rPr 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(100%)</a:t>
                      </a:r>
                      <a:endParaRPr lang="fr-FR" sz="1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E026CD0-53EA-46BE-A037-D2FCCC235965}"/>
              </a:ext>
            </a:extLst>
          </p:cNvPr>
          <p:cNvSpPr txBox="1"/>
          <p:nvPr/>
        </p:nvSpPr>
        <p:spPr>
          <a:xfrm>
            <a:off x="8137070" y="5124531"/>
            <a:ext cx="1537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+ 4 missing</a:t>
            </a:r>
          </a:p>
        </p:txBody>
      </p:sp>
    </p:spTree>
    <p:extLst>
      <p:ext uri="{BB962C8B-B14F-4D97-AF65-F5344CB8AC3E}">
        <p14:creationId xmlns:p14="http://schemas.microsoft.com/office/powerpoint/2010/main" val="215265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results: Participants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773254"/>
              </p:ext>
            </p:extLst>
          </p:nvPr>
        </p:nvGraphicFramePr>
        <p:xfrm>
          <a:off x="438336" y="2781978"/>
          <a:ext cx="11220265" cy="3391142"/>
        </p:xfrm>
        <a:graphic>
          <a:graphicData uri="http://schemas.openxmlformats.org/drawingml/2006/table">
            <a:tbl>
              <a:tblPr/>
              <a:tblGrid>
                <a:gridCol w="5214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857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43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952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503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3221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2200" dirty="0">
                        <a:highlight>
                          <a:srgbClr val="FFFF00"/>
                        </a:highligh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Bachelor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Masters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PhD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</a:t>
                      </a:r>
                      <a:endParaRPr lang="fr-FR" sz="2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76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Statistics –</a:t>
                      </a:r>
                      <a:r>
                        <a:rPr lang="en-US" sz="2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Data Science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 </a:t>
                      </a:r>
                      <a:r>
                        <a:rPr lang="fr-FR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(44%)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76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Biostatistics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</a:t>
                      </a:r>
                      <a:r>
                        <a:rPr lang="fr-FR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(18%)</a:t>
                      </a:r>
                      <a:endParaRPr lang="fr-FR" sz="2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76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Mathematics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</a:t>
                      </a:r>
                      <a:r>
                        <a:rPr lang="fr-FR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(11%)</a:t>
                      </a:r>
                      <a:endParaRPr lang="fr-FR" sz="2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76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Others</a:t>
                      </a:r>
                      <a:r>
                        <a:rPr lang="fr-FR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fr-FR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Accounting</a:t>
                      </a:r>
                      <a:r>
                        <a:rPr lang="fr-FR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Computer Science, Energy, Engineering, Management, Psychology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</a:t>
                      </a:r>
                      <a:r>
                        <a:rPr lang="fr-FR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(11%)</a:t>
                      </a:r>
                      <a:endParaRPr lang="fr-FR" sz="2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76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Missing</a:t>
                      </a:r>
                      <a:r>
                        <a:rPr lang="fr-FR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description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</a:t>
                      </a:r>
                      <a:r>
                        <a:rPr lang="fr-FR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(16%)</a:t>
                      </a:r>
                      <a:endParaRPr lang="fr-FR" sz="2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00791017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</a:t>
                      </a:r>
                      <a:endParaRPr lang="fr-FR" sz="2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 </a:t>
                      </a:r>
                      <a:r>
                        <a:rPr lang="fr-FR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(15%)</a:t>
                      </a:r>
                      <a:endParaRPr lang="fr-FR" sz="2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 </a:t>
                      </a:r>
                      <a:r>
                        <a:rPr lang="fr-FR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(40%)</a:t>
                      </a:r>
                      <a:endParaRPr lang="fr-FR" sz="2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 </a:t>
                      </a:r>
                      <a:r>
                        <a:rPr lang="fr-FR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(45%)</a:t>
                      </a:r>
                      <a:endParaRPr lang="fr-FR" sz="2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110 </a:t>
                      </a:r>
                      <a:r>
                        <a:rPr lang="fr-FR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(100%)</a:t>
                      </a:r>
                      <a:endParaRPr lang="fr-FR" sz="2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5C5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AC0CD99B-106A-45D2-AF2A-3F90C7FBE579}"/>
              </a:ext>
            </a:extLst>
          </p:cNvPr>
          <p:cNvSpPr txBox="1">
            <a:spLocks/>
          </p:cNvSpPr>
          <p:nvPr/>
        </p:nvSpPr>
        <p:spPr>
          <a:xfrm>
            <a:off x="401784" y="1965555"/>
            <a:ext cx="11351880" cy="2606445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A diversity of degrees (highest degree obtained or currently pursued)</a:t>
            </a:r>
            <a:br>
              <a:rPr lang="en-US" sz="3000" dirty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in a variety of fields: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results: Participants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AC0CD99B-106A-45D2-AF2A-3F90C7FBE579}"/>
              </a:ext>
            </a:extLst>
          </p:cNvPr>
          <p:cNvSpPr txBox="1">
            <a:spLocks/>
          </p:cNvSpPr>
          <p:nvPr/>
        </p:nvSpPr>
        <p:spPr>
          <a:xfrm>
            <a:off x="401784" y="1965555"/>
            <a:ext cx="11351880" cy="81921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A diversity of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fields of applications for Statisticians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Statisticians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Professors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 marL="539750" indent="0" defTabSz="914400">
              <a:spcBef>
                <a:spcPts val="1200"/>
              </a:spcBef>
              <a:buClr>
                <a:schemeClr val="tx1"/>
              </a:buClr>
              <a:buFont typeface="Wingdings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539750" indent="0" defTabSz="914400">
              <a:spcBef>
                <a:spcPts val="1200"/>
              </a:spcBef>
              <a:buClr>
                <a:schemeClr val="tx1"/>
              </a:buClr>
              <a:buFont typeface="Wingdings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Tableau 19">
            <a:extLst>
              <a:ext uri="{FF2B5EF4-FFF2-40B4-BE49-F238E27FC236}">
                <a16:creationId xmlns="" xmlns:a16="http://schemas.microsoft.com/office/drawing/2014/main" id="{6340AEED-9D10-40DE-B5F8-231FC20AB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621838"/>
              </p:ext>
            </p:extLst>
          </p:nvPr>
        </p:nvGraphicFramePr>
        <p:xfrm>
          <a:off x="2845629" y="2806431"/>
          <a:ext cx="5777345" cy="3429000"/>
        </p:xfrm>
        <a:graphic>
          <a:graphicData uri="http://schemas.openxmlformats.org/drawingml/2006/table">
            <a:tbl>
              <a:tblPr/>
              <a:tblGrid>
                <a:gridCol w="41694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789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Health</a:t>
                      </a:r>
                      <a:r>
                        <a:rPr lang="fr-FR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/ Pharmaceutical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(41%)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0802485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Education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(22%)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Government / Policy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(9%)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Economics</a:t>
                      </a:r>
                      <a:r>
                        <a:rPr lang="fr-FR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/ Finance / Commerce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(9%)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Engineering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(8%)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Mathematics</a:t>
                      </a:r>
                      <a:r>
                        <a:rPr lang="fr-FR" sz="2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+ </a:t>
                      </a:r>
                      <a:r>
                        <a:rPr lang="fr-FR" sz="2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Statistics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(5%)</a:t>
                      </a:r>
                      <a:endParaRPr lang="fr-FR" sz="18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Consulting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(3%)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Missing</a:t>
                      </a:r>
                      <a:endParaRPr lang="fr-FR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(3%)</a:t>
                      </a:r>
                      <a:endParaRPr lang="fr-FR" sz="18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</a:t>
                      </a:r>
                      <a:endParaRPr lang="fr-FR" sz="2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 </a:t>
                      </a:r>
                      <a:r>
                        <a:rPr 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(100%)</a:t>
                      </a:r>
                      <a:endParaRPr lang="fr-FR" sz="1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650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esults: Task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1" name="AutoShape 5" descr="RÃ©sultats de recherche d'images pour Â«Â icots10Â 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sz="quarter" idx="1"/>
          </p:nvPr>
        </p:nvSpPr>
        <p:spPr>
          <a:xfrm rot="10800000" flipV="1">
            <a:off x="626984" y="1842791"/>
            <a:ext cx="11160000" cy="401231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Collected 120 sorting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tasks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000" dirty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Times New Roman" pitchFamily="18" charset="0"/>
                <a:cs typeface="Times New Roman" pitchFamily="18" charset="0"/>
              </a:rPr>
            </a:b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Analysis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of sorting task (Q-methodology)</a:t>
            </a:r>
          </a:p>
          <a:p>
            <a:pPr marL="777240" lvl="1" indent="-4572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using data reduction to identify patterns of thought</a:t>
            </a:r>
          </a:p>
          <a:p>
            <a:pPr marL="777240" lvl="1" indent="-4572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applying PCA on tasks (participants are correlated)</a:t>
            </a:r>
          </a:p>
          <a:p>
            <a:pPr marL="777240" lvl="1" indent="-4572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identifying 3 groups of participants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= 3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perspectives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graphicFrame>
        <p:nvGraphicFramePr>
          <p:cNvPr id="9" name="Table 3">
            <a:extLst>
              <a:ext uri="{FF2B5EF4-FFF2-40B4-BE49-F238E27FC236}">
                <a16:creationId xmlns="" xmlns:a16="http://schemas.microsoft.com/office/drawing/2014/main" id="{E171CF33-CB63-41CA-B367-1A7CFE593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212185"/>
              </p:ext>
            </p:extLst>
          </p:nvPr>
        </p:nvGraphicFramePr>
        <p:xfrm>
          <a:off x="5547633" y="2119424"/>
          <a:ext cx="2196000" cy="1439998"/>
        </p:xfrm>
        <a:graphic>
          <a:graphicData uri="http://schemas.openxmlformats.org/drawingml/2006/table">
            <a:tbl>
              <a:tblPr/>
              <a:tblGrid>
                <a:gridCol w="244000">
                  <a:extLst>
                    <a:ext uri="{9D8B030D-6E8A-4147-A177-3AD203B41FA5}">
                      <a16:colId xmlns="" xmlns:a16="http://schemas.microsoft.com/office/drawing/2014/main" val="31487922"/>
                    </a:ext>
                  </a:extLst>
                </a:gridCol>
                <a:gridCol w="244000">
                  <a:extLst>
                    <a:ext uri="{9D8B030D-6E8A-4147-A177-3AD203B41FA5}">
                      <a16:colId xmlns="" xmlns:a16="http://schemas.microsoft.com/office/drawing/2014/main" val="3225553630"/>
                    </a:ext>
                  </a:extLst>
                </a:gridCol>
                <a:gridCol w="244000">
                  <a:extLst>
                    <a:ext uri="{9D8B030D-6E8A-4147-A177-3AD203B41FA5}">
                      <a16:colId xmlns="" xmlns:a16="http://schemas.microsoft.com/office/drawing/2014/main" val="360625284"/>
                    </a:ext>
                  </a:extLst>
                </a:gridCol>
                <a:gridCol w="244000">
                  <a:extLst>
                    <a:ext uri="{9D8B030D-6E8A-4147-A177-3AD203B41FA5}">
                      <a16:colId xmlns="" xmlns:a16="http://schemas.microsoft.com/office/drawing/2014/main" val="4255660011"/>
                    </a:ext>
                  </a:extLst>
                </a:gridCol>
                <a:gridCol w="244000">
                  <a:extLst>
                    <a:ext uri="{9D8B030D-6E8A-4147-A177-3AD203B41FA5}">
                      <a16:colId xmlns="" xmlns:a16="http://schemas.microsoft.com/office/drawing/2014/main" val="3530176254"/>
                    </a:ext>
                  </a:extLst>
                </a:gridCol>
                <a:gridCol w="244000">
                  <a:extLst>
                    <a:ext uri="{9D8B030D-6E8A-4147-A177-3AD203B41FA5}">
                      <a16:colId xmlns="" xmlns:a16="http://schemas.microsoft.com/office/drawing/2014/main" val="2951730164"/>
                    </a:ext>
                  </a:extLst>
                </a:gridCol>
                <a:gridCol w="244000">
                  <a:extLst>
                    <a:ext uri="{9D8B030D-6E8A-4147-A177-3AD203B41FA5}">
                      <a16:colId xmlns="" xmlns:a16="http://schemas.microsoft.com/office/drawing/2014/main" val="3492284124"/>
                    </a:ext>
                  </a:extLst>
                </a:gridCol>
                <a:gridCol w="244000">
                  <a:extLst>
                    <a:ext uri="{9D8B030D-6E8A-4147-A177-3AD203B41FA5}">
                      <a16:colId xmlns="" xmlns:a16="http://schemas.microsoft.com/office/drawing/2014/main" val="971555885"/>
                    </a:ext>
                  </a:extLst>
                </a:gridCol>
                <a:gridCol w="244000">
                  <a:extLst>
                    <a:ext uri="{9D8B030D-6E8A-4147-A177-3AD203B41FA5}">
                      <a16:colId xmlns="" xmlns:a16="http://schemas.microsoft.com/office/drawing/2014/main" val="3080295082"/>
                    </a:ext>
                  </a:extLst>
                </a:gridCol>
              </a:tblGrid>
              <a:tr h="19380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31456030"/>
                  </a:ext>
                </a:extLst>
              </a:tr>
              <a:tr h="19380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24179253"/>
                  </a:ext>
                </a:extLst>
              </a:tr>
              <a:tr h="19380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05275037"/>
                  </a:ext>
                </a:extLst>
              </a:tr>
              <a:tr h="19380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4942675"/>
                  </a:ext>
                </a:extLst>
              </a:tr>
              <a:tr h="19380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3849326"/>
                  </a:ext>
                </a:extLst>
              </a:tr>
              <a:tr h="19380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37464439"/>
                  </a:ext>
                </a:extLst>
              </a:tr>
              <a:tr h="277162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19675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Task: Categories of practices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1" name="AutoShape 5" descr="RÃ©sultats de recherche d'images pour Â«Â icots10Â 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indent="0">
              <a:buNone/>
            </a:pP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None/>
            </a:pP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1200"/>
              </a:spcBef>
              <a:buClr>
                <a:schemeClr val="tx1"/>
              </a:buClr>
              <a:buNone/>
            </a:pPr>
            <a:endParaRPr lang="en-US" sz="25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961384"/>
              </p:ext>
            </p:extLst>
          </p:nvPr>
        </p:nvGraphicFramePr>
        <p:xfrm>
          <a:off x="766913" y="2301234"/>
          <a:ext cx="10648335" cy="3029505"/>
        </p:xfrm>
        <a:graphic>
          <a:graphicData uri="http://schemas.openxmlformats.org/drawingml/2006/table">
            <a:tbl>
              <a:tblPr/>
              <a:tblGrid>
                <a:gridCol w="18340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248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655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562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6774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78270">
                <a:tc gridSpan="3"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Process of data analysis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Traits</a:t>
                      </a:r>
                      <a:endParaRPr lang="fr-FR" sz="160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9888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Design</a:t>
                      </a:r>
                      <a:endParaRPr lang="fr-FR" sz="160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Data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Techniques</a:t>
                      </a:r>
                      <a:endParaRPr lang="fr-FR" sz="160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868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Interpersonal skills</a:t>
                      </a:r>
                      <a:endParaRPr lang="fr-FR" sz="160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Personal skills</a:t>
                      </a:r>
                      <a:endParaRPr lang="fr-FR" sz="160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95777">
                <a:tc>
                  <a:txBody>
                    <a:bodyPr/>
                    <a:lstStyle/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Using knowledge of the context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Translating a real problem into a statistical form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Designing studies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Preparing sampling frames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Collecting data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Creating / Maintaining databases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Cleaning data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Using statistical software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Producing visual representations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Interpreting data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Researching appropriate statistical methods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Developing new statistical methods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Applying statistical methods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Using advanced mathematics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868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Participating in teams / Collaborating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Communicating in writing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Communicating orally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Consulting with a client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Communicating interpretations of statistics to non-statisticians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-717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Working independently</a:t>
                      </a:r>
                      <a:endParaRPr lang="fr-FR" sz="160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Being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curious / willing to learn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Being skeptical / critical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Meeting deadlines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Simang"/>
                        </a:rPr>
                        <a:t>- Considering ethical issues</a:t>
                      </a:r>
                      <a:endParaRPr lang="fr-FR" sz="1600" dirty="0">
                        <a:solidFill>
                          <a:srgbClr val="000000"/>
                        </a:solidFill>
                        <a:latin typeface="Times New Roman"/>
                        <a:ea typeface="Sim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Task: Perspective 1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13/20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E171CF33-CB63-41CA-B367-1A7CFE593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383432"/>
              </p:ext>
            </p:extLst>
          </p:nvPr>
        </p:nvGraphicFramePr>
        <p:xfrm>
          <a:off x="380996" y="1561269"/>
          <a:ext cx="11430000" cy="4886206"/>
        </p:xfrm>
        <a:graphic>
          <a:graphicData uri="http://schemas.openxmlformats.org/drawingml/2006/table">
            <a:tbl>
              <a:tblPr/>
              <a:tblGrid>
                <a:gridCol w="1270000">
                  <a:extLst>
                    <a:ext uri="{9D8B030D-6E8A-4147-A177-3AD203B41FA5}">
                      <a16:colId xmlns="" xmlns:a16="http://schemas.microsoft.com/office/drawing/2014/main" val="31487922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3225553630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360625284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4255660011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3530176254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2951730164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3492284124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971555885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3080295082"/>
                    </a:ext>
                  </a:extLst>
                </a:gridCol>
              </a:tblGrid>
              <a:tr h="77238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31456030"/>
                  </a:ext>
                </a:extLst>
              </a:tr>
              <a:tr h="77238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Meeting deadlines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24179253"/>
                  </a:ext>
                </a:extLst>
              </a:tr>
              <a:tr h="77238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Working independently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Being curious / willing to learn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Participating in teams / Collaborating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05275037"/>
                  </a:ext>
                </a:extLst>
              </a:tr>
              <a:tr h="77238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Preparing sampling frames / Drawing samples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Considering ethical issues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Communicating orally / Making presentations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Translating a real problem into a statistical form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4942675"/>
                  </a:ext>
                </a:extLst>
              </a:tr>
              <a:tr h="77238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Creating / Maintaining databases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Collecting / Gathering data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Being skeptical / critical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Using knowledge of the context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Producing visual representations of data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Interpreting data (Limitations of methods / Bias)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Communicating in writing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3849326"/>
                  </a:ext>
                </a:extLst>
              </a:tr>
              <a:tr h="77238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Using advanced mathematics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Developing new statistical methods and techniques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Researching appropriate statistical methods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Cleaning data / Managing missing data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Designing studies / Aligning design with research goals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Using statistical software package / Writing computer programs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Applying statistical methods and techniques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Consulting / Working with a client to solve a problem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Communicating interpretations of statistics to non-statistical audiences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7464439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1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2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3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4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5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6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7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8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9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31832" marR="31832" marT="31832" marB="3183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19675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11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Task: Perspective 2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13/20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03307559-98E1-416A-A758-B2983D4D2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040733"/>
              </p:ext>
            </p:extLst>
          </p:nvPr>
        </p:nvGraphicFramePr>
        <p:xfrm>
          <a:off x="391391" y="1562971"/>
          <a:ext cx="11430000" cy="4895426"/>
        </p:xfrm>
        <a:graphic>
          <a:graphicData uri="http://schemas.openxmlformats.org/drawingml/2006/table">
            <a:tbl>
              <a:tblPr/>
              <a:tblGrid>
                <a:gridCol w="1270000">
                  <a:extLst>
                    <a:ext uri="{9D8B030D-6E8A-4147-A177-3AD203B41FA5}">
                      <a16:colId xmlns="" xmlns:a16="http://schemas.microsoft.com/office/drawing/2014/main" val="77468360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1755203073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2324887556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2457291203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2693473121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756302623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2345937707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4127100956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3019462570"/>
                    </a:ext>
                  </a:extLst>
                </a:gridCol>
              </a:tblGrid>
              <a:tr h="77262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85318515"/>
                  </a:ext>
                </a:extLst>
              </a:tr>
              <a:tr h="77262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Considering ethical issues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09245894"/>
                  </a:ext>
                </a:extLst>
              </a:tr>
              <a:tr h="77262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Meeting deadlines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Communicating in writing / Writing reports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Participating in teams / Collaborating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Being skeptical / critical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19801402"/>
                  </a:ext>
                </a:extLst>
              </a:tr>
              <a:tr h="77262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Working independently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Cleaning data / Managing missing data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Communicating orally / Making presentations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Being curious / willing to learn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80824596"/>
                  </a:ext>
                </a:extLst>
              </a:tr>
              <a:tr h="77262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Preparing sampling frames / Drawing samples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Consulting / Working with a client to solve a problem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Developing new statistical methods and techniques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Communicating interpretations of statistics to non-statistical audiences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Using statistical software package / Writing computer programs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Translating a real problem into a statistical form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945093"/>
                  </a:ext>
                </a:extLst>
              </a:tr>
              <a:tr h="77262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Creating / Maintaining databases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Collecting / Gathering data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Using knowledge of the context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Using advanced mathematics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Producing visual representations of data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Designing studies / Aligning design with research goals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Researching appropriate statistical methods and techniques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Applying statistical methods and techniques  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Interpreting data (Limitations of methods / Bias)</a:t>
                      </a: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9496806"/>
                  </a:ext>
                </a:extLst>
              </a:tr>
              <a:tr h="228854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739" marR="31739" marT="31739" marB="3173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63898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11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Task: Perspective 3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13/20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DB391694-3D40-450C-9711-D6C0B38FE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347469"/>
              </p:ext>
            </p:extLst>
          </p:nvPr>
        </p:nvGraphicFramePr>
        <p:xfrm>
          <a:off x="404103" y="1560709"/>
          <a:ext cx="11430000" cy="4882350"/>
        </p:xfrm>
        <a:graphic>
          <a:graphicData uri="http://schemas.openxmlformats.org/drawingml/2006/table">
            <a:tbl>
              <a:tblPr/>
              <a:tblGrid>
                <a:gridCol w="1270000">
                  <a:extLst>
                    <a:ext uri="{9D8B030D-6E8A-4147-A177-3AD203B41FA5}">
                      <a16:colId xmlns="" xmlns:a16="http://schemas.microsoft.com/office/drawing/2014/main" val="595799975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3420821782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2700865099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506054382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2313211340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3333050423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2980515591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1122269864"/>
                    </a:ext>
                  </a:extLst>
                </a:gridCol>
                <a:gridCol w="1270000">
                  <a:extLst>
                    <a:ext uri="{9D8B030D-6E8A-4147-A177-3AD203B41FA5}">
                      <a16:colId xmlns="" xmlns:a16="http://schemas.microsoft.com/office/drawing/2014/main" val="2215226296"/>
                    </a:ext>
                  </a:extLst>
                </a:gridCol>
              </a:tblGrid>
              <a:tr h="772945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22654146"/>
                  </a:ext>
                </a:extLst>
              </a:tr>
              <a:tr h="772945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Communicating interpretations of statistics to non-statistical audiences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26049693"/>
                  </a:ext>
                </a:extLst>
              </a:tr>
              <a:tr h="772945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Working independently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Communicating in writing / Writing reports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Designing studies / Aligning design with research goals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68338216"/>
                  </a:ext>
                </a:extLst>
              </a:tr>
              <a:tr h="772945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Communicating orally / Making presentations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Meeting deadlines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Consulting / Working with a client to solve a problem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Producing visual representations of data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58403677"/>
                  </a:ext>
                </a:extLst>
              </a:tr>
              <a:tr h="772945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Being skeptical / critical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Using knowledge of the context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Preparing sampling frames / Drawing samples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Participating in teams / Collaborating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Creating / Maintaining databases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Cleaning data / Managing missing data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Translating a real problem into a statistical form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 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4745435"/>
                  </a:ext>
                </a:extLst>
              </a:tr>
              <a:tr h="772945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Considering ethical issues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Being curious / willing to learn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Using advanced mathematics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Collecting / Gathering data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Developing new statistical methods and techniques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Researching appropriate statistical methods and techniques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Interpreting data (Limitations of methods / Bias)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Applying statistical methods and techniques  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Using statistical software package / Writing computer programs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7723338"/>
                  </a:ext>
                </a:extLst>
              </a:tr>
              <a:tr h="226940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1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2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3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4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5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6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7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8</a:t>
                      </a:r>
                      <a:endParaRPr lang="en-US" sz="1100" kern="15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Nimbus Roman No9 L"/>
                        </a:rPr>
                        <a:t>9</a:t>
                      </a:r>
                      <a:endParaRPr lang="en-US" sz="1100" kern="150" dirty="0">
                        <a:solidFill>
                          <a:srgbClr val="000000"/>
                        </a:solidFill>
                        <a:effectLst/>
                        <a:latin typeface="Nimbus Roman No9 L"/>
                        <a:ea typeface="Times New Roman" panose="02020603050405020304" pitchFamily="18" charset="0"/>
                        <a:cs typeface="Nimbus Roman No9 L"/>
                      </a:endParaRPr>
                    </a:p>
                  </a:txBody>
                  <a:tcPr marL="29347" marR="29347" marT="29347" marB="2934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63942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11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Task: Perspectives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909249"/>
              </p:ext>
            </p:extLst>
          </p:nvPr>
        </p:nvGraphicFramePr>
        <p:xfrm>
          <a:off x="1446817" y="3681178"/>
          <a:ext cx="8964000" cy="1835836"/>
        </p:xfrm>
        <a:graphic>
          <a:graphicData uri="http://schemas.openxmlformats.org/drawingml/2006/table">
            <a:tbl>
              <a:tblPr/>
              <a:tblGrid>
                <a:gridCol w="291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000">
                  <a:extLst>
                    <a:ext uri="{9D8B030D-6E8A-4147-A177-3AD203B41FA5}">
                      <a16:colId xmlns="" xmlns:a16="http://schemas.microsoft.com/office/drawing/2014/main" val="4540328"/>
                    </a:ext>
                  </a:extLst>
                </a:gridCol>
                <a:gridCol w="100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00">
                  <a:extLst>
                    <a:ext uri="{9D8B030D-6E8A-4147-A177-3AD203B41FA5}">
                      <a16:colId xmlns="" xmlns:a16="http://schemas.microsoft.com/office/drawing/2014/main" val="3906642618"/>
                    </a:ext>
                  </a:extLst>
                </a:gridCol>
                <a:gridCol w="1008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8000">
                  <a:extLst>
                    <a:ext uri="{9D8B030D-6E8A-4147-A177-3AD203B41FA5}">
                      <a16:colId xmlns="" xmlns:a16="http://schemas.microsoft.com/office/drawing/2014/main" val="3981348095"/>
                    </a:ext>
                  </a:extLst>
                </a:gridCol>
              </a:tblGrid>
              <a:tr h="30655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highlight>
                          <a:srgbClr val="FFFF00"/>
                        </a:highligh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Perspective</a:t>
                      </a:r>
                      <a:r>
                        <a:rPr lang="fr-FR" sz="20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</a:t>
                      </a:r>
                      <a:endParaRPr lang="fr-FR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Perspective</a:t>
                      </a:r>
                      <a:r>
                        <a:rPr lang="fr-FR" sz="20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</a:t>
                      </a:r>
                      <a:endParaRPr lang="fr-FR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Perspective</a:t>
                      </a:r>
                      <a:r>
                        <a:rPr lang="fr-FR" sz="20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3</a:t>
                      </a:r>
                      <a:endParaRPr lang="fr-FR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65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 </a:t>
                      </a:r>
                      <a:r>
                        <a:rPr lang="fr-FR" sz="2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explained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variance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23.47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13.16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8.19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65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Number of loading</a:t>
                      </a:r>
                      <a:r>
                        <a:rPr lang="en-US" sz="2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sorts</a:t>
                      </a:r>
                      <a:endParaRPr lang="fr-FR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</a:t>
                      </a:r>
                      <a:endParaRPr lang="fr-FR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65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3875159"/>
                  </a:ext>
                </a:extLst>
              </a:tr>
              <a:tr h="3065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45211895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1D5F3AE-A0E2-413A-9175-994E24212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482" y="2010897"/>
            <a:ext cx="5901162" cy="15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1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Task: Additional Practices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Espace réservé du contenu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6764276"/>
              </p:ext>
            </p:extLst>
          </p:nvPr>
        </p:nvGraphicFramePr>
        <p:xfrm>
          <a:off x="1106611" y="2299959"/>
          <a:ext cx="9978769" cy="2877822"/>
        </p:xfrm>
        <a:graphic>
          <a:graphicData uri="http://schemas.openxmlformats.org/drawingml/2006/table">
            <a:tbl>
              <a:tblPr/>
              <a:tblGrid>
                <a:gridCol w="79605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181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18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>Practices</a:t>
                      </a:r>
                      <a:endParaRPr lang="fr-FR" sz="2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>Occurrences</a:t>
                      </a:r>
                      <a:endParaRPr lang="fr-FR" sz="2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Training constantly / Learning / Reading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Mentoring / Teaching / Providing feedback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Managing projects / budget / people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Developing</a:t>
                      </a:r>
                      <a:r>
                        <a:rPr lang="en-US" sz="2200" baseline="0" dirty="0">
                          <a:latin typeface="Times New Roman"/>
                          <a:ea typeface="Times New Roman"/>
                          <a:cs typeface="Times New Roman"/>
                        </a:rPr>
                        <a:t> c</a:t>
                      </a: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omputer skills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Communicating </a:t>
                      </a:r>
                      <a:r>
                        <a:rPr lang="en-US" sz="2200" baseline="0" dirty="0">
                          <a:latin typeface="Times New Roman"/>
                          <a:ea typeface="Times New Roman"/>
                          <a:cs typeface="Times New Roman"/>
                        </a:rPr>
                        <a:t>with </a:t>
                      </a:r>
                      <a:r>
                        <a:rPr lang="en-US" sz="2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employers / </a:t>
                      </a:r>
                      <a:r>
                        <a:rPr lang="en-US" sz="2200" baseline="0" dirty="0">
                          <a:latin typeface="Times New Roman"/>
                          <a:ea typeface="Times New Roman"/>
                          <a:cs typeface="Times New Roman"/>
                        </a:rPr>
                        <a:t>other departments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Complying with Data Security / Privacy regulations / Ethics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fr-FR" sz="2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esults: Survey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1" name="AutoShape 5" descr="RÃ©sultats de recherche d'images pour Â«Â icots10Â 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sz="quarter" idx="1"/>
          </p:nvPr>
        </p:nvSpPr>
        <p:spPr>
          <a:xfrm rot="10800000" flipV="1">
            <a:off x="626984" y="1842791"/>
            <a:ext cx="11160000" cy="40123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Collected 81 questionnaires</a:t>
            </a:r>
          </a:p>
          <a:p>
            <a:pPr marL="320040" lvl="1" indent="0"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open-ended questions </a:t>
            </a:r>
          </a:p>
          <a:p>
            <a:pPr marL="320040" lvl="1" indent="0"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educational background, professional experience, and experience of  the transition to the profession</a:t>
            </a:r>
          </a:p>
          <a:p>
            <a:pPr marL="320040" lvl="1" indent="0"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Char char="-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Analysis of survey</a:t>
            </a:r>
          </a:p>
          <a:p>
            <a:pPr marL="320040" lvl="1" indent="0"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qualitative analysis</a:t>
            </a:r>
          </a:p>
          <a:p>
            <a:pPr marL="320040" lvl="1" indent="0"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- create categories / themes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16/20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Survey: Top 5 practices developed in education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Espace réservé du contenu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12891057"/>
              </p:ext>
            </p:extLst>
          </p:nvPr>
        </p:nvGraphicFramePr>
        <p:xfrm>
          <a:off x="343590" y="4242971"/>
          <a:ext cx="5461465" cy="2005432"/>
        </p:xfrm>
        <a:graphic>
          <a:graphicData uri="http://schemas.openxmlformats.org/drawingml/2006/table">
            <a:tbl>
              <a:tblPr/>
              <a:tblGrid>
                <a:gridCol w="3855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57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5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Practices</a:t>
                      </a:r>
                      <a:endParaRPr lang="fr-FR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Occurrences</a:t>
                      </a:r>
                      <a:endParaRPr lang="fr-FR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General statistical</a:t>
                      </a:r>
                      <a:r>
                        <a:rPr lang="en-US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methods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Programming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Designing studies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Presentation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Work habits (interpersonal skills)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Picture 2" descr="RÃ©sultats de recherche d'images pour Â«Â textbooksÂ Â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2457" y="1945205"/>
            <a:ext cx="3100243" cy="2066829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51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Survey: Top 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5 practices developed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profession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Espace réservé du contenu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12891057"/>
              </p:ext>
            </p:extLst>
          </p:nvPr>
        </p:nvGraphicFramePr>
        <p:xfrm>
          <a:off x="343590" y="4242971"/>
          <a:ext cx="5461465" cy="2005432"/>
        </p:xfrm>
        <a:graphic>
          <a:graphicData uri="http://schemas.openxmlformats.org/drawingml/2006/table">
            <a:tbl>
              <a:tblPr/>
              <a:tblGrid>
                <a:gridCol w="3855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57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5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Practices</a:t>
                      </a:r>
                      <a:endParaRPr lang="fr-FR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Occurrences</a:t>
                      </a:r>
                      <a:endParaRPr lang="fr-FR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General statistical</a:t>
                      </a:r>
                      <a:r>
                        <a:rPr lang="en-US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methods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Programming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Designing studies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Presentation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Work habits (interpersonal skills)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Picture 2" descr="RÃ©sultats de recherche d'images pour Â«Â textbooksÂ Â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2457" y="1945205"/>
            <a:ext cx="3100243" cy="2066829"/>
          </a:xfrm>
          <a:prstGeom prst="rect">
            <a:avLst/>
          </a:prstGeom>
          <a:noFill/>
        </p:spPr>
      </p:pic>
      <p:pic>
        <p:nvPicPr>
          <p:cNvPr id="15" name="Picture 6" descr="https://www.proclinical.com/img/Cs7qwgujRE9alAjVfaJzHA/Why+now+is+a+great+time+to+get+a+biostatistics+job+in+pharma.jpg?v=746769aadb3d85832cecef86b3510b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013" y="2135116"/>
            <a:ext cx="3200400" cy="169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Espace réservé du contenu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12891057"/>
              </p:ext>
            </p:extLst>
          </p:nvPr>
        </p:nvGraphicFramePr>
        <p:xfrm>
          <a:off x="6342608" y="4242972"/>
          <a:ext cx="5461465" cy="2005432"/>
        </p:xfrm>
        <a:graphic>
          <a:graphicData uri="http://schemas.openxmlformats.org/drawingml/2006/table">
            <a:tbl>
              <a:tblPr/>
              <a:tblGrid>
                <a:gridCol w="3855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57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5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Practices</a:t>
                      </a:r>
                      <a:endParaRPr lang="fr-FR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Occurrences</a:t>
                      </a:r>
                      <a:endParaRPr lang="fr-FR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Communication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Specific statistical</a:t>
                      </a:r>
                      <a:r>
                        <a:rPr lang="en-US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methods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Programming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Data management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Designing studies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Flèche droite 21"/>
          <p:cNvSpPr/>
          <p:nvPr/>
        </p:nvSpPr>
        <p:spPr>
          <a:xfrm>
            <a:off x="4946073" y="2507673"/>
            <a:ext cx="2092036" cy="3602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510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Survey: Top 5 recommendations for education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Espace réservé du contenu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12891057"/>
              </p:ext>
            </p:extLst>
          </p:nvPr>
        </p:nvGraphicFramePr>
        <p:xfrm>
          <a:off x="360219" y="4242972"/>
          <a:ext cx="6192983" cy="2005432"/>
        </p:xfrm>
        <a:graphic>
          <a:graphicData uri="http://schemas.openxmlformats.org/drawingml/2006/table">
            <a:tbl>
              <a:tblPr/>
              <a:tblGrid>
                <a:gridCol w="4585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7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5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Practices</a:t>
                      </a:r>
                      <a:endParaRPr lang="fr-FR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Occurrences</a:t>
                      </a:r>
                      <a:endParaRPr lang="fr-FR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Data management</a:t>
                      </a:r>
                      <a:r>
                        <a:rPr lang="en-US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/ Real data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Projects / Consulting courses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Programming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Use</a:t>
                      </a:r>
                      <a:r>
                        <a:rPr lang="en-US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real</a:t>
                      </a:r>
                      <a:r>
                        <a:rPr lang="en-US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scenario, case studies, applications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Theory tied to practice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fr-FR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Picture 2" descr="RÃ©sultats de recherche d'images pour Â«Â textbooksÂ Â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2457" y="1945205"/>
            <a:ext cx="3100243" cy="2066829"/>
          </a:xfrm>
          <a:prstGeom prst="rect">
            <a:avLst/>
          </a:prstGeom>
          <a:noFill/>
        </p:spPr>
      </p:pic>
      <p:pic>
        <p:nvPicPr>
          <p:cNvPr id="15" name="Picture 6" descr="https://www.proclinical.com/img/Cs7qwgujRE9alAjVfaJzHA/Why+now+is+a+great+time+to+get+a+biostatistics+job+in+pharma.jpg?v=746769aadb3d85832cecef86b3510b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013" y="2135116"/>
            <a:ext cx="3200400" cy="169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lèche droite 21"/>
          <p:cNvSpPr/>
          <p:nvPr/>
        </p:nvSpPr>
        <p:spPr>
          <a:xfrm>
            <a:off x="4946073" y="2507673"/>
            <a:ext cx="2092036" cy="3602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èche droite 22"/>
          <p:cNvSpPr/>
          <p:nvPr/>
        </p:nvSpPr>
        <p:spPr>
          <a:xfrm flipH="1">
            <a:off x="4613563" y="3117273"/>
            <a:ext cx="2757054" cy="3602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510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1080000" indent="-936000">
              <a:spcBef>
                <a:spcPts val="60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Interviews are conducted with participants willing to share:</a:t>
            </a:r>
            <a:br>
              <a:rPr lang="en-US" sz="3000" dirty="0">
                <a:latin typeface="Times New Roman" pitchFamily="18" charset="0"/>
                <a:cs typeface="Times New Roman" pitchFamily="18" charset="0"/>
              </a:rPr>
            </a:b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 their experience of the transition to the profession </a:t>
            </a:r>
            <a:br>
              <a:rPr lang="en-US" sz="3000" dirty="0">
                <a:latin typeface="Times New Roman" pitchFamily="18" charset="0"/>
                <a:cs typeface="Times New Roman" pitchFamily="18" charset="0"/>
              </a:rPr>
            </a:b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 how they learned to develop statistical practices at the workplace </a:t>
            </a:r>
            <a:br>
              <a:rPr lang="en-US" sz="3000" dirty="0">
                <a:latin typeface="Times New Roman" pitchFamily="18" charset="0"/>
                <a:cs typeface="Times New Roman" pitchFamily="18" charset="0"/>
              </a:rPr>
            </a:b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 or help young statisticians learn to develop these practices. </a:t>
            </a:r>
          </a:p>
          <a:p>
            <a:pPr marL="1080000" indent="-936000">
              <a:spcBef>
                <a:spcPts val="3000"/>
              </a:spcBef>
              <a:buNone/>
            </a:pPr>
            <a:endParaRPr lang="fr-FR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Interviews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18/20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1080000" indent="-936000">
              <a:spcBef>
                <a:spcPts val="60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1080000" indent="-936000">
              <a:spcBef>
                <a:spcPts val="3000"/>
              </a:spcBef>
              <a:buNone/>
            </a:pPr>
            <a:endParaRPr lang="fr-FR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480707" y="1771181"/>
            <a:ext cx="5535385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Communicating with </a:t>
            </a: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employers </a:t>
            </a: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/ other </a:t>
            </a: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departments</a:t>
            </a:r>
            <a:endParaRPr lang="fr-FR" sz="3000" dirty="0">
              <a:solidFill>
                <a:schemeClr val="accent3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82061" y="3060951"/>
            <a:ext cx="2939143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Sorting</a:t>
            </a:r>
            <a:r>
              <a:rPr lang="fr-F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fr-F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Practice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282060" y="4711191"/>
            <a:ext cx="2939143" cy="11079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Survey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workplace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takeaways</a:t>
            </a:r>
            <a:endParaRPr lang="en-US" sz="4000" cap="none" dirty="0"/>
          </a:p>
        </p:txBody>
      </p:sp>
    </p:spTree>
    <p:extLst>
      <p:ext uri="{BB962C8B-B14F-4D97-AF65-F5344CB8AC3E}">
        <p14:creationId xmlns:p14="http://schemas.microsoft.com/office/powerpoint/2010/main" val="19089242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1080000" indent="-936000">
              <a:spcBef>
                <a:spcPts val="60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1080000" indent="-936000">
              <a:spcBef>
                <a:spcPts val="3000"/>
              </a:spcBef>
              <a:buNone/>
            </a:pPr>
            <a:endParaRPr lang="fr-FR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480707" y="1771181"/>
            <a:ext cx="5535385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Communicating with </a:t>
            </a: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employers </a:t>
            </a: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/ other </a:t>
            </a: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departments</a:t>
            </a:r>
            <a:endParaRPr lang="fr-FR" sz="3000" dirty="0">
              <a:solidFill>
                <a:schemeClr val="accent3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82061" y="3060951"/>
            <a:ext cx="2939143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Sorting</a:t>
            </a:r>
            <a:r>
              <a:rPr lang="fr-F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fr-F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Practice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282060" y="4711191"/>
            <a:ext cx="2939143" cy="11079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Survey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workplace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512117" y="3060951"/>
            <a:ext cx="7244447" cy="28007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mentor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pull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boss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and,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say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let's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meeting’.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 down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asked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questions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first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statistician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first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college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graduate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actually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sitting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down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identifying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they're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startling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lack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overlap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actually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pretty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takeaways</a:t>
            </a:r>
            <a:endParaRPr lang="en-US" sz="4000" cap="none" dirty="0"/>
          </a:p>
        </p:txBody>
      </p:sp>
    </p:spTree>
    <p:extLst>
      <p:ext uri="{BB962C8B-B14F-4D97-AF65-F5344CB8AC3E}">
        <p14:creationId xmlns:p14="http://schemas.microsoft.com/office/powerpoint/2010/main" val="392285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1080000" indent="-936000">
              <a:spcBef>
                <a:spcPts val="60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1080000" indent="-936000">
              <a:spcBef>
                <a:spcPts val="3000"/>
              </a:spcBef>
              <a:buNone/>
            </a:pPr>
            <a:endParaRPr lang="fr-FR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480707" y="1771181"/>
            <a:ext cx="5535385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Communicating with </a:t>
            </a: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employers </a:t>
            </a: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/ other </a:t>
            </a: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departments</a:t>
            </a:r>
            <a:endParaRPr lang="fr-FR" sz="3000" dirty="0">
              <a:solidFill>
                <a:schemeClr val="accent3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82061" y="3060951"/>
            <a:ext cx="2939143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Sorting</a:t>
            </a:r>
            <a:r>
              <a:rPr lang="fr-F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fr-F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Practice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282060" y="4700892"/>
            <a:ext cx="2939143" cy="11079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Survey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workplace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512117" y="3060951"/>
            <a:ext cx="7244447" cy="28007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mentor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pull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boss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and, 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say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fr-F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let's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 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meeting’.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 down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asked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questions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first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statistician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first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college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graduate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actually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sitting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down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identifying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they're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startling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lack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overlap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actually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doing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pretty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400800" y="5789370"/>
            <a:ext cx="5554435" cy="43088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</a:t>
            </a:r>
            <a:r>
              <a:rPr lang="fr-FR" sz="2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mentor – </a:t>
            </a:r>
            <a:r>
              <a:rPr lang="fr-FR" sz="22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</a:t>
            </a:r>
            <a:r>
              <a:rPr lang="fr-FR" sz="2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mentor</a:t>
            </a:r>
            <a:endParaRPr lang="fr-FR" sz="2200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takeaways</a:t>
            </a:r>
            <a:endParaRPr lang="en-US" sz="4000" cap="none" dirty="0"/>
          </a:p>
        </p:txBody>
      </p:sp>
    </p:spTree>
    <p:extLst>
      <p:ext uri="{BB962C8B-B14F-4D97-AF65-F5344CB8AC3E}">
        <p14:creationId xmlns:p14="http://schemas.microsoft.com/office/powerpoint/2010/main" val="4681975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1080000" indent="-936000">
              <a:spcBef>
                <a:spcPts val="600"/>
              </a:spcBef>
              <a:buNone/>
            </a:pPr>
            <a:endParaRPr lang="en-US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1080000" indent="-936000">
              <a:spcBef>
                <a:spcPts val="3000"/>
              </a:spcBef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445450" y="1965554"/>
            <a:ext cx="3301092" cy="5539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Programming</a:t>
            </a:r>
            <a:endParaRPr lang="en-US" sz="3000" dirty="0">
              <a:solidFill>
                <a:schemeClr val="accent3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55232" y="3060951"/>
            <a:ext cx="3565973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Sorting Task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Practice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55232" y="4398429"/>
            <a:ext cx="3565971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Survey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developed both </a:t>
            </a:r>
            <a:b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education and </a:t>
            </a:r>
            <a:b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workplace 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takeaways</a:t>
            </a:r>
            <a:endParaRPr lang="en-US" sz="4000" cap="none" dirty="0"/>
          </a:p>
        </p:txBody>
      </p:sp>
    </p:spTree>
    <p:extLst>
      <p:ext uri="{BB962C8B-B14F-4D97-AF65-F5344CB8AC3E}">
        <p14:creationId xmlns:p14="http://schemas.microsoft.com/office/powerpoint/2010/main" val="4084079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1080000" indent="-936000">
              <a:spcBef>
                <a:spcPts val="600"/>
              </a:spcBef>
              <a:buNone/>
            </a:pPr>
            <a:endParaRPr lang="en-US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1080000" indent="-936000">
              <a:spcBef>
                <a:spcPts val="3000"/>
              </a:spcBef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445450" y="1965554"/>
            <a:ext cx="3301092" cy="5539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Programming</a:t>
            </a:r>
            <a:endParaRPr lang="en-US" sz="3000" dirty="0">
              <a:solidFill>
                <a:schemeClr val="accent3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55232" y="3060951"/>
            <a:ext cx="3565973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Sorting Task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Practice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55232" y="4398429"/>
            <a:ext cx="3565971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Survey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developed both </a:t>
            </a:r>
            <a:b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education and </a:t>
            </a:r>
            <a:b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workplace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512117" y="3060951"/>
            <a:ext cx="7244447" cy="28007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“People [at work] were not documenting their code so they had me come in and said "okay, here's our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page, just read all the code.”</a:t>
            </a: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“Good documentation is not a skill that's taught in school and it's like so important for every single person who's practicing as a statistician that is maybe, I think the single most important thing is keeping good documentation.”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takeaways</a:t>
            </a:r>
            <a:endParaRPr lang="en-US" sz="4000" cap="none" dirty="0"/>
          </a:p>
        </p:txBody>
      </p:sp>
    </p:spTree>
    <p:extLst>
      <p:ext uri="{BB962C8B-B14F-4D97-AF65-F5344CB8AC3E}">
        <p14:creationId xmlns:p14="http://schemas.microsoft.com/office/powerpoint/2010/main" val="16205986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713553" y="1965554"/>
            <a:ext cx="10984690" cy="4310743"/>
          </a:xfrm>
        </p:spPr>
        <p:txBody>
          <a:bodyPr>
            <a:noAutofit/>
          </a:bodyPr>
          <a:lstStyle/>
          <a:p>
            <a:pPr marL="1080000" indent="-936000">
              <a:spcBef>
                <a:spcPts val="600"/>
              </a:spcBef>
              <a:buNone/>
            </a:pPr>
            <a:endParaRPr lang="en-US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1080000" indent="-936000">
              <a:spcBef>
                <a:spcPts val="3000"/>
              </a:spcBef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445450" y="1965554"/>
            <a:ext cx="3301092" cy="5539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Programming</a:t>
            </a:r>
            <a:endParaRPr lang="en-US" sz="3000" dirty="0">
              <a:solidFill>
                <a:schemeClr val="accent3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55232" y="3060951"/>
            <a:ext cx="3565973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Sorting Task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Practice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55232" y="4398429"/>
            <a:ext cx="3565971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Survey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developed both </a:t>
            </a:r>
            <a:b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education and </a:t>
            </a:r>
            <a:b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workplace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512117" y="3060951"/>
            <a:ext cx="7244447" cy="28007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“People [at work] were not documenting their code so they had me come in and said "okay, here's our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page, just read all the code.”</a:t>
            </a:r>
          </a:p>
          <a:p>
            <a:pPr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“Good documentation is not a skill that's taught in school and it's like so important for every single person who's practicing as a statistician that is maybe, I think the single most important thing is keeping good documentation.”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776363" y="5789370"/>
            <a:ext cx="5292000" cy="43088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 documentation – Communicating</a:t>
            </a:r>
            <a:endParaRPr lang="en-US" sz="2200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takeaways</a:t>
            </a:r>
            <a:endParaRPr lang="en-US" sz="4000" cap="none" dirty="0"/>
          </a:p>
        </p:txBody>
      </p:sp>
    </p:spTree>
    <p:extLst>
      <p:ext uri="{BB962C8B-B14F-4D97-AF65-F5344CB8AC3E}">
        <p14:creationId xmlns:p14="http://schemas.microsoft.com/office/powerpoint/2010/main" val="3422078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35526" y="1965554"/>
            <a:ext cx="11814959" cy="4310743"/>
          </a:xfrm>
        </p:spPr>
        <p:txBody>
          <a:bodyPr>
            <a:noAutofit/>
          </a:bodyPr>
          <a:lstStyle/>
          <a:p>
            <a:pPr marL="1080000" indent="-936000">
              <a:spcBef>
                <a:spcPts val="600"/>
              </a:spcBef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1080000" indent="-936000">
              <a:spcBef>
                <a:spcPts val="3000"/>
              </a:spcBef>
              <a:buNone/>
            </a:pPr>
            <a:endParaRPr lang="fr-FR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lang="en-US" sz="4000" cap="non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" y="6470073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235527" y="6428505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559643" y="6419393"/>
            <a:ext cx="130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20/20</a:t>
            </a:r>
            <a:endParaRPr lang="en-US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4BB3D68A-F069-469D-900D-2CF891DFEC63}"/>
              </a:ext>
            </a:extLst>
          </p:cNvPr>
          <p:cNvSpPr txBox="1">
            <a:spLocks/>
          </p:cNvSpPr>
          <p:nvPr/>
        </p:nvSpPr>
        <p:spPr>
          <a:xfrm>
            <a:off x="713553" y="2012548"/>
            <a:ext cx="10984690" cy="4201977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How does your ranking of top 3 practices compare with these preliminary results?</a:t>
            </a:r>
          </a:p>
          <a:p>
            <a:pPr marL="0" indent="0" defTabSz="914400">
              <a:buClr>
                <a:schemeClr val="tx1"/>
              </a:buClr>
              <a:buNone/>
            </a:pP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defTabSz="9144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If a statistician, how have you developed your top 3 practices?</a:t>
            </a:r>
          </a:p>
          <a:p>
            <a:pPr defTabSz="9144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If a teacher of statistics: how do you promote your top 3 practices in your courses?</a:t>
            </a:r>
          </a:p>
          <a:p>
            <a:pPr defTabSz="9144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If a student of statistics: how do you expect to develop your top 3 practices?</a:t>
            </a:r>
          </a:p>
          <a:p>
            <a:pPr marL="0" indent="0" defTabSz="914400">
              <a:buClr>
                <a:schemeClr val="tx1"/>
              </a:buClr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Image associée">
            <a:extLst>
              <a:ext uri="{FF2B5EF4-FFF2-40B4-BE49-F238E27FC236}">
                <a16:creationId xmlns="" xmlns:a16="http://schemas.microsoft.com/office/drawing/2014/main" id="{6D224695-A490-4E9C-BD62-373CBF46A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32000"/>
          </a:blip>
          <a:srcRect/>
          <a:stretch>
            <a:fillRect/>
          </a:stretch>
        </p:blipFill>
        <p:spPr bwMode="auto">
          <a:xfrm>
            <a:off x="9403773" y="116290"/>
            <a:ext cx="2280227" cy="1849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00913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28600"/>
            <a:ext cx="10935855" cy="990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4000" cap="none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12191999" cy="29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872836" y="1676400"/>
            <a:ext cx="10695710" cy="4849091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/>
          <a:p>
            <a:pPr marL="360000" indent="-360000">
              <a:buFont typeface="Wingdings" pitchFamily="2" charset="2"/>
              <a:buChar char="q"/>
            </a:pP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American Statistical Association. (2015, October 1). More Students Earning Statistics Degrees, But Not Enough To Meet Surging Demand for Statisticians.</a:t>
            </a:r>
          </a:p>
          <a:p>
            <a:pPr marL="360000" indent="-360000">
              <a:buFont typeface="Wingdings" pitchFamily="2" charset="2"/>
              <a:buChar char="q"/>
            </a:pP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Brown, S. R. (1980). 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Political subjectivity: Applications of Q methodology in political science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 New Haven, CT: Yale University Press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100" dirty="0">
              <a:latin typeface="Times New Roman" pitchFamily="18" charset="0"/>
              <a:cs typeface="Times New Roman" pitchFamily="18" charset="0"/>
            </a:endParaRPr>
          </a:p>
          <a:p>
            <a:pPr marL="360000" indent="-360000">
              <a:buFont typeface="Wingdings" pitchFamily="2" charset="2"/>
              <a:buChar char="q"/>
            </a:pP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Bureau of Labor Statistics, U.S. Department of Labor (2018). 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Occupational Outlook Handbook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0000" indent="-360000">
              <a:buFont typeface="Wingdings" pitchFamily="2" charset="2"/>
              <a:buChar char="q"/>
            </a:pP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Kenett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R., &amp;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Thyregod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P. (2006). Aspects of statistical consulting not taught by academia. </a:t>
            </a:r>
            <a:r>
              <a:rPr lang="en-US" sz="2100" i="1" dirty="0" err="1">
                <a:latin typeface="Times New Roman" pitchFamily="18" charset="0"/>
                <a:cs typeface="Times New Roman" pitchFamily="18" charset="0"/>
              </a:rPr>
              <a:t>Statistica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100" i="1" dirty="0" err="1">
                <a:latin typeface="Times New Roman" pitchFamily="18" charset="0"/>
                <a:cs typeface="Times New Roman" pitchFamily="18" charset="0"/>
              </a:rPr>
              <a:t>Neerlandica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, 60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(3), 396-411.</a:t>
            </a:r>
          </a:p>
          <a:p>
            <a:pPr marL="360000" indent="-360000">
              <a:buFont typeface="Wingdings" pitchFamily="2" charset="2"/>
              <a:buChar char="q"/>
            </a:pP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Ministry of Business, Innovation and Employment in New Zealand (2017). 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Occupational Outlook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2100" dirty="0">
              <a:latin typeface="Times New Roman" pitchFamily="18" charset="0"/>
              <a:cs typeface="Times New Roman" pitchFamily="18" charset="0"/>
            </a:endParaRPr>
          </a:p>
          <a:p>
            <a:pPr marL="360000" indent="-360000">
              <a:buFont typeface="Wingdings" pitchFamily="2" charset="2"/>
              <a:buChar char="q"/>
            </a:pP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Pfannkuch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, M., &amp; Wild, C. J. (2000). Statistical thinking and statistical practice: themes gleaned from professional statisticians. 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Statistical Science, 15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(2), 132-152.</a:t>
            </a:r>
          </a:p>
          <a:p>
            <a:pPr marL="360000" indent="-360000">
              <a:buFont typeface="Wingdings" pitchFamily="2" charset="2"/>
              <a:buChar char="q"/>
            </a:pP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Van </a:t>
            </a:r>
            <a:r>
              <a:rPr lang="en-US" sz="2100" dirty="0" err="1"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Berg, G., H. (2017). A framework to integrate the formal learning with the informal workplace learning of statisticians in a developmental state (Doctoral Dissertation). </a:t>
            </a:r>
          </a:p>
          <a:p>
            <a:pPr marL="360000" indent="-360000"/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100" dirty="0">
              <a:latin typeface="Times New Roman" pitchFamily="18" charset="0"/>
              <a:cs typeface="Times New Roman" pitchFamily="18" charset="0"/>
            </a:endParaRPr>
          </a:p>
          <a:p>
            <a:pPr marL="360000" indent="-360000"/>
            <a:endParaRPr lang="fr-FR" sz="2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713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B00000">
                <a:alpha val="66000"/>
                <a:lumMod val="73000"/>
              </a:srgbClr>
            </a:gs>
            <a:gs pos="100000">
              <a:schemeClr val="accent5">
                <a:lumMod val="60000"/>
                <a:lumOff val="40000"/>
              </a:schemeClr>
            </a:gs>
            <a:gs pos="90000">
              <a:schemeClr val="accent5">
                <a:lumMod val="40000"/>
                <a:lumOff val="60000"/>
              </a:schemeClr>
            </a:gs>
            <a:gs pos="84000">
              <a:srgbClr val="B00000"/>
            </a:gs>
            <a:gs pos="48000">
              <a:srgbClr val="D95D5D"/>
            </a:gs>
            <a:gs pos="99000">
              <a:schemeClr val="accent5">
                <a:lumMod val="7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6831" y="1200151"/>
            <a:ext cx="10321635" cy="4861436"/>
          </a:xfrm>
        </p:spPr>
        <p:txBody>
          <a:bodyPr>
            <a:noAutofit/>
          </a:bodyPr>
          <a:lstStyle/>
          <a:p>
            <a:pPr algn="ctr"/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Thank you for your participation!</a:t>
            </a:r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Questions?</a:t>
            </a:r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3000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If you are interested in taking part in this study </a:t>
            </a:r>
            <a:r>
              <a:rPr lang="en-US" sz="30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3000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or spreading the word about this research </a:t>
            </a:r>
            <a:r>
              <a:rPr lang="en-US" sz="30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3000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please contact Layla Guyot at </a:t>
            </a:r>
            <a:r>
              <a:rPr lang="en-US" sz="3000" b="1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l_g244@txstate.edu</a:t>
            </a:r>
            <a:r>
              <a:rPr lang="en-US" sz="3000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en-US" sz="3000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en-US" sz="3000" cap="none" dirty="0">
                <a:solidFill>
                  <a:schemeClr val="tx1"/>
                </a:solidFill>
                <a:latin typeface="Times New Roman"/>
                <a:cs typeface="Times New Roman"/>
              </a:rPr>
              <a:t/>
            </a:r>
            <a:br>
              <a:rPr lang="en-US" sz="3000" cap="none" dirty="0">
                <a:solidFill>
                  <a:schemeClr val="tx1"/>
                </a:solidFill>
                <a:latin typeface="Times New Roman"/>
                <a:cs typeface="Times New Roman"/>
              </a:rPr>
            </a:br>
            <a:r>
              <a:rPr lang="en-US" sz="3000" b="1" cap="none" dirty="0">
                <a:solidFill>
                  <a:srgbClr val="EDF6F9"/>
                </a:solidFill>
                <a:latin typeface="Times New Roman" pitchFamily="18" charset="0"/>
                <a:cs typeface="Times New Roman" pitchFamily="18" charset="0"/>
              </a:rPr>
              <a:t>http://statistician.intelligentedge.com/</a:t>
            </a:r>
            <a:endParaRPr lang="fr-FR" sz="3000" b="1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682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Personnalisé 15">
      <a:dk1>
        <a:srgbClr val="1E525E"/>
      </a:dk1>
      <a:lt1>
        <a:srgbClr val="FFFFFF"/>
      </a:lt1>
      <a:dk2>
        <a:srgbClr val="1E525E"/>
      </a:dk2>
      <a:lt2>
        <a:srgbClr val="EDF6F9"/>
      </a:lt2>
      <a:accent1>
        <a:srgbClr val="3891A7"/>
      </a:accent1>
      <a:accent2>
        <a:srgbClr val="D4EAF0"/>
      </a:accent2>
      <a:accent3>
        <a:srgbClr val="C32D2E"/>
      </a:accent3>
      <a:accent4>
        <a:srgbClr val="84AA33"/>
      </a:accent4>
      <a:accent5>
        <a:srgbClr val="A9D6E2"/>
      </a:accent5>
      <a:accent6>
        <a:srgbClr val="475A8D"/>
      </a:accent6>
      <a:hlink>
        <a:srgbClr val="4FB0C6"/>
      </a:hlink>
      <a:folHlink>
        <a:srgbClr val="0B1E22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24866</TotalTime>
  <Words>2258</Words>
  <Application>Microsoft Office PowerPoint</Application>
  <PresentationFormat>Grand écran</PresentationFormat>
  <Paragraphs>637</Paragraphs>
  <Slides>41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9" baseType="lpstr">
      <vt:lpstr>Calibri</vt:lpstr>
      <vt:lpstr>Nimbus Roman No9 L</vt:lpstr>
      <vt:lpstr>Simang</vt:lpstr>
      <vt:lpstr>Times New Roman</vt:lpstr>
      <vt:lpstr>Tw Cen MT</vt:lpstr>
      <vt:lpstr>Wingdings</vt:lpstr>
      <vt:lpstr>Wingdings 2</vt:lpstr>
      <vt:lpstr>Médian</vt:lpstr>
      <vt:lpstr>Transition from Education  to Profession:  Experiences of Statisticians</vt:lpstr>
      <vt:lpstr>Importance of statistics and statisticians</vt:lpstr>
      <vt:lpstr>A need for statisticians</vt:lpstr>
      <vt:lpstr>A need for statisticians</vt:lpstr>
      <vt:lpstr>A need for statisticians</vt:lpstr>
      <vt:lpstr>A need for statisticians</vt:lpstr>
      <vt:lpstr>A need for statisticians</vt:lpstr>
      <vt:lpstr>Motivations</vt:lpstr>
      <vt:lpstr>Identifying a challenge</vt:lpstr>
      <vt:lpstr>Identifying a challenge</vt:lpstr>
      <vt:lpstr>Identifying a challenge</vt:lpstr>
      <vt:lpstr>Identifying a challenge</vt:lpstr>
      <vt:lpstr>Purpose of the study</vt:lpstr>
      <vt:lpstr>Design of the study</vt:lpstr>
      <vt:lpstr>Participation to the study</vt:lpstr>
      <vt:lpstr>Discussion</vt:lpstr>
      <vt:lpstr>Preliminary results: Participants</vt:lpstr>
      <vt:lpstr>Preliminary results: Participants</vt:lpstr>
      <vt:lpstr>Preliminary results: Participants</vt:lpstr>
      <vt:lpstr>Preliminary results: Participants</vt:lpstr>
      <vt:lpstr>Preliminary results: Task</vt:lpstr>
      <vt:lpstr>Task: Categories of practices</vt:lpstr>
      <vt:lpstr>Task: Perspective 1</vt:lpstr>
      <vt:lpstr>Task: Perspective 2</vt:lpstr>
      <vt:lpstr>Task: Perspective 3</vt:lpstr>
      <vt:lpstr>Task: Perspectives</vt:lpstr>
      <vt:lpstr>Task: Additional Practices</vt:lpstr>
      <vt:lpstr>Preliminary results: Survey</vt:lpstr>
      <vt:lpstr>Survey: Top 5 practices developed in education</vt:lpstr>
      <vt:lpstr>Survey: Top 5 practices developed for the profession</vt:lpstr>
      <vt:lpstr>Survey: Top 5 recommendations for education</vt:lpstr>
      <vt:lpstr>Interviews</vt:lpstr>
      <vt:lpstr>Two takeaways</vt:lpstr>
      <vt:lpstr>Two takeaways</vt:lpstr>
      <vt:lpstr>Two takeaways</vt:lpstr>
      <vt:lpstr>Two takeaways</vt:lpstr>
      <vt:lpstr>Two takeaways</vt:lpstr>
      <vt:lpstr>Two takeaways</vt:lpstr>
      <vt:lpstr>Discussion</vt:lpstr>
      <vt:lpstr>References</vt:lpstr>
      <vt:lpstr>Thank you for your participation!  Questions?  If you are interested in taking part in this study  or spreading the word about this research  please contact Layla Guyot at l_g244@txstate.edu  http://statistician.intelligentedge.com/</vt:lpstr>
    </vt:vector>
  </TitlesOfParts>
  <Company>Texas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on Statistics learning and reasoning</dc:title>
  <dc:creator>Guyot, Layla</dc:creator>
  <cp:lastModifiedBy>ancel philippe</cp:lastModifiedBy>
  <cp:revision>1177</cp:revision>
  <dcterms:created xsi:type="dcterms:W3CDTF">2015-11-23T20:12:53Z</dcterms:created>
  <dcterms:modified xsi:type="dcterms:W3CDTF">2019-10-05T07:00:50Z</dcterms:modified>
</cp:coreProperties>
</file>