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4"/>
  </p:notesMasterIdLst>
  <p:sldIdLst>
    <p:sldId id="522" r:id="rId3"/>
    <p:sldId id="617" r:id="rId4"/>
    <p:sldId id="614" r:id="rId5"/>
    <p:sldId id="616" r:id="rId6"/>
    <p:sldId id="623" r:id="rId7"/>
    <p:sldId id="618" r:id="rId8"/>
    <p:sldId id="619" r:id="rId9"/>
    <p:sldId id="620" r:id="rId10"/>
    <p:sldId id="621" r:id="rId11"/>
    <p:sldId id="622" r:id="rId12"/>
    <p:sldId id="62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DB95"/>
    <a:srgbClr val="76B8CE"/>
    <a:srgbClr val="707EA9"/>
    <a:srgbClr val="6C6C6C"/>
    <a:srgbClr val="D968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1" autoAdjust="0"/>
    <p:restoredTop sz="60482" autoAdjust="0"/>
  </p:normalViewPr>
  <p:slideViewPr>
    <p:cSldViewPr snapToGrid="0">
      <p:cViewPr varScale="1">
        <p:scale>
          <a:sx n="66" d="100"/>
          <a:sy n="66" d="100"/>
        </p:scale>
        <p:origin x="170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391C0-D813-43C0-8191-39457F393CF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59F4F85-C89C-4A69-BE9C-8C75A4B9139C}">
      <dgm:prSet/>
      <dgm:spPr/>
      <dgm:t>
        <a:bodyPr/>
        <a:lstStyle/>
        <a:p>
          <a:r>
            <a:rPr lang="en-US" dirty="0"/>
            <a:t>Policy change is data-driven</a:t>
          </a:r>
        </a:p>
      </dgm:t>
    </dgm:pt>
    <dgm:pt modelId="{D65CD4C3-504F-4FE9-98B9-7B5B7CE64238}" type="parTrans" cxnId="{57BA8E38-0B94-4A32-9015-94CB4530DF21}">
      <dgm:prSet/>
      <dgm:spPr/>
      <dgm:t>
        <a:bodyPr/>
        <a:lstStyle/>
        <a:p>
          <a:endParaRPr lang="en-US"/>
        </a:p>
      </dgm:t>
    </dgm:pt>
    <dgm:pt modelId="{A6E19B28-56AC-4DCA-B5E8-D7A1472DCA59}" type="sibTrans" cxnId="{57BA8E38-0B94-4A32-9015-94CB4530DF21}">
      <dgm:prSet/>
      <dgm:spPr/>
      <dgm:t>
        <a:bodyPr/>
        <a:lstStyle/>
        <a:p>
          <a:endParaRPr lang="en-US"/>
        </a:p>
      </dgm:t>
    </dgm:pt>
    <dgm:pt modelId="{3FDD006B-CD70-4A00-9252-DA06F01B4509}">
      <dgm:prSet/>
      <dgm:spPr/>
      <dgm:t>
        <a:bodyPr/>
        <a:lstStyle/>
        <a:p>
          <a:r>
            <a:rPr lang="en-US" dirty="0"/>
            <a:t>What happens policy makers lack capacity to understand and interpret data?</a:t>
          </a:r>
        </a:p>
      </dgm:t>
    </dgm:pt>
    <dgm:pt modelId="{7A19013D-BAD2-4B6F-BCD8-925A513AC451}" type="parTrans" cxnId="{FAE09D9A-8815-4AFF-ABAA-47DF9D306C34}">
      <dgm:prSet/>
      <dgm:spPr/>
      <dgm:t>
        <a:bodyPr/>
        <a:lstStyle/>
        <a:p>
          <a:endParaRPr lang="en-US"/>
        </a:p>
      </dgm:t>
    </dgm:pt>
    <dgm:pt modelId="{0D626854-1727-4F7D-B233-D38AAB248AE7}" type="sibTrans" cxnId="{FAE09D9A-8815-4AFF-ABAA-47DF9D306C34}">
      <dgm:prSet/>
      <dgm:spPr/>
      <dgm:t>
        <a:bodyPr/>
        <a:lstStyle/>
        <a:p>
          <a:endParaRPr lang="en-US"/>
        </a:p>
      </dgm:t>
    </dgm:pt>
    <dgm:pt modelId="{0905BAEA-4BB1-47AB-A46F-31E3A714F92C}">
      <dgm:prSet/>
      <dgm:spPr/>
      <dgm:t>
        <a:bodyPr/>
        <a:lstStyle/>
        <a:p>
          <a:r>
            <a:rPr lang="en-US" dirty="0"/>
            <a:t>Let’s explore this issue in international context of education</a:t>
          </a:r>
        </a:p>
      </dgm:t>
    </dgm:pt>
    <dgm:pt modelId="{AF1C6E36-FE2B-4BB8-A6B5-D749904D37B4}" type="parTrans" cxnId="{8CF6E933-E891-4167-8658-47C139F1BD8D}">
      <dgm:prSet/>
      <dgm:spPr/>
      <dgm:t>
        <a:bodyPr/>
        <a:lstStyle/>
        <a:p>
          <a:endParaRPr lang="en-US"/>
        </a:p>
      </dgm:t>
    </dgm:pt>
    <dgm:pt modelId="{AFA47943-6027-4431-A35D-16750D4596FE}" type="sibTrans" cxnId="{8CF6E933-E891-4167-8658-47C139F1BD8D}">
      <dgm:prSet/>
      <dgm:spPr/>
      <dgm:t>
        <a:bodyPr/>
        <a:lstStyle/>
        <a:p>
          <a:endParaRPr lang="en-US"/>
        </a:p>
      </dgm:t>
    </dgm:pt>
    <dgm:pt modelId="{7732ACAC-2006-49EF-A0AF-D099B9014D7A}" type="pres">
      <dgm:prSet presAssocID="{48C391C0-D813-43C0-8191-39457F393CF5}" presName="root" presStyleCnt="0">
        <dgm:presLayoutVars>
          <dgm:dir/>
          <dgm:resizeHandles val="exact"/>
        </dgm:presLayoutVars>
      </dgm:prSet>
      <dgm:spPr/>
    </dgm:pt>
    <dgm:pt modelId="{9A15E2F7-09C3-4EDF-9C03-854DAA3CD3C6}" type="pres">
      <dgm:prSet presAssocID="{659F4F85-C89C-4A69-BE9C-8C75A4B9139C}" presName="compNode" presStyleCnt="0"/>
      <dgm:spPr/>
    </dgm:pt>
    <dgm:pt modelId="{62F6B54F-9819-4AE7-B850-64BD80CC5B3C}" type="pres">
      <dgm:prSet presAssocID="{659F4F85-C89C-4A69-BE9C-8C75A4B9139C}" presName="bgRect" presStyleLbl="bgShp" presStyleIdx="0" presStyleCnt="3"/>
      <dgm:spPr>
        <a:solidFill>
          <a:srgbClr val="707EA9"/>
        </a:solidFill>
      </dgm:spPr>
    </dgm:pt>
    <dgm:pt modelId="{A77B3A90-0020-41AB-9267-43FEC56235D5}" type="pres">
      <dgm:prSet presAssocID="{659F4F85-C89C-4A69-BE9C-8C75A4B9139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tabase"/>
        </a:ext>
      </dgm:extLst>
    </dgm:pt>
    <dgm:pt modelId="{41D00AED-10EE-41CF-83F5-78D5692F9B9E}" type="pres">
      <dgm:prSet presAssocID="{659F4F85-C89C-4A69-BE9C-8C75A4B9139C}" presName="spaceRect" presStyleCnt="0"/>
      <dgm:spPr/>
    </dgm:pt>
    <dgm:pt modelId="{43CE769F-04BA-4EA4-9DF3-F30DD5886815}" type="pres">
      <dgm:prSet presAssocID="{659F4F85-C89C-4A69-BE9C-8C75A4B9139C}" presName="parTx" presStyleLbl="revTx" presStyleIdx="0" presStyleCnt="3" custScaleX="104374" custLinFactNeighborX="-956">
        <dgm:presLayoutVars>
          <dgm:chMax val="0"/>
          <dgm:chPref val="0"/>
        </dgm:presLayoutVars>
      </dgm:prSet>
      <dgm:spPr/>
    </dgm:pt>
    <dgm:pt modelId="{D8A671B3-352C-49C4-9A77-14E7E96FDEB2}" type="pres">
      <dgm:prSet presAssocID="{A6E19B28-56AC-4DCA-B5E8-D7A1472DCA59}" presName="sibTrans" presStyleCnt="0"/>
      <dgm:spPr/>
    </dgm:pt>
    <dgm:pt modelId="{EA2D4473-49DF-4B54-B455-40FAE1B06EC7}" type="pres">
      <dgm:prSet presAssocID="{3FDD006B-CD70-4A00-9252-DA06F01B4509}" presName="compNode" presStyleCnt="0"/>
      <dgm:spPr/>
    </dgm:pt>
    <dgm:pt modelId="{BE69EEA2-D215-446C-9128-B2D3E59B0938}" type="pres">
      <dgm:prSet presAssocID="{3FDD006B-CD70-4A00-9252-DA06F01B4509}" presName="bgRect" presStyleLbl="bgShp" presStyleIdx="1" presStyleCnt="3"/>
      <dgm:spPr>
        <a:solidFill>
          <a:srgbClr val="76B8CE"/>
        </a:solidFill>
      </dgm:spPr>
    </dgm:pt>
    <dgm:pt modelId="{1CE5544C-AC62-4CE2-B4DC-C3C5D86A006A}" type="pres">
      <dgm:prSet presAssocID="{3FDD006B-CD70-4A00-9252-DA06F01B450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19514C81-D3F4-4582-B0AF-AA21E93FD964}" type="pres">
      <dgm:prSet presAssocID="{3FDD006B-CD70-4A00-9252-DA06F01B4509}" presName="spaceRect" presStyleCnt="0"/>
      <dgm:spPr/>
    </dgm:pt>
    <dgm:pt modelId="{BFD2B2ED-7935-4709-831C-5D779E6869BB}" type="pres">
      <dgm:prSet presAssocID="{3FDD006B-CD70-4A00-9252-DA06F01B4509}" presName="parTx" presStyleLbl="revTx" presStyleIdx="1" presStyleCnt="3" custScaleX="105229" custLinFactNeighborX="-1912" custLinFactNeighborY="-2069">
        <dgm:presLayoutVars>
          <dgm:chMax val="0"/>
          <dgm:chPref val="0"/>
        </dgm:presLayoutVars>
      </dgm:prSet>
      <dgm:spPr/>
    </dgm:pt>
    <dgm:pt modelId="{DC5F22A2-D417-4DF8-83A8-DEDE50996CB6}" type="pres">
      <dgm:prSet presAssocID="{0D626854-1727-4F7D-B233-D38AAB248AE7}" presName="sibTrans" presStyleCnt="0"/>
      <dgm:spPr/>
    </dgm:pt>
    <dgm:pt modelId="{330D7503-D39E-42EA-98E4-BA6B39D17645}" type="pres">
      <dgm:prSet presAssocID="{0905BAEA-4BB1-47AB-A46F-31E3A714F92C}" presName="compNode" presStyleCnt="0"/>
      <dgm:spPr/>
    </dgm:pt>
    <dgm:pt modelId="{18D689FC-A469-40A1-9CD9-196C8A4792AC}" type="pres">
      <dgm:prSet presAssocID="{0905BAEA-4BB1-47AB-A46F-31E3A714F92C}" presName="bgRect" presStyleLbl="bgShp" presStyleIdx="2" presStyleCnt="3"/>
      <dgm:spPr>
        <a:solidFill>
          <a:srgbClr val="BBDB95"/>
        </a:solidFill>
      </dgm:spPr>
    </dgm:pt>
    <dgm:pt modelId="{C08BEE36-C3C3-4134-8EB2-7F9F7DEA7563}" type="pres">
      <dgm:prSet presAssocID="{0905BAEA-4BB1-47AB-A46F-31E3A714F92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F2D90ADD-2D61-4077-A3C9-E06DAF37D85F}" type="pres">
      <dgm:prSet presAssocID="{0905BAEA-4BB1-47AB-A46F-31E3A714F92C}" presName="spaceRect" presStyleCnt="0"/>
      <dgm:spPr/>
    </dgm:pt>
    <dgm:pt modelId="{7EC1B472-E91F-4760-8037-40DF05420500}" type="pres">
      <dgm:prSet presAssocID="{0905BAEA-4BB1-47AB-A46F-31E3A714F92C}" presName="parTx" presStyleLbl="revTx" presStyleIdx="2" presStyleCnt="3" custScaleX="105431" custLinFactNeighborX="-1195">
        <dgm:presLayoutVars>
          <dgm:chMax val="0"/>
          <dgm:chPref val="0"/>
        </dgm:presLayoutVars>
      </dgm:prSet>
      <dgm:spPr/>
    </dgm:pt>
  </dgm:ptLst>
  <dgm:cxnLst>
    <dgm:cxn modelId="{12648D0A-C151-4BDA-8C90-98E50412B3F0}" type="presOf" srcId="{3FDD006B-CD70-4A00-9252-DA06F01B4509}" destId="{BFD2B2ED-7935-4709-831C-5D779E6869BB}" srcOrd="0" destOrd="0" presId="urn:microsoft.com/office/officeart/2018/2/layout/IconVerticalSolidList"/>
    <dgm:cxn modelId="{8CF6E933-E891-4167-8658-47C139F1BD8D}" srcId="{48C391C0-D813-43C0-8191-39457F393CF5}" destId="{0905BAEA-4BB1-47AB-A46F-31E3A714F92C}" srcOrd="2" destOrd="0" parTransId="{AF1C6E36-FE2B-4BB8-A6B5-D749904D37B4}" sibTransId="{AFA47943-6027-4431-A35D-16750D4596FE}"/>
    <dgm:cxn modelId="{57BA8E38-0B94-4A32-9015-94CB4530DF21}" srcId="{48C391C0-D813-43C0-8191-39457F393CF5}" destId="{659F4F85-C89C-4A69-BE9C-8C75A4B9139C}" srcOrd="0" destOrd="0" parTransId="{D65CD4C3-504F-4FE9-98B9-7B5B7CE64238}" sibTransId="{A6E19B28-56AC-4DCA-B5E8-D7A1472DCA59}"/>
    <dgm:cxn modelId="{FAE09D9A-8815-4AFF-ABAA-47DF9D306C34}" srcId="{48C391C0-D813-43C0-8191-39457F393CF5}" destId="{3FDD006B-CD70-4A00-9252-DA06F01B4509}" srcOrd="1" destOrd="0" parTransId="{7A19013D-BAD2-4B6F-BCD8-925A513AC451}" sibTransId="{0D626854-1727-4F7D-B233-D38AAB248AE7}"/>
    <dgm:cxn modelId="{03D7C1AB-058E-48DC-B148-027FC3AA46D8}" type="presOf" srcId="{659F4F85-C89C-4A69-BE9C-8C75A4B9139C}" destId="{43CE769F-04BA-4EA4-9DF3-F30DD5886815}" srcOrd="0" destOrd="0" presId="urn:microsoft.com/office/officeart/2018/2/layout/IconVerticalSolidList"/>
    <dgm:cxn modelId="{50552DB4-B0DB-47DE-B805-8DCD98216CA2}" type="presOf" srcId="{0905BAEA-4BB1-47AB-A46F-31E3A714F92C}" destId="{7EC1B472-E91F-4760-8037-40DF05420500}" srcOrd="0" destOrd="0" presId="urn:microsoft.com/office/officeart/2018/2/layout/IconVerticalSolidList"/>
    <dgm:cxn modelId="{A57BBABA-C320-4DD8-BAB7-67CE47BAA99E}" type="presOf" srcId="{48C391C0-D813-43C0-8191-39457F393CF5}" destId="{7732ACAC-2006-49EF-A0AF-D099B9014D7A}" srcOrd="0" destOrd="0" presId="urn:microsoft.com/office/officeart/2018/2/layout/IconVerticalSolidList"/>
    <dgm:cxn modelId="{0923AB54-87BC-4D4E-982D-4BF593044958}" type="presParOf" srcId="{7732ACAC-2006-49EF-A0AF-D099B9014D7A}" destId="{9A15E2F7-09C3-4EDF-9C03-854DAA3CD3C6}" srcOrd="0" destOrd="0" presId="urn:microsoft.com/office/officeart/2018/2/layout/IconVerticalSolidList"/>
    <dgm:cxn modelId="{52D621E0-7E53-4474-94B4-181C9EAFF4DC}" type="presParOf" srcId="{9A15E2F7-09C3-4EDF-9C03-854DAA3CD3C6}" destId="{62F6B54F-9819-4AE7-B850-64BD80CC5B3C}" srcOrd="0" destOrd="0" presId="urn:microsoft.com/office/officeart/2018/2/layout/IconVerticalSolidList"/>
    <dgm:cxn modelId="{EE8C1C8F-E65D-4B15-96BF-24F7A5F1C639}" type="presParOf" srcId="{9A15E2F7-09C3-4EDF-9C03-854DAA3CD3C6}" destId="{A77B3A90-0020-41AB-9267-43FEC56235D5}" srcOrd="1" destOrd="0" presId="urn:microsoft.com/office/officeart/2018/2/layout/IconVerticalSolidList"/>
    <dgm:cxn modelId="{48CCBF23-4C14-4F09-9177-0D765A6883C8}" type="presParOf" srcId="{9A15E2F7-09C3-4EDF-9C03-854DAA3CD3C6}" destId="{41D00AED-10EE-41CF-83F5-78D5692F9B9E}" srcOrd="2" destOrd="0" presId="urn:microsoft.com/office/officeart/2018/2/layout/IconVerticalSolidList"/>
    <dgm:cxn modelId="{32E711AC-A75C-47A0-B91E-F3409B55F562}" type="presParOf" srcId="{9A15E2F7-09C3-4EDF-9C03-854DAA3CD3C6}" destId="{43CE769F-04BA-4EA4-9DF3-F30DD5886815}" srcOrd="3" destOrd="0" presId="urn:microsoft.com/office/officeart/2018/2/layout/IconVerticalSolidList"/>
    <dgm:cxn modelId="{B318597F-8B3B-48B6-A936-21559575CE12}" type="presParOf" srcId="{7732ACAC-2006-49EF-A0AF-D099B9014D7A}" destId="{D8A671B3-352C-49C4-9A77-14E7E96FDEB2}" srcOrd="1" destOrd="0" presId="urn:microsoft.com/office/officeart/2018/2/layout/IconVerticalSolidList"/>
    <dgm:cxn modelId="{54222C54-825F-410A-8510-261C2B2A3B82}" type="presParOf" srcId="{7732ACAC-2006-49EF-A0AF-D099B9014D7A}" destId="{EA2D4473-49DF-4B54-B455-40FAE1B06EC7}" srcOrd="2" destOrd="0" presId="urn:microsoft.com/office/officeart/2018/2/layout/IconVerticalSolidList"/>
    <dgm:cxn modelId="{2B845ECC-EAD3-46D6-8E63-C9655CBB2BA3}" type="presParOf" srcId="{EA2D4473-49DF-4B54-B455-40FAE1B06EC7}" destId="{BE69EEA2-D215-446C-9128-B2D3E59B0938}" srcOrd="0" destOrd="0" presId="urn:microsoft.com/office/officeart/2018/2/layout/IconVerticalSolidList"/>
    <dgm:cxn modelId="{F3610691-CE5E-4BA5-827C-33A226E78B80}" type="presParOf" srcId="{EA2D4473-49DF-4B54-B455-40FAE1B06EC7}" destId="{1CE5544C-AC62-4CE2-B4DC-C3C5D86A006A}" srcOrd="1" destOrd="0" presId="urn:microsoft.com/office/officeart/2018/2/layout/IconVerticalSolidList"/>
    <dgm:cxn modelId="{BCD17E48-A9A7-4D82-8E67-4D2A0F7FF180}" type="presParOf" srcId="{EA2D4473-49DF-4B54-B455-40FAE1B06EC7}" destId="{19514C81-D3F4-4582-B0AF-AA21E93FD964}" srcOrd="2" destOrd="0" presId="urn:microsoft.com/office/officeart/2018/2/layout/IconVerticalSolidList"/>
    <dgm:cxn modelId="{A0699FDA-BAF0-44B5-AB06-3E083DFB4A00}" type="presParOf" srcId="{EA2D4473-49DF-4B54-B455-40FAE1B06EC7}" destId="{BFD2B2ED-7935-4709-831C-5D779E6869BB}" srcOrd="3" destOrd="0" presId="urn:microsoft.com/office/officeart/2018/2/layout/IconVerticalSolidList"/>
    <dgm:cxn modelId="{45EA92EA-AF0D-41E0-B9CC-6796294293EA}" type="presParOf" srcId="{7732ACAC-2006-49EF-A0AF-D099B9014D7A}" destId="{DC5F22A2-D417-4DF8-83A8-DEDE50996CB6}" srcOrd="3" destOrd="0" presId="urn:microsoft.com/office/officeart/2018/2/layout/IconVerticalSolidList"/>
    <dgm:cxn modelId="{7ACA0564-1AA0-48B7-B96C-B75B8C8FBD8B}" type="presParOf" srcId="{7732ACAC-2006-49EF-A0AF-D099B9014D7A}" destId="{330D7503-D39E-42EA-98E4-BA6B39D17645}" srcOrd="4" destOrd="0" presId="urn:microsoft.com/office/officeart/2018/2/layout/IconVerticalSolidList"/>
    <dgm:cxn modelId="{1328FF66-2A01-459C-BD95-FFDFFDD3F61C}" type="presParOf" srcId="{330D7503-D39E-42EA-98E4-BA6B39D17645}" destId="{18D689FC-A469-40A1-9CD9-196C8A4792AC}" srcOrd="0" destOrd="0" presId="urn:microsoft.com/office/officeart/2018/2/layout/IconVerticalSolidList"/>
    <dgm:cxn modelId="{6A588015-BD55-4DB0-84A5-04CD263D9D8B}" type="presParOf" srcId="{330D7503-D39E-42EA-98E4-BA6B39D17645}" destId="{C08BEE36-C3C3-4134-8EB2-7F9F7DEA7563}" srcOrd="1" destOrd="0" presId="urn:microsoft.com/office/officeart/2018/2/layout/IconVerticalSolidList"/>
    <dgm:cxn modelId="{157FDDB5-A20F-45D1-9EE9-94E9E0A3A394}" type="presParOf" srcId="{330D7503-D39E-42EA-98E4-BA6B39D17645}" destId="{F2D90ADD-2D61-4077-A3C9-E06DAF37D85F}" srcOrd="2" destOrd="0" presId="urn:microsoft.com/office/officeart/2018/2/layout/IconVerticalSolidList"/>
    <dgm:cxn modelId="{34D01595-A86A-476F-8863-2E7C198A0A22}" type="presParOf" srcId="{330D7503-D39E-42EA-98E4-BA6B39D17645}" destId="{7EC1B472-E91F-4760-8037-40DF0542050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00F5B-367E-4796-ADE2-0A897A64EB58}"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21A58682-4EA2-4644-B857-9CBC5F791C73}">
      <dgm:prSet phldrT="[Text]"/>
      <dgm:spPr>
        <a:solidFill>
          <a:srgbClr val="707EA9"/>
        </a:solidFill>
        <a:ln>
          <a:solidFill>
            <a:schemeClr val="tx1"/>
          </a:solidFill>
        </a:ln>
      </dgm:spPr>
      <dgm:t>
        <a:bodyPr/>
        <a:lstStyle/>
        <a:p>
          <a:pPr algn="ctr"/>
          <a:r>
            <a:rPr lang="en-US" b="1" dirty="0">
              <a:solidFill>
                <a:schemeClr val="tx1"/>
              </a:solidFill>
            </a:rPr>
            <a:t>1</a:t>
          </a:r>
        </a:p>
      </dgm:t>
    </dgm:pt>
    <dgm:pt modelId="{175EAFD5-19AC-4427-B5E0-2CA3C760038D}" type="parTrans" cxnId="{79328D89-0AB1-4693-BE4A-261D58FFD1E5}">
      <dgm:prSet/>
      <dgm:spPr/>
      <dgm:t>
        <a:bodyPr/>
        <a:lstStyle/>
        <a:p>
          <a:endParaRPr lang="en-US"/>
        </a:p>
      </dgm:t>
    </dgm:pt>
    <dgm:pt modelId="{32A87AF6-DCD6-4EB0-B9D7-120095D6234F}" type="sibTrans" cxnId="{79328D89-0AB1-4693-BE4A-261D58FFD1E5}">
      <dgm:prSet/>
      <dgm:spPr/>
      <dgm:t>
        <a:bodyPr/>
        <a:lstStyle/>
        <a:p>
          <a:endParaRPr lang="en-US"/>
        </a:p>
      </dgm:t>
    </dgm:pt>
    <dgm:pt modelId="{54BAF4D7-A744-4BF5-941E-BE87F1730658}">
      <dgm:prSet phldrT="[Text]" custT="1"/>
      <dgm:spPr>
        <a:solidFill>
          <a:srgbClr val="707EA9">
            <a:alpha val="90000"/>
          </a:srgbClr>
        </a:solidFill>
        <a:ln>
          <a:solidFill>
            <a:schemeClr val="tx1">
              <a:alpha val="90000"/>
            </a:schemeClr>
          </a:solidFill>
        </a:ln>
      </dgm:spPr>
      <dgm:t>
        <a:bodyPr/>
        <a:lstStyle/>
        <a:p>
          <a:pPr algn="l">
            <a:buFontTx/>
            <a:buNone/>
          </a:pPr>
          <a:r>
            <a:rPr lang="en-US" sz="2400" dirty="0">
              <a:effectLst/>
              <a:latin typeface="+mn-lt"/>
              <a:ea typeface="+mn-ea"/>
              <a:cs typeface="+mn-cs"/>
            </a:rPr>
            <a:t>Draws attention to study outcomes </a:t>
          </a:r>
          <a:endParaRPr lang="en-US" sz="2400" dirty="0"/>
        </a:p>
      </dgm:t>
    </dgm:pt>
    <dgm:pt modelId="{3321F197-55A7-4BCB-AC8F-4BE6D0992CED}" type="parTrans" cxnId="{0CDA20EE-E570-42CD-86A3-556EC5F69F51}">
      <dgm:prSet/>
      <dgm:spPr/>
      <dgm:t>
        <a:bodyPr/>
        <a:lstStyle/>
        <a:p>
          <a:endParaRPr lang="en-US"/>
        </a:p>
      </dgm:t>
    </dgm:pt>
    <dgm:pt modelId="{908A4E31-9393-4F7B-AF78-A42F8AFD005E}" type="sibTrans" cxnId="{0CDA20EE-E570-42CD-86A3-556EC5F69F51}">
      <dgm:prSet/>
      <dgm:spPr/>
      <dgm:t>
        <a:bodyPr/>
        <a:lstStyle/>
        <a:p>
          <a:endParaRPr lang="en-US"/>
        </a:p>
      </dgm:t>
    </dgm:pt>
    <dgm:pt modelId="{7851DDA7-C334-4011-ADE2-BE430570867F}">
      <dgm:prSet phldrT="[Text]"/>
      <dgm:spPr>
        <a:solidFill>
          <a:srgbClr val="76B8CE"/>
        </a:solidFill>
        <a:ln>
          <a:solidFill>
            <a:schemeClr val="tx1"/>
          </a:solidFill>
        </a:ln>
      </dgm:spPr>
      <dgm:t>
        <a:bodyPr/>
        <a:lstStyle/>
        <a:p>
          <a:r>
            <a:rPr lang="en-US" b="1" dirty="0">
              <a:solidFill>
                <a:schemeClr val="tx1"/>
              </a:solidFill>
            </a:rPr>
            <a:t>2</a:t>
          </a:r>
        </a:p>
      </dgm:t>
    </dgm:pt>
    <dgm:pt modelId="{AA15659D-6AA0-47C4-AF1A-32465F6FE5C4}" type="parTrans" cxnId="{FAE6630A-95D3-4701-A2CF-95FF386C4200}">
      <dgm:prSet/>
      <dgm:spPr/>
      <dgm:t>
        <a:bodyPr/>
        <a:lstStyle/>
        <a:p>
          <a:endParaRPr lang="en-US"/>
        </a:p>
      </dgm:t>
    </dgm:pt>
    <dgm:pt modelId="{6C16CEA4-EB2B-496B-A772-E78D6C147A90}" type="sibTrans" cxnId="{FAE6630A-95D3-4701-A2CF-95FF386C4200}">
      <dgm:prSet/>
      <dgm:spPr/>
      <dgm:t>
        <a:bodyPr/>
        <a:lstStyle/>
        <a:p>
          <a:endParaRPr lang="en-US"/>
        </a:p>
      </dgm:t>
    </dgm:pt>
    <dgm:pt modelId="{DC272E5E-6723-4B4B-84CE-3AC6B7064E19}">
      <dgm:prSet phldrT="[Text]"/>
      <dgm:spPr>
        <a:solidFill>
          <a:srgbClr val="76B8CE">
            <a:alpha val="90000"/>
          </a:srgbClr>
        </a:solidFill>
        <a:ln>
          <a:solidFill>
            <a:schemeClr val="tx1">
              <a:alpha val="90000"/>
            </a:schemeClr>
          </a:solidFill>
        </a:ln>
      </dgm:spPr>
      <dgm:t>
        <a:bodyPr/>
        <a:lstStyle/>
        <a:p>
          <a:pPr>
            <a:buNone/>
          </a:pPr>
          <a:r>
            <a:rPr lang="en-US" dirty="0">
              <a:effectLst/>
              <a:latin typeface="+mn-lt"/>
              <a:ea typeface="+mn-ea"/>
              <a:cs typeface="+mn-cs"/>
            </a:rPr>
            <a:t>Highlights the relationships between study outcomes </a:t>
          </a:r>
          <a:endParaRPr lang="en-US" dirty="0"/>
        </a:p>
      </dgm:t>
    </dgm:pt>
    <dgm:pt modelId="{B0217CD2-5F71-41AA-9382-A0EF3480EB75}" type="parTrans" cxnId="{3EE01A0F-8821-4559-A2C0-5D8DFC65EB1A}">
      <dgm:prSet/>
      <dgm:spPr/>
      <dgm:t>
        <a:bodyPr/>
        <a:lstStyle/>
        <a:p>
          <a:endParaRPr lang="en-US"/>
        </a:p>
      </dgm:t>
    </dgm:pt>
    <dgm:pt modelId="{36E069C2-29E3-4997-B073-8D3987973C8F}" type="sibTrans" cxnId="{3EE01A0F-8821-4559-A2C0-5D8DFC65EB1A}">
      <dgm:prSet/>
      <dgm:spPr/>
      <dgm:t>
        <a:bodyPr/>
        <a:lstStyle/>
        <a:p>
          <a:endParaRPr lang="en-US"/>
        </a:p>
      </dgm:t>
    </dgm:pt>
    <dgm:pt modelId="{0728D68E-1D75-41C8-A427-C497C6AB5BAC}">
      <dgm:prSet phldrT="[Text]"/>
      <dgm:spPr>
        <a:solidFill>
          <a:srgbClr val="BBDB95"/>
        </a:solidFill>
        <a:ln>
          <a:solidFill>
            <a:schemeClr val="tx1"/>
          </a:solidFill>
        </a:ln>
      </dgm:spPr>
      <dgm:t>
        <a:bodyPr/>
        <a:lstStyle/>
        <a:p>
          <a:r>
            <a:rPr lang="en-US" b="1" dirty="0">
              <a:solidFill>
                <a:schemeClr val="tx1"/>
              </a:solidFill>
            </a:rPr>
            <a:t>3</a:t>
          </a:r>
        </a:p>
      </dgm:t>
    </dgm:pt>
    <dgm:pt modelId="{777CB48A-7B25-4B1C-930A-2A13848A2B97}" type="parTrans" cxnId="{922CA64C-A300-4E2B-A6EB-7F70F9AE09FC}">
      <dgm:prSet/>
      <dgm:spPr/>
      <dgm:t>
        <a:bodyPr/>
        <a:lstStyle/>
        <a:p>
          <a:endParaRPr lang="en-US"/>
        </a:p>
      </dgm:t>
    </dgm:pt>
    <dgm:pt modelId="{DB3E1132-B1FD-43E1-BC9F-5BC342E586B9}" type="sibTrans" cxnId="{922CA64C-A300-4E2B-A6EB-7F70F9AE09FC}">
      <dgm:prSet/>
      <dgm:spPr/>
      <dgm:t>
        <a:bodyPr/>
        <a:lstStyle/>
        <a:p>
          <a:endParaRPr lang="en-US"/>
        </a:p>
      </dgm:t>
    </dgm:pt>
    <dgm:pt modelId="{13E8FDFA-ABDD-4709-B99E-07D6D720A4F8}">
      <dgm:prSet phldrT="[Text]"/>
      <dgm:spPr>
        <a:solidFill>
          <a:srgbClr val="BBDB95">
            <a:alpha val="90000"/>
          </a:srgbClr>
        </a:solidFill>
        <a:ln>
          <a:solidFill>
            <a:schemeClr val="tx1">
              <a:alpha val="90000"/>
            </a:schemeClr>
          </a:solidFill>
        </a:ln>
      </dgm:spPr>
      <dgm:t>
        <a:bodyPr/>
        <a:lstStyle/>
        <a:p>
          <a:pPr>
            <a:buFontTx/>
            <a:buNone/>
          </a:pPr>
          <a:r>
            <a:rPr lang="en-US">
              <a:effectLst/>
              <a:latin typeface="+mn-lt"/>
              <a:ea typeface="+mn-ea"/>
              <a:cs typeface="+mn-cs"/>
            </a:rPr>
            <a:t>Tracks progress overtime </a:t>
          </a:r>
          <a:endParaRPr lang="en-US" dirty="0"/>
        </a:p>
      </dgm:t>
    </dgm:pt>
    <dgm:pt modelId="{5FBAD4E1-D73F-4066-BA3F-D78DF18BCAFE}" type="parTrans" cxnId="{18014C6D-31C2-4575-B73B-B537345AD726}">
      <dgm:prSet/>
      <dgm:spPr/>
      <dgm:t>
        <a:bodyPr/>
        <a:lstStyle/>
        <a:p>
          <a:endParaRPr lang="en-US"/>
        </a:p>
      </dgm:t>
    </dgm:pt>
    <dgm:pt modelId="{90720378-7EAE-4609-92AA-C0DA3AF613F3}" type="sibTrans" cxnId="{18014C6D-31C2-4575-B73B-B537345AD726}">
      <dgm:prSet/>
      <dgm:spPr/>
      <dgm:t>
        <a:bodyPr/>
        <a:lstStyle/>
        <a:p>
          <a:endParaRPr lang="en-US"/>
        </a:p>
      </dgm:t>
    </dgm:pt>
    <dgm:pt modelId="{501C2BFB-04F6-40A0-B4C4-AA54885AF861}">
      <dgm:prSet phldrT="[Text]"/>
      <dgm:spPr>
        <a:solidFill>
          <a:srgbClr val="D9682F"/>
        </a:solidFill>
        <a:ln>
          <a:solidFill>
            <a:schemeClr val="tx1"/>
          </a:solidFill>
        </a:ln>
      </dgm:spPr>
      <dgm:t>
        <a:bodyPr/>
        <a:lstStyle/>
        <a:p>
          <a:pPr>
            <a:buFontTx/>
            <a:buNone/>
          </a:pPr>
          <a:r>
            <a:rPr lang="en-US" b="1" dirty="0">
              <a:solidFill>
                <a:schemeClr val="tx1"/>
              </a:solidFill>
            </a:rPr>
            <a:t>4</a:t>
          </a:r>
        </a:p>
      </dgm:t>
    </dgm:pt>
    <dgm:pt modelId="{F354793D-203A-4CC5-97B4-C8DC2B3C150D}" type="parTrans" cxnId="{8CB90242-57C9-4E96-B5F2-C546D7E9B991}">
      <dgm:prSet/>
      <dgm:spPr/>
      <dgm:t>
        <a:bodyPr/>
        <a:lstStyle/>
        <a:p>
          <a:endParaRPr lang="en-US"/>
        </a:p>
      </dgm:t>
    </dgm:pt>
    <dgm:pt modelId="{CB9E271D-A431-4E46-A8F4-D5928BE6FB5B}" type="sibTrans" cxnId="{8CB90242-57C9-4E96-B5F2-C546D7E9B991}">
      <dgm:prSet/>
      <dgm:spPr/>
      <dgm:t>
        <a:bodyPr/>
        <a:lstStyle/>
        <a:p>
          <a:endParaRPr lang="en-US"/>
        </a:p>
      </dgm:t>
    </dgm:pt>
    <dgm:pt modelId="{20D688A2-0637-486F-B26F-872D7E423678}">
      <dgm:prSet phldrT="[Text]"/>
      <dgm:spPr>
        <a:solidFill>
          <a:srgbClr val="D9682F">
            <a:alpha val="90000"/>
          </a:srgbClr>
        </a:solidFill>
        <a:ln>
          <a:solidFill>
            <a:schemeClr val="tx1">
              <a:alpha val="90000"/>
            </a:schemeClr>
          </a:solidFill>
        </a:ln>
      </dgm:spPr>
      <dgm:t>
        <a:bodyPr/>
        <a:lstStyle/>
        <a:p>
          <a:pPr>
            <a:buFontTx/>
            <a:buNone/>
          </a:pPr>
          <a:r>
            <a:rPr lang="en-US" dirty="0">
              <a:effectLst/>
              <a:latin typeface="+mn-lt"/>
              <a:ea typeface="+mn-ea"/>
              <a:cs typeface="+mn-cs"/>
            </a:rPr>
            <a:t>Projects what future improvement looks like </a:t>
          </a:r>
          <a:endParaRPr lang="en-US" dirty="0"/>
        </a:p>
      </dgm:t>
    </dgm:pt>
    <dgm:pt modelId="{71BDADF9-18AC-44BA-A0C3-081D089CE6B8}" type="parTrans" cxnId="{45EA945B-1407-41FE-95FE-85AF08C3319E}">
      <dgm:prSet/>
      <dgm:spPr/>
      <dgm:t>
        <a:bodyPr/>
        <a:lstStyle/>
        <a:p>
          <a:endParaRPr lang="en-US"/>
        </a:p>
      </dgm:t>
    </dgm:pt>
    <dgm:pt modelId="{F63F4007-6260-4DC5-A6C9-28D8E1338A74}" type="sibTrans" cxnId="{45EA945B-1407-41FE-95FE-85AF08C3319E}">
      <dgm:prSet/>
      <dgm:spPr/>
      <dgm:t>
        <a:bodyPr/>
        <a:lstStyle/>
        <a:p>
          <a:endParaRPr lang="en-US"/>
        </a:p>
      </dgm:t>
    </dgm:pt>
    <dgm:pt modelId="{B40C25AF-1712-4B14-8D63-93DA8D85926B}">
      <dgm:prSet phldrT="[Text]"/>
      <dgm:spPr>
        <a:solidFill>
          <a:srgbClr val="6C6C6C"/>
        </a:solidFill>
        <a:ln>
          <a:solidFill>
            <a:schemeClr val="tx1"/>
          </a:solidFill>
        </a:ln>
      </dgm:spPr>
      <dgm:t>
        <a:bodyPr/>
        <a:lstStyle/>
        <a:p>
          <a:pPr>
            <a:buFontTx/>
            <a:buChar char="-"/>
          </a:pPr>
          <a:r>
            <a:rPr lang="en-US" b="1" dirty="0">
              <a:solidFill>
                <a:schemeClr val="tx1"/>
              </a:solidFill>
            </a:rPr>
            <a:t>5 </a:t>
          </a:r>
        </a:p>
      </dgm:t>
    </dgm:pt>
    <dgm:pt modelId="{7DFC0EE4-7C79-4FA3-8263-ED6DAFBDE98E}" type="parTrans" cxnId="{E33ACA66-6F5E-455E-9D34-5C0087CCB27A}">
      <dgm:prSet/>
      <dgm:spPr/>
      <dgm:t>
        <a:bodyPr/>
        <a:lstStyle/>
        <a:p>
          <a:endParaRPr lang="en-US"/>
        </a:p>
      </dgm:t>
    </dgm:pt>
    <dgm:pt modelId="{22429B23-10AF-4303-BF66-FE27D5FFECC6}" type="sibTrans" cxnId="{E33ACA66-6F5E-455E-9D34-5C0087CCB27A}">
      <dgm:prSet/>
      <dgm:spPr/>
      <dgm:t>
        <a:bodyPr/>
        <a:lstStyle/>
        <a:p>
          <a:endParaRPr lang="en-US"/>
        </a:p>
      </dgm:t>
    </dgm:pt>
    <dgm:pt modelId="{1EFC425B-D793-44AA-ACD5-47016E11E073}">
      <dgm:prSet phldrT="[Text]"/>
      <dgm:spPr>
        <a:ln>
          <a:solidFill>
            <a:schemeClr val="tx1">
              <a:alpha val="90000"/>
            </a:schemeClr>
          </a:solidFill>
        </a:ln>
      </dgm:spPr>
      <dgm:t>
        <a:bodyPr/>
        <a:lstStyle/>
        <a:p>
          <a:pPr>
            <a:buFontTx/>
            <a:buChar char="-"/>
          </a:pPr>
          <a:endParaRPr lang="en-US" dirty="0"/>
        </a:p>
      </dgm:t>
    </dgm:pt>
    <dgm:pt modelId="{FC8BD539-C4A2-42CF-8CDC-7BCF56F0B756}" type="parTrans" cxnId="{D171E794-F4D0-4019-A85A-424A709691A1}">
      <dgm:prSet/>
      <dgm:spPr/>
      <dgm:t>
        <a:bodyPr/>
        <a:lstStyle/>
        <a:p>
          <a:endParaRPr lang="en-US"/>
        </a:p>
      </dgm:t>
    </dgm:pt>
    <dgm:pt modelId="{0779CBB5-1309-4414-8466-08DA15980ECD}" type="sibTrans" cxnId="{D171E794-F4D0-4019-A85A-424A709691A1}">
      <dgm:prSet/>
      <dgm:spPr/>
      <dgm:t>
        <a:bodyPr/>
        <a:lstStyle/>
        <a:p>
          <a:endParaRPr lang="en-US"/>
        </a:p>
      </dgm:t>
    </dgm:pt>
    <dgm:pt modelId="{E9C5E7B6-1259-437B-97BE-6D1BD11AE600}">
      <dgm:prSet phldrT="[Text]"/>
      <dgm:spPr>
        <a:ln>
          <a:solidFill>
            <a:schemeClr val="tx1">
              <a:alpha val="90000"/>
            </a:schemeClr>
          </a:solidFill>
        </a:ln>
      </dgm:spPr>
      <dgm:t>
        <a:bodyPr/>
        <a:lstStyle/>
        <a:p>
          <a:pPr>
            <a:buFontTx/>
            <a:buNone/>
          </a:pPr>
          <a:r>
            <a:rPr lang="en-US" dirty="0">
              <a:effectLst/>
              <a:latin typeface="+mn-lt"/>
              <a:ea typeface="+mn-ea"/>
              <a:cs typeface="+mn-cs"/>
            </a:rPr>
            <a:t>And how the barometer considers equity </a:t>
          </a:r>
          <a:endParaRPr lang="en-US" dirty="0"/>
        </a:p>
      </dgm:t>
    </dgm:pt>
    <dgm:pt modelId="{B59CFDB6-0AA2-43D1-920A-0D22829BF154}" type="parTrans" cxnId="{93208EBE-6B92-41A1-9819-1A13D9080B0B}">
      <dgm:prSet/>
      <dgm:spPr/>
      <dgm:t>
        <a:bodyPr/>
        <a:lstStyle/>
        <a:p>
          <a:endParaRPr lang="en-US"/>
        </a:p>
      </dgm:t>
    </dgm:pt>
    <dgm:pt modelId="{9D39CF6D-3D1B-4012-8FE1-F29020E761CE}" type="sibTrans" cxnId="{93208EBE-6B92-41A1-9819-1A13D9080B0B}">
      <dgm:prSet/>
      <dgm:spPr/>
      <dgm:t>
        <a:bodyPr/>
        <a:lstStyle/>
        <a:p>
          <a:endParaRPr lang="en-US"/>
        </a:p>
      </dgm:t>
    </dgm:pt>
    <dgm:pt modelId="{99057F34-23B7-4178-8DC6-F5AF7ED39B21}" type="pres">
      <dgm:prSet presAssocID="{26F00F5B-367E-4796-ADE2-0A897A64EB58}" presName="Name0" presStyleCnt="0">
        <dgm:presLayoutVars>
          <dgm:dir/>
          <dgm:animLvl val="lvl"/>
          <dgm:resizeHandles val="exact"/>
        </dgm:presLayoutVars>
      </dgm:prSet>
      <dgm:spPr/>
    </dgm:pt>
    <dgm:pt modelId="{DF68B128-B3FC-4749-B5FD-4A72CCE04FB5}" type="pres">
      <dgm:prSet presAssocID="{21A58682-4EA2-4644-B857-9CBC5F791C73}" presName="composite" presStyleCnt="0"/>
      <dgm:spPr/>
    </dgm:pt>
    <dgm:pt modelId="{774DA408-847A-4ECC-AE31-07ECE81A2D2A}" type="pres">
      <dgm:prSet presAssocID="{21A58682-4EA2-4644-B857-9CBC5F791C73}" presName="parTx" presStyleLbl="alignNode1" presStyleIdx="0" presStyleCnt="5" custLinFactNeighborY="-7040">
        <dgm:presLayoutVars>
          <dgm:chMax val="0"/>
          <dgm:chPref val="0"/>
          <dgm:bulletEnabled val="1"/>
        </dgm:presLayoutVars>
      </dgm:prSet>
      <dgm:spPr/>
    </dgm:pt>
    <dgm:pt modelId="{9A88F680-4D99-4547-B5D6-7E93AEA4C653}" type="pres">
      <dgm:prSet presAssocID="{21A58682-4EA2-4644-B857-9CBC5F791C73}" presName="desTx" presStyleLbl="alignAccFollowNode1" presStyleIdx="0" presStyleCnt="5">
        <dgm:presLayoutVars>
          <dgm:bulletEnabled val="1"/>
        </dgm:presLayoutVars>
      </dgm:prSet>
      <dgm:spPr/>
    </dgm:pt>
    <dgm:pt modelId="{026BD5D8-35D9-49DF-810C-9A0E12442D97}" type="pres">
      <dgm:prSet presAssocID="{32A87AF6-DCD6-4EB0-B9D7-120095D6234F}" presName="space" presStyleCnt="0"/>
      <dgm:spPr/>
    </dgm:pt>
    <dgm:pt modelId="{D4DD3A0A-0477-42A7-BDF7-6221E3E3797A}" type="pres">
      <dgm:prSet presAssocID="{7851DDA7-C334-4011-ADE2-BE430570867F}" presName="composite" presStyleCnt="0"/>
      <dgm:spPr/>
    </dgm:pt>
    <dgm:pt modelId="{5137A58A-4F2C-4DFA-B676-69BE655FC2A2}" type="pres">
      <dgm:prSet presAssocID="{7851DDA7-C334-4011-ADE2-BE430570867F}" presName="parTx" presStyleLbl="alignNode1" presStyleIdx="1" presStyleCnt="5" custLinFactNeighborY="-7040">
        <dgm:presLayoutVars>
          <dgm:chMax val="0"/>
          <dgm:chPref val="0"/>
          <dgm:bulletEnabled val="1"/>
        </dgm:presLayoutVars>
      </dgm:prSet>
      <dgm:spPr/>
    </dgm:pt>
    <dgm:pt modelId="{2375EEF6-1DCE-4B43-861F-EC43B7417CA5}" type="pres">
      <dgm:prSet presAssocID="{7851DDA7-C334-4011-ADE2-BE430570867F}" presName="desTx" presStyleLbl="alignAccFollowNode1" presStyleIdx="1" presStyleCnt="5">
        <dgm:presLayoutVars>
          <dgm:bulletEnabled val="1"/>
        </dgm:presLayoutVars>
      </dgm:prSet>
      <dgm:spPr/>
    </dgm:pt>
    <dgm:pt modelId="{312FBF7C-AE89-49B5-962D-7CB57CCEABD2}" type="pres">
      <dgm:prSet presAssocID="{6C16CEA4-EB2B-496B-A772-E78D6C147A90}" presName="space" presStyleCnt="0"/>
      <dgm:spPr/>
    </dgm:pt>
    <dgm:pt modelId="{FB4E1746-2D0F-4B28-AC33-9970A66186DC}" type="pres">
      <dgm:prSet presAssocID="{0728D68E-1D75-41C8-A427-C497C6AB5BAC}" presName="composite" presStyleCnt="0"/>
      <dgm:spPr/>
    </dgm:pt>
    <dgm:pt modelId="{4B176F72-793D-4BC7-9049-2FADF4819C33}" type="pres">
      <dgm:prSet presAssocID="{0728D68E-1D75-41C8-A427-C497C6AB5BAC}" presName="parTx" presStyleLbl="alignNode1" presStyleIdx="2" presStyleCnt="5" custLinFactNeighborY="-7040">
        <dgm:presLayoutVars>
          <dgm:chMax val="0"/>
          <dgm:chPref val="0"/>
          <dgm:bulletEnabled val="1"/>
        </dgm:presLayoutVars>
      </dgm:prSet>
      <dgm:spPr/>
    </dgm:pt>
    <dgm:pt modelId="{98E0606A-039F-4EE9-972A-6F61CCEDECA5}" type="pres">
      <dgm:prSet presAssocID="{0728D68E-1D75-41C8-A427-C497C6AB5BAC}" presName="desTx" presStyleLbl="alignAccFollowNode1" presStyleIdx="2" presStyleCnt="5">
        <dgm:presLayoutVars>
          <dgm:bulletEnabled val="1"/>
        </dgm:presLayoutVars>
      </dgm:prSet>
      <dgm:spPr/>
    </dgm:pt>
    <dgm:pt modelId="{4AB2FC75-212E-41DE-BDF6-ACA3DF19CDD6}" type="pres">
      <dgm:prSet presAssocID="{DB3E1132-B1FD-43E1-BC9F-5BC342E586B9}" presName="space" presStyleCnt="0"/>
      <dgm:spPr/>
    </dgm:pt>
    <dgm:pt modelId="{A9B598F1-C76B-4D09-AEF0-CEA5D64FFCF1}" type="pres">
      <dgm:prSet presAssocID="{501C2BFB-04F6-40A0-B4C4-AA54885AF861}" presName="composite" presStyleCnt="0"/>
      <dgm:spPr/>
    </dgm:pt>
    <dgm:pt modelId="{98A59066-2275-4BC0-BBEB-86BA00F4F0B3}" type="pres">
      <dgm:prSet presAssocID="{501C2BFB-04F6-40A0-B4C4-AA54885AF861}" presName="parTx" presStyleLbl="alignNode1" presStyleIdx="3" presStyleCnt="5" custLinFactNeighborY="-7040">
        <dgm:presLayoutVars>
          <dgm:chMax val="0"/>
          <dgm:chPref val="0"/>
          <dgm:bulletEnabled val="1"/>
        </dgm:presLayoutVars>
      </dgm:prSet>
      <dgm:spPr/>
    </dgm:pt>
    <dgm:pt modelId="{9FEF5A77-E1B2-41EF-A6C0-F1394A2C2D06}" type="pres">
      <dgm:prSet presAssocID="{501C2BFB-04F6-40A0-B4C4-AA54885AF861}" presName="desTx" presStyleLbl="alignAccFollowNode1" presStyleIdx="3" presStyleCnt="5">
        <dgm:presLayoutVars>
          <dgm:bulletEnabled val="1"/>
        </dgm:presLayoutVars>
      </dgm:prSet>
      <dgm:spPr/>
    </dgm:pt>
    <dgm:pt modelId="{7EAF6DB9-E2D3-4C81-8812-8955FA1E6A99}" type="pres">
      <dgm:prSet presAssocID="{CB9E271D-A431-4E46-A8F4-D5928BE6FB5B}" presName="space" presStyleCnt="0"/>
      <dgm:spPr/>
    </dgm:pt>
    <dgm:pt modelId="{9F6E2E04-DA44-41CE-ADD1-595FA8E5AEE5}" type="pres">
      <dgm:prSet presAssocID="{B40C25AF-1712-4B14-8D63-93DA8D85926B}" presName="composite" presStyleCnt="0"/>
      <dgm:spPr/>
    </dgm:pt>
    <dgm:pt modelId="{CC448B88-23AD-4C00-9D8D-FB9BB08925CA}" type="pres">
      <dgm:prSet presAssocID="{B40C25AF-1712-4B14-8D63-93DA8D85926B}" presName="parTx" presStyleLbl="alignNode1" presStyleIdx="4" presStyleCnt="5" custLinFactNeighborY="-7040">
        <dgm:presLayoutVars>
          <dgm:chMax val="0"/>
          <dgm:chPref val="0"/>
          <dgm:bulletEnabled val="1"/>
        </dgm:presLayoutVars>
      </dgm:prSet>
      <dgm:spPr/>
    </dgm:pt>
    <dgm:pt modelId="{F7AB693F-1A7F-4FD4-ADBC-25688C5700D1}" type="pres">
      <dgm:prSet presAssocID="{B40C25AF-1712-4B14-8D63-93DA8D85926B}" presName="desTx" presStyleLbl="alignAccFollowNode1" presStyleIdx="4" presStyleCnt="5">
        <dgm:presLayoutVars>
          <dgm:bulletEnabled val="1"/>
        </dgm:presLayoutVars>
      </dgm:prSet>
      <dgm:spPr/>
    </dgm:pt>
  </dgm:ptLst>
  <dgm:cxnLst>
    <dgm:cxn modelId="{FAE6630A-95D3-4701-A2CF-95FF386C4200}" srcId="{26F00F5B-367E-4796-ADE2-0A897A64EB58}" destId="{7851DDA7-C334-4011-ADE2-BE430570867F}" srcOrd="1" destOrd="0" parTransId="{AA15659D-6AA0-47C4-AF1A-32465F6FE5C4}" sibTransId="{6C16CEA4-EB2B-496B-A772-E78D6C147A90}"/>
    <dgm:cxn modelId="{3EE01A0F-8821-4559-A2C0-5D8DFC65EB1A}" srcId="{7851DDA7-C334-4011-ADE2-BE430570867F}" destId="{DC272E5E-6723-4B4B-84CE-3AC6B7064E19}" srcOrd="0" destOrd="0" parTransId="{B0217CD2-5F71-41AA-9382-A0EF3480EB75}" sibTransId="{36E069C2-29E3-4997-B073-8D3987973C8F}"/>
    <dgm:cxn modelId="{E2F35227-DC43-408F-9C86-0485EF806EC0}" type="presOf" srcId="{E9C5E7B6-1259-437B-97BE-6D1BD11AE600}" destId="{F7AB693F-1A7F-4FD4-ADBC-25688C5700D1}" srcOrd="0" destOrd="0" presId="urn:microsoft.com/office/officeart/2005/8/layout/hList1"/>
    <dgm:cxn modelId="{45C16D29-5FAF-4153-B202-067EF183BD11}" type="presOf" srcId="{B40C25AF-1712-4B14-8D63-93DA8D85926B}" destId="{CC448B88-23AD-4C00-9D8D-FB9BB08925CA}" srcOrd="0" destOrd="0" presId="urn:microsoft.com/office/officeart/2005/8/layout/hList1"/>
    <dgm:cxn modelId="{200E822D-AE38-40BF-98F4-4F74BCE391A7}" type="presOf" srcId="{20D688A2-0637-486F-B26F-872D7E423678}" destId="{9FEF5A77-E1B2-41EF-A6C0-F1394A2C2D06}" srcOrd="0" destOrd="0" presId="urn:microsoft.com/office/officeart/2005/8/layout/hList1"/>
    <dgm:cxn modelId="{45EA945B-1407-41FE-95FE-85AF08C3319E}" srcId="{501C2BFB-04F6-40A0-B4C4-AA54885AF861}" destId="{20D688A2-0637-486F-B26F-872D7E423678}" srcOrd="0" destOrd="0" parTransId="{71BDADF9-18AC-44BA-A0C3-081D089CE6B8}" sibTransId="{F63F4007-6260-4DC5-A6C9-28D8E1338A74}"/>
    <dgm:cxn modelId="{55F15C5F-B1F5-41F5-A25C-461722B2C29B}" type="presOf" srcId="{26F00F5B-367E-4796-ADE2-0A897A64EB58}" destId="{99057F34-23B7-4178-8DC6-F5AF7ED39B21}" srcOrd="0" destOrd="0" presId="urn:microsoft.com/office/officeart/2005/8/layout/hList1"/>
    <dgm:cxn modelId="{8CB90242-57C9-4E96-B5F2-C546D7E9B991}" srcId="{26F00F5B-367E-4796-ADE2-0A897A64EB58}" destId="{501C2BFB-04F6-40A0-B4C4-AA54885AF861}" srcOrd="3" destOrd="0" parTransId="{F354793D-203A-4CC5-97B4-C8DC2B3C150D}" sibTransId="{CB9E271D-A431-4E46-A8F4-D5928BE6FB5B}"/>
    <dgm:cxn modelId="{E33ACA66-6F5E-455E-9D34-5C0087CCB27A}" srcId="{26F00F5B-367E-4796-ADE2-0A897A64EB58}" destId="{B40C25AF-1712-4B14-8D63-93DA8D85926B}" srcOrd="4" destOrd="0" parTransId="{7DFC0EE4-7C79-4FA3-8263-ED6DAFBDE98E}" sibTransId="{22429B23-10AF-4303-BF66-FE27D5FFECC6}"/>
    <dgm:cxn modelId="{50C2B867-273C-4A5A-8DA4-3D3D35D8BF83}" type="presOf" srcId="{54BAF4D7-A744-4BF5-941E-BE87F1730658}" destId="{9A88F680-4D99-4547-B5D6-7E93AEA4C653}" srcOrd="0" destOrd="0" presId="urn:microsoft.com/office/officeart/2005/8/layout/hList1"/>
    <dgm:cxn modelId="{922CA64C-A300-4E2B-A6EB-7F70F9AE09FC}" srcId="{26F00F5B-367E-4796-ADE2-0A897A64EB58}" destId="{0728D68E-1D75-41C8-A427-C497C6AB5BAC}" srcOrd="2" destOrd="0" parTransId="{777CB48A-7B25-4B1C-930A-2A13848A2B97}" sibTransId="{DB3E1132-B1FD-43E1-BC9F-5BC342E586B9}"/>
    <dgm:cxn modelId="{18014C6D-31C2-4575-B73B-B537345AD726}" srcId="{0728D68E-1D75-41C8-A427-C497C6AB5BAC}" destId="{13E8FDFA-ABDD-4709-B99E-07D6D720A4F8}" srcOrd="0" destOrd="0" parTransId="{5FBAD4E1-D73F-4066-BA3F-D78DF18BCAFE}" sibTransId="{90720378-7EAE-4609-92AA-C0DA3AF613F3}"/>
    <dgm:cxn modelId="{99580878-52B3-4B34-AD3C-D54D3A58D116}" type="presOf" srcId="{501C2BFB-04F6-40A0-B4C4-AA54885AF861}" destId="{98A59066-2275-4BC0-BBEB-86BA00F4F0B3}" srcOrd="0" destOrd="0" presId="urn:microsoft.com/office/officeart/2005/8/layout/hList1"/>
    <dgm:cxn modelId="{B1D1C77A-EDBD-4E65-B2CD-77166E4FD9AC}" type="presOf" srcId="{21A58682-4EA2-4644-B857-9CBC5F791C73}" destId="{774DA408-847A-4ECC-AE31-07ECE81A2D2A}" srcOrd="0" destOrd="0" presId="urn:microsoft.com/office/officeart/2005/8/layout/hList1"/>
    <dgm:cxn modelId="{79328D89-0AB1-4693-BE4A-261D58FFD1E5}" srcId="{26F00F5B-367E-4796-ADE2-0A897A64EB58}" destId="{21A58682-4EA2-4644-B857-9CBC5F791C73}" srcOrd="0" destOrd="0" parTransId="{175EAFD5-19AC-4427-B5E0-2CA3C760038D}" sibTransId="{32A87AF6-DCD6-4EB0-B9D7-120095D6234F}"/>
    <dgm:cxn modelId="{D171E794-F4D0-4019-A85A-424A709691A1}" srcId="{B40C25AF-1712-4B14-8D63-93DA8D85926B}" destId="{1EFC425B-D793-44AA-ACD5-47016E11E073}" srcOrd="1" destOrd="0" parTransId="{FC8BD539-C4A2-42CF-8CDC-7BCF56F0B756}" sibTransId="{0779CBB5-1309-4414-8466-08DA15980ECD}"/>
    <dgm:cxn modelId="{5D543A95-6722-401B-BB0C-05DFC64AB690}" type="presOf" srcId="{0728D68E-1D75-41C8-A427-C497C6AB5BAC}" destId="{4B176F72-793D-4BC7-9049-2FADF4819C33}" srcOrd="0" destOrd="0" presId="urn:microsoft.com/office/officeart/2005/8/layout/hList1"/>
    <dgm:cxn modelId="{F8C1EC9A-7635-4EF8-9054-D7E61DF2EE14}" type="presOf" srcId="{DC272E5E-6723-4B4B-84CE-3AC6B7064E19}" destId="{2375EEF6-1DCE-4B43-861F-EC43B7417CA5}" srcOrd="0" destOrd="0" presId="urn:microsoft.com/office/officeart/2005/8/layout/hList1"/>
    <dgm:cxn modelId="{93208EBE-6B92-41A1-9819-1A13D9080B0B}" srcId="{B40C25AF-1712-4B14-8D63-93DA8D85926B}" destId="{E9C5E7B6-1259-437B-97BE-6D1BD11AE600}" srcOrd="0" destOrd="0" parTransId="{B59CFDB6-0AA2-43D1-920A-0D22829BF154}" sibTransId="{9D39CF6D-3D1B-4012-8FE1-F29020E761CE}"/>
    <dgm:cxn modelId="{2557D7C5-F126-4820-A6B4-A70C92ED284D}" type="presOf" srcId="{1EFC425B-D793-44AA-ACD5-47016E11E073}" destId="{F7AB693F-1A7F-4FD4-ADBC-25688C5700D1}" srcOrd="0" destOrd="1" presId="urn:microsoft.com/office/officeart/2005/8/layout/hList1"/>
    <dgm:cxn modelId="{832714D1-4936-4C64-A77F-323FF3777C40}" type="presOf" srcId="{13E8FDFA-ABDD-4709-B99E-07D6D720A4F8}" destId="{98E0606A-039F-4EE9-972A-6F61CCEDECA5}" srcOrd="0" destOrd="0" presId="urn:microsoft.com/office/officeart/2005/8/layout/hList1"/>
    <dgm:cxn modelId="{0CDA20EE-E570-42CD-86A3-556EC5F69F51}" srcId="{21A58682-4EA2-4644-B857-9CBC5F791C73}" destId="{54BAF4D7-A744-4BF5-941E-BE87F1730658}" srcOrd="0" destOrd="0" parTransId="{3321F197-55A7-4BCB-AC8F-4BE6D0992CED}" sibTransId="{908A4E31-9393-4F7B-AF78-A42F8AFD005E}"/>
    <dgm:cxn modelId="{FD3A7DFE-0596-402E-8B63-11C46D7EDE58}" type="presOf" srcId="{7851DDA7-C334-4011-ADE2-BE430570867F}" destId="{5137A58A-4F2C-4DFA-B676-69BE655FC2A2}" srcOrd="0" destOrd="0" presId="urn:microsoft.com/office/officeart/2005/8/layout/hList1"/>
    <dgm:cxn modelId="{0685319E-2930-4ED9-B69B-AA5348A238F0}" type="presParOf" srcId="{99057F34-23B7-4178-8DC6-F5AF7ED39B21}" destId="{DF68B128-B3FC-4749-B5FD-4A72CCE04FB5}" srcOrd="0" destOrd="0" presId="urn:microsoft.com/office/officeart/2005/8/layout/hList1"/>
    <dgm:cxn modelId="{FD07297D-2644-41FE-A840-9BA5CAABD218}" type="presParOf" srcId="{DF68B128-B3FC-4749-B5FD-4A72CCE04FB5}" destId="{774DA408-847A-4ECC-AE31-07ECE81A2D2A}" srcOrd="0" destOrd="0" presId="urn:microsoft.com/office/officeart/2005/8/layout/hList1"/>
    <dgm:cxn modelId="{B712EFE3-47EF-47F9-B155-A7E947988D01}" type="presParOf" srcId="{DF68B128-B3FC-4749-B5FD-4A72CCE04FB5}" destId="{9A88F680-4D99-4547-B5D6-7E93AEA4C653}" srcOrd="1" destOrd="0" presId="urn:microsoft.com/office/officeart/2005/8/layout/hList1"/>
    <dgm:cxn modelId="{D2070ADD-626A-4826-A24F-33BAE511BDFD}" type="presParOf" srcId="{99057F34-23B7-4178-8DC6-F5AF7ED39B21}" destId="{026BD5D8-35D9-49DF-810C-9A0E12442D97}" srcOrd="1" destOrd="0" presId="urn:microsoft.com/office/officeart/2005/8/layout/hList1"/>
    <dgm:cxn modelId="{F95D277B-5D5A-4498-A279-9ADF56F29955}" type="presParOf" srcId="{99057F34-23B7-4178-8DC6-F5AF7ED39B21}" destId="{D4DD3A0A-0477-42A7-BDF7-6221E3E3797A}" srcOrd="2" destOrd="0" presId="urn:microsoft.com/office/officeart/2005/8/layout/hList1"/>
    <dgm:cxn modelId="{6AA5C223-C361-4FA3-8193-AA8C2C7B085B}" type="presParOf" srcId="{D4DD3A0A-0477-42A7-BDF7-6221E3E3797A}" destId="{5137A58A-4F2C-4DFA-B676-69BE655FC2A2}" srcOrd="0" destOrd="0" presId="urn:microsoft.com/office/officeart/2005/8/layout/hList1"/>
    <dgm:cxn modelId="{2D95F40E-05D0-4FD4-970D-070DA5EB12E4}" type="presParOf" srcId="{D4DD3A0A-0477-42A7-BDF7-6221E3E3797A}" destId="{2375EEF6-1DCE-4B43-861F-EC43B7417CA5}" srcOrd="1" destOrd="0" presId="urn:microsoft.com/office/officeart/2005/8/layout/hList1"/>
    <dgm:cxn modelId="{C57A4B7F-D5C2-4612-8591-61E9D7EB7D19}" type="presParOf" srcId="{99057F34-23B7-4178-8DC6-F5AF7ED39B21}" destId="{312FBF7C-AE89-49B5-962D-7CB57CCEABD2}" srcOrd="3" destOrd="0" presId="urn:microsoft.com/office/officeart/2005/8/layout/hList1"/>
    <dgm:cxn modelId="{FDD55E7F-86C0-4007-A2A7-63F9B20159CE}" type="presParOf" srcId="{99057F34-23B7-4178-8DC6-F5AF7ED39B21}" destId="{FB4E1746-2D0F-4B28-AC33-9970A66186DC}" srcOrd="4" destOrd="0" presId="urn:microsoft.com/office/officeart/2005/8/layout/hList1"/>
    <dgm:cxn modelId="{8A0FE6C9-73B6-49AC-8DE3-576AFA8AD405}" type="presParOf" srcId="{FB4E1746-2D0F-4B28-AC33-9970A66186DC}" destId="{4B176F72-793D-4BC7-9049-2FADF4819C33}" srcOrd="0" destOrd="0" presId="urn:microsoft.com/office/officeart/2005/8/layout/hList1"/>
    <dgm:cxn modelId="{BB2F6B96-ED1A-4F42-9B5E-7FC5307C7443}" type="presParOf" srcId="{FB4E1746-2D0F-4B28-AC33-9970A66186DC}" destId="{98E0606A-039F-4EE9-972A-6F61CCEDECA5}" srcOrd="1" destOrd="0" presId="urn:microsoft.com/office/officeart/2005/8/layout/hList1"/>
    <dgm:cxn modelId="{8160BBA9-3B75-471F-859E-1BB387D24D37}" type="presParOf" srcId="{99057F34-23B7-4178-8DC6-F5AF7ED39B21}" destId="{4AB2FC75-212E-41DE-BDF6-ACA3DF19CDD6}" srcOrd="5" destOrd="0" presId="urn:microsoft.com/office/officeart/2005/8/layout/hList1"/>
    <dgm:cxn modelId="{E66B2297-7393-40E5-AF83-6049DF7453EC}" type="presParOf" srcId="{99057F34-23B7-4178-8DC6-F5AF7ED39B21}" destId="{A9B598F1-C76B-4D09-AEF0-CEA5D64FFCF1}" srcOrd="6" destOrd="0" presId="urn:microsoft.com/office/officeart/2005/8/layout/hList1"/>
    <dgm:cxn modelId="{89DAC6DA-D899-41CF-B4C7-DE8413382073}" type="presParOf" srcId="{A9B598F1-C76B-4D09-AEF0-CEA5D64FFCF1}" destId="{98A59066-2275-4BC0-BBEB-86BA00F4F0B3}" srcOrd="0" destOrd="0" presId="urn:microsoft.com/office/officeart/2005/8/layout/hList1"/>
    <dgm:cxn modelId="{E84212BE-D960-44C1-A504-FE31B1B09929}" type="presParOf" srcId="{A9B598F1-C76B-4D09-AEF0-CEA5D64FFCF1}" destId="{9FEF5A77-E1B2-41EF-A6C0-F1394A2C2D06}" srcOrd="1" destOrd="0" presId="urn:microsoft.com/office/officeart/2005/8/layout/hList1"/>
    <dgm:cxn modelId="{F071B272-A8BB-4622-B6C5-0EF94AC4F2C7}" type="presParOf" srcId="{99057F34-23B7-4178-8DC6-F5AF7ED39B21}" destId="{7EAF6DB9-E2D3-4C81-8812-8955FA1E6A99}" srcOrd="7" destOrd="0" presId="urn:microsoft.com/office/officeart/2005/8/layout/hList1"/>
    <dgm:cxn modelId="{256357BB-5DF5-4700-9622-6C53CD9BBB5E}" type="presParOf" srcId="{99057F34-23B7-4178-8DC6-F5AF7ED39B21}" destId="{9F6E2E04-DA44-41CE-ADD1-595FA8E5AEE5}" srcOrd="8" destOrd="0" presId="urn:microsoft.com/office/officeart/2005/8/layout/hList1"/>
    <dgm:cxn modelId="{B76DFBCD-B1A8-4412-949A-6724A77AA6B0}" type="presParOf" srcId="{9F6E2E04-DA44-41CE-ADD1-595FA8E5AEE5}" destId="{CC448B88-23AD-4C00-9D8D-FB9BB08925CA}" srcOrd="0" destOrd="0" presId="urn:microsoft.com/office/officeart/2005/8/layout/hList1"/>
    <dgm:cxn modelId="{AF3DDBF7-5922-4F26-8DEB-0F9DBD2D9B2E}" type="presParOf" srcId="{9F6E2E04-DA44-41CE-ADD1-595FA8E5AEE5}" destId="{F7AB693F-1A7F-4FD4-ADBC-25688C5700D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6B54F-9819-4AE7-B850-64BD80CC5B3C}">
      <dsp:nvSpPr>
        <dsp:cNvPr id="0" name=""/>
        <dsp:cNvSpPr/>
      </dsp:nvSpPr>
      <dsp:spPr>
        <a:xfrm>
          <a:off x="-125079" y="7898"/>
          <a:ext cx="10972800" cy="1419247"/>
        </a:xfrm>
        <a:prstGeom prst="roundRect">
          <a:avLst>
            <a:gd name="adj" fmla="val 10000"/>
          </a:avLst>
        </a:prstGeom>
        <a:solidFill>
          <a:srgbClr val="707EA9"/>
        </a:solidFill>
        <a:ln>
          <a:noFill/>
        </a:ln>
        <a:effectLst/>
      </dsp:spPr>
      <dsp:style>
        <a:lnRef idx="0">
          <a:scrgbClr r="0" g="0" b="0"/>
        </a:lnRef>
        <a:fillRef idx="1">
          <a:scrgbClr r="0" g="0" b="0"/>
        </a:fillRef>
        <a:effectRef idx="0">
          <a:scrgbClr r="0" g="0" b="0"/>
        </a:effectRef>
        <a:fontRef idx="minor"/>
      </dsp:style>
    </dsp:sp>
    <dsp:sp modelId="{A77B3A90-0020-41AB-9267-43FEC56235D5}">
      <dsp:nvSpPr>
        <dsp:cNvPr id="0" name=""/>
        <dsp:cNvSpPr/>
      </dsp:nvSpPr>
      <dsp:spPr>
        <a:xfrm>
          <a:off x="304242" y="327229"/>
          <a:ext cx="780585" cy="7805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CE769F-04BA-4EA4-9DF3-F30DD5886815}">
      <dsp:nvSpPr>
        <dsp:cNvPr id="0" name=""/>
        <dsp:cNvSpPr/>
      </dsp:nvSpPr>
      <dsp:spPr>
        <a:xfrm>
          <a:off x="1220897" y="7898"/>
          <a:ext cx="9738473" cy="1419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204" tIns="150204" rIns="150204" bIns="150204" numCol="1" spcCol="1270" anchor="ctr" anchorCtr="0">
          <a:noAutofit/>
        </a:bodyPr>
        <a:lstStyle/>
        <a:p>
          <a:pPr marL="0" lvl="0" indent="0" algn="l" defTabSz="1111250">
            <a:lnSpc>
              <a:spcPct val="90000"/>
            </a:lnSpc>
            <a:spcBef>
              <a:spcPct val="0"/>
            </a:spcBef>
            <a:spcAft>
              <a:spcPct val="35000"/>
            </a:spcAft>
            <a:buNone/>
          </a:pPr>
          <a:r>
            <a:rPr lang="en-US" sz="2500" kern="1200" dirty="0"/>
            <a:t>Policy change is data-driven</a:t>
          </a:r>
        </a:p>
      </dsp:txBody>
      <dsp:txXfrm>
        <a:off x="1220897" y="7898"/>
        <a:ext cx="9738473" cy="1419247"/>
      </dsp:txXfrm>
    </dsp:sp>
    <dsp:sp modelId="{BE69EEA2-D215-446C-9128-B2D3E59B0938}">
      <dsp:nvSpPr>
        <dsp:cNvPr id="0" name=""/>
        <dsp:cNvSpPr/>
      </dsp:nvSpPr>
      <dsp:spPr>
        <a:xfrm>
          <a:off x="-125079" y="1781957"/>
          <a:ext cx="10972800" cy="1419247"/>
        </a:xfrm>
        <a:prstGeom prst="roundRect">
          <a:avLst>
            <a:gd name="adj" fmla="val 10000"/>
          </a:avLst>
        </a:prstGeom>
        <a:solidFill>
          <a:srgbClr val="76B8CE"/>
        </a:solidFill>
        <a:ln>
          <a:noFill/>
        </a:ln>
        <a:effectLst/>
      </dsp:spPr>
      <dsp:style>
        <a:lnRef idx="0">
          <a:scrgbClr r="0" g="0" b="0"/>
        </a:lnRef>
        <a:fillRef idx="1">
          <a:scrgbClr r="0" g="0" b="0"/>
        </a:fillRef>
        <a:effectRef idx="0">
          <a:scrgbClr r="0" g="0" b="0"/>
        </a:effectRef>
        <a:fontRef idx="minor"/>
      </dsp:style>
    </dsp:sp>
    <dsp:sp modelId="{1CE5544C-AC62-4CE2-B4DC-C3C5D86A006A}">
      <dsp:nvSpPr>
        <dsp:cNvPr id="0" name=""/>
        <dsp:cNvSpPr/>
      </dsp:nvSpPr>
      <dsp:spPr>
        <a:xfrm>
          <a:off x="304242" y="2101288"/>
          <a:ext cx="780585" cy="7805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D2B2ED-7935-4709-831C-5D779E6869BB}">
      <dsp:nvSpPr>
        <dsp:cNvPr id="0" name=""/>
        <dsp:cNvSpPr/>
      </dsp:nvSpPr>
      <dsp:spPr>
        <a:xfrm>
          <a:off x="1091811" y="1752593"/>
          <a:ext cx="9818247" cy="1419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204" tIns="150204" rIns="150204" bIns="150204" numCol="1" spcCol="1270" anchor="ctr" anchorCtr="0">
          <a:noAutofit/>
        </a:bodyPr>
        <a:lstStyle/>
        <a:p>
          <a:pPr marL="0" lvl="0" indent="0" algn="l" defTabSz="1111250">
            <a:lnSpc>
              <a:spcPct val="90000"/>
            </a:lnSpc>
            <a:spcBef>
              <a:spcPct val="0"/>
            </a:spcBef>
            <a:spcAft>
              <a:spcPct val="35000"/>
            </a:spcAft>
            <a:buNone/>
          </a:pPr>
          <a:r>
            <a:rPr lang="en-US" sz="2500" kern="1200" dirty="0"/>
            <a:t>What happens policy makers lack capacity to understand and interpret data?</a:t>
          </a:r>
        </a:p>
      </dsp:txBody>
      <dsp:txXfrm>
        <a:off x="1091811" y="1752593"/>
        <a:ext cx="9818247" cy="1419247"/>
      </dsp:txXfrm>
    </dsp:sp>
    <dsp:sp modelId="{18D689FC-A469-40A1-9CD9-196C8A4792AC}">
      <dsp:nvSpPr>
        <dsp:cNvPr id="0" name=""/>
        <dsp:cNvSpPr/>
      </dsp:nvSpPr>
      <dsp:spPr>
        <a:xfrm>
          <a:off x="-125079" y="3556016"/>
          <a:ext cx="10972800" cy="1419247"/>
        </a:xfrm>
        <a:prstGeom prst="roundRect">
          <a:avLst>
            <a:gd name="adj" fmla="val 10000"/>
          </a:avLst>
        </a:prstGeom>
        <a:solidFill>
          <a:srgbClr val="BBDB95"/>
        </a:solidFill>
        <a:ln>
          <a:noFill/>
        </a:ln>
        <a:effectLst/>
      </dsp:spPr>
      <dsp:style>
        <a:lnRef idx="0">
          <a:scrgbClr r="0" g="0" b="0"/>
        </a:lnRef>
        <a:fillRef idx="1">
          <a:scrgbClr r="0" g="0" b="0"/>
        </a:fillRef>
        <a:effectRef idx="0">
          <a:scrgbClr r="0" g="0" b="0"/>
        </a:effectRef>
        <a:fontRef idx="minor"/>
      </dsp:style>
    </dsp:sp>
    <dsp:sp modelId="{C08BEE36-C3C3-4134-8EB2-7F9F7DEA7563}">
      <dsp:nvSpPr>
        <dsp:cNvPr id="0" name=""/>
        <dsp:cNvSpPr/>
      </dsp:nvSpPr>
      <dsp:spPr>
        <a:xfrm>
          <a:off x="304242" y="3875347"/>
          <a:ext cx="780585" cy="7805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C1B472-E91F-4760-8037-40DF05420500}">
      <dsp:nvSpPr>
        <dsp:cNvPr id="0" name=""/>
        <dsp:cNvSpPr/>
      </dsp:nvSpPr>
      <dsp:spPr>
        <a:xfrm>
          <a:off x="1149286" y="3556016"/>
          <a:ext cx="9837095" cy="1419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204" tIns="150204" rIns="150204" bIns="150204" numCol="1" spcCol="1270" anchor="ctr" anchorCtr="0">
          <a:noAutofit/>
        </a:bodyPr>
        <a:lstStyle/>
        <a:p>
          <a:pPr marL="0" lvl="0" indent="0" algn="l" defTabSz="1111250">
            <a:lnSpc>
              <a:spcPct val="90000"/>
            </a:lnSpc>
            <a:spcBef>
              <a:spcPct val="0"/>
            </a:spcBef>
            <a:spcAft>
              <a:spcPct val="35000"/>
            </a:spcAft>
            <a:buNone/>
          </a:pPr>
          <a:r>
            <a:rPr lang="en-US" sz="2500" kern="1200" dirty="0"/>
            <a:t>Let’s explore this issue in international context of education</a:t>
          </a:r>
        </a:p>
      </dsp:txBody>
      <dsp:txXfrm>
        <a:off x="1149286" y="3556016"/>
        <a:ext cx="9837095" cy="1419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DA408-847A-4ECC-AE31-07ECE81A2D2A}">
      <dsp:nvSpPr>
        <dsp:cNvPr id="0" name=""/>
        <dsp:cNvSpPr/>
      </dsp:nvSpPr>
      <dsp:spPr>
        <a:xfrm>
          <a:off x="5536" y="668658"/>
          <a:ext cx="2122289" cy="633600"/>
        </a:xfrm>
        <a:prstGeom prst="rect">
          <a:avLst/>
        </a:prstGeom>
        <a:solidFill>
          <a:srgbClr val="707EA9"/>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1</a:t>
          </a:r>
        </a:p>
      </dsp:txBody>
      <dsp:txXfrm>
        <a:off x="5536" y="668658"/>
        <a:ext cx="2122289" cy="633600"/>
      </dsp:txXfrm>
    </dsp:sp>
    <dsp:sp modelId="{9A88F680-4D99-4547-B5D6-7E93AEA4C653}">
      <dsp:nvSpPr>
        <dsp:cNvPr id="0" name=""/>
        <dsp:cNvSpPr/>
      </dsp:nvSpPr>
      <dsp:spPr>
        <a:xfrm>
          <a:off x="5536" y="1346864"/>
          <a:ext cx="2122289" cy="1805065"/>
        </a:xfrm>
        <a:prstGeom prst="rect">
          <a:avLst/>
        </a:prstGeom>
        <a:solidFill>
          <a:srgbClr val="707EA9">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FontTx/>
            <a:buNone/>
          </a:pPr>
          <a:r>
            <a:rPr lang="en-US" sz="2400" kern="1200" dirty="0">
              <a:effectLst/>
              <a:latin typeface="+mn-lt"/>
              <a:ea typeface="+mn-ea"/>
              <a:cs typeface="+mn-cs"/>
            </a:rPr>
            <a:t>Draws attention to study outcomes </a:t>
          </a:r>
          <a:endParaRPr lang="en-US" sz="2400" kern="1200" dirty="0"/>
        </a:p>
      </dsp:txBody>
      <dsp:txXfrm>
        <a:off x="5536" y="1346864"/>
        <a:ext cx="2122289" cy="1805065"/>
      </dsp:txXfrm>
    </dsp:sp>
    <dsp:sp modelId="{5137A58A-4F2C-4DFA-B676-69BE655FC2A2}">
      <dsp:nvSpPr>
        <dsp:cNvPr id="0" name=""/>
        <dsp:cNvSpPr/>
      </dsp:nvSpPr>
      <dsp:spPr>
        <a:xfrm>
          <a:off x="2424945" y="668658"/>
          <a:ext cx="2122289" cy="633600"/>
        </a:xfrm>
        <a:prstGeom prst="rect">
          <a:avLst/>
        </a:prstGeom>
        <a:solidFill>
          <a:srgbClr val="76B8CE"/>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2</a:t>
          </a:r>
        </a:p>
      </dsp:txBody>
      <dsp:txXfrm>
        <a:off x="2424945" y="668658"/>
        <a:ext cx="2122289" cy="633600"/>
      </dsp:txXfrm>
    </dsp:sp>
    <dsp:sp modelId="{2375EEF6-1DCE-4B43-861F-EC43B7417CA5}">
      <dsp:nvSpPr>
        <dsp:cNvPr id="0" name=""/>
        <dsp:cNvSpPr/>
      </dsp:nvSpPr>
      <dsp:spPr>
        <a:xfrm>
          <a:off x="2424945" y="1346864"/>
          <a:ext cx="2122289" cy="1805065"/>
        </a:xfrm>
        <a:prstGeom prst="rect">
          <a:avLst/>
        </a:prstGeom>
        <a:solidFill>
          <a:srgbClr val="76B8CE">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None/>
          </a:pPr>
          <a:r>
            <a:rPr lang="en-US" sz="2200" kern="1200" dirty="0">
              <a:effectLst/>
              <a:latin typeface="+mn-lt"/>
              <a:ea typeface="+mn-ea"/>
              <a:cs typeface="+mn-cs"/>
            </a:rPr>
            <a:t>Highlights the relationships between study outcomes </a:t>
          </a:r>
          <a:endParaRPr lang="en-US" sz="2200" kern="1200" dirty="0"/>
        </a:p>
      </dsp:txBody>
      <dsp:txXfrm>
        <a:off x="2424945" y="1346864"/>
        <a:ext cx="2122289" cy="1805065"/>
      </dsp:txXfrm>
    </dsp:sp>
    <dsp:sp modelId="{4B176F72-793D-4BC7-9049-2FADF4819C33}">
      <dsp:nvSpPr>
        <dsp:cNvPr id="0" name=""/>
        <dsp:cNvSpPr/>
      </dsp:nvSpPr>
      <dsp:spPr>
        <a:xfrm>
          <a:off x="4844355" y="668658"/>
          <a:ext cx="2122289" cy="633600"/>
        </a:xfrm>
        <a:prstGeom prst="rect">
          <a:avLst/>
        </a:prstGeom>
        <a:solidFill>
          <a:srgbClr val="BBDB95"/>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3</a:t>
          </a:r>
        </a:p>
      </dsp:txBody>
      <dsp:txXfrm>
        <a:off x="4844355" y="668658"/>
        <a:ext cx="2122289" cy="633600"/>
      </dsp:txXfrm>
    </dsp:sp>
    <dsp:sp modelId="{98E0606A-039F-4EE9-972A-6F61CCEDECA5}">
      <dsp:nvSpPr>
        <dsp:cNvPr id="0" name=""/>
        <dsp:cNvSpPr/>
      </dsp:nvSpPr>
      <dsp:spPr>
        <a:xfrm>
          <a:off x="4844355" y="1346864"/>
          <a:ext cx="2122289" cy="1805065"/>
        </a:xfrm>
        <a:prstGeom prst="rect">
          <a:avLst/>
        </a:prstGeom>
        <a:solidFill>
          <a:srgbClr val="BBDB95">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Tx/>
            <a:buNone/>
          </a:pPr>
          <a:r>
            <a:rPr lang="en-US" sz="2200" kern="1200">
              <a:effectLst/>
              <a:latin typeface="+mn-lt"/>
              <a:ea typeface="+mn-ea"/>
              <a:cs typeface="+mn-cs"/>
            </a:rPr>
            <a:t>Tracks progress overtime </a:t>
          </a:r>
          <a:endParaRPr lang="en-US" sz="2200" kern="1200" dirty="0"/>
        </a:p>
      </dsp:txBody>
      <dsp:txXfrm>
        <a:off x="4844355" y="1346864"/>
        <a:ext cx="2122289" cy="1805065"/>
      </dsp:txXfrm>
    </dsp:sp>
    <dsp:sp modelId="{98A59066-2275-4BC0-BBEB-86BA00F4F0B3}">
      <dsp:nvSpPr>
        <dsp:cNvPr id="0" name=""/>
        <dsp:cNvSpPr/>
      </dsp:nvSpPr>
      <dsp:spPr>
        <a:xfrm>
          <a:off x="7263765" y="668658"/>
          <a:ext cx="2122289" cy="633600"/>
        </a:xfrm>
        <a:prstGeom prst="rect">
          <a:avLst/>
        </a:prstGeom>
        <a:solidFill>
          <a:srgbClr val="D9682F"/>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FontTx/>
            <a:buNone/>
          </a:pPr>
          <a:r>
            <a:rPr lang="en-US" sz="2200" b="1" kern="1200" dirty="0">
              <a:solidFill>
                <a:schemeClr val="tx1"/>
              </a:solidFill>
            </a:rPr>
            <a:t>4</a:t>
          </a:r>
        </a:p>
      </dsp:txBody>
      <dsp:txXfrm>
        <a:off x="7263765" y="668658"/>
        <a:ext cx="2122289" cy="633600"/>
      </dsp:txXfrm>
    </dsp:sp>
    <dsp:sp modelId="{9FEF5A77-E1B2-41EF-A6C0-F1394A2C2D06}">
      <dsp:nvSpPr>
        <dsp:cNvPr id="0" name=""/>
        <dsp:cNvSpPr/>
      </dsp:nvSpPr>
      <dsp:spPr>
        <a:xfrm>
          <a:off x="7263765" y="1346864"/>
          <a:ext cx="2122289" cy="1805065"/>
        </a:xfrm>
        <a:prstGeom prst="rect">
          <a:avLst/>
        </a:prstGeom>
        <a:solidFill>
          <a:srgbClr val="D9682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Tx/>
            <a:buNone/>
          </a:pPr>
          <a:r>
            <a:rPr lang="en-US" sz="2200" kern="1200" dirty="0">
              <a:effectLst/>
              <a:latin typeface="+mn-lt"/>
              <a:ea typeface="+mn-ea"/>
              <a:cs typeface="+mn-cs"/>
            </a:rPr>
            <a:t>Projects what future improvement looks like </a:t>
          </a:r>
          <a:endParaRPr lang="en-US" sz="2200" kern="1200" dirty="0"/>
        </a:p>
      </dsp:txBody>
      <dsp:txXfrm>
        <a:off x="7263765" y="1346864"/>
        <a:ext cx="2122289" cy="1805065"/>
      </dsp:txXfrm>
    </dsp:sp>
    <dsp:sp modelId="{CC448B88-23AD-4C00-9D8D-FB9BB08925CA}">
      <dsp:nvSpPr>
        <dsp:cNvPr id="0" name=""/>
        <dsp:cNvSpPr/>
      </dsp:nvSpPr>
      <dsp:spPr>
        <a:xfrm>
          <a:off x="9683174" y="668658"/>
          <a:ext cx="2122289" cy="633600"/>
        </a:xfrm>
        <a:prstGeom prst="rect">
          <a:avLst/>
        </a:prstGeom>
        <a:solidFill>
          <a:srgbClr val="6C6C6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FontTx/>
            <a:buNone/>
          </a:pPr>
          <a:r>
            <a:rPr lang="en-US" sz="2200" b="1" kern="1200" dirty="0">
              <a:solidFill>
                <a:schemeClr val="tx1"/>
              </a:solidFill>
            </a:rPr>
            <a:t>5 </a:t>
          </a:r>
        </a:p>
      </dsp:txBody>
      <dsp:txXfrm>
        <a:off x="9683174" y="668658"/>
        <a:ext cx="2122289" cy="633600"/>
      </dsp:txXfrm>
    </dsp:sp>
    <dsp:sp modelId="{F7AB693F-1A7F-4FD4-ADBC-25688C5700D1}">
      <dsp:nvSpPr>
        <dsp:cNvPr id="0" name=""/>
        <dsp:cNvSpPr/>
      </dsp:nvSpPr>
      <dsp:spPr>
        <a:xfrm>
          <a:off x="9683174" y="1346864"/>
          <a:ext cx="2122289" cy="1805065"/>
        </a:xfrm>
        <a:prstGeom prst="rect">
          <a:avLst/>
        </a:prstGeom>
        <a:solidFill>
          <a:schemeClr val="accent6">
            <a:tint val="40000"/>
            <a:alpha val="9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Tx/>
            <a:buNone/>
          </a:pPr>
          <a:r>
            <a:rPr lang="en-US" sz="2200" kern="1200" dirty="0">
              <a:effectLst/>
              <a:latin typeface="+mn-lt"/>
              <a:ea typeface="+mn-ea"/>
              <a:cs typeface="+mn-cs"/>
            </a:rPr>
            <a:t>And how the barometer considers equity </a:t>
          </a:r>
          <a:endParaRPr lang="en-US" sz="2200" kern="1200" dirty="0"/>
        </a:p>
        <a:p>
          <a:pPr marL="228600" lvl="1" indent="-228600" algn="l" defTabSz="977900">
            <a:lnSpc>
              <a:spcPct val="90000"/>
            </a:lnSpc>
            <a:spcBef>
              <a:spcPct val="0"/>
            </a:spcBef>
            <a:spcAft>
              <a:spcPct val="15000"/>
            </a:spcAft>
            <a:buFontTx/>
            <a:buChar char="-"/>
          </a:pPr>
          <a:endParaRPr lang="en-US" sz="2200" kern="1200" dirty="0"/>
        </a:p>
      </dsp:txBody>
      <dsp:txXfrm>
        <a:off x="9683174" y="1346864"/>
        <a:ext cx="2122289" cy="180506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1E6908-1768-4857-B91A-9196231A969C}" type="datetimeFigureOut">
              <a:rPr lang="en-US" smtClean="0"/>
              <a:t>10/9/2019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EFAB1-B841-49B3-A5EB-0D71F50C6C62}" type="slidenum">
              <a:rPr lang="en-US" smtClean="0"/>
              <a:t>‹#›</a:t>
            </a:fld>
            <a:endParaRPr lang="en-US"/>
          </a:p>
        </p:txBody>
      </p:sp>
    </p:spTree>
    <p:extLst>
      <p:ext uri="{BB962C8B-B14F-4D97-AF65-F5344CB8AC3E}">
        <p14:creationId xmlns:p14="http://schemas.microsoft.com/office/powerpoint/2010/main" val="3481963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p:spPr>
        <p:txBody>
          <a:bodyPr/>
          <a:lstStyle/>
          <a:p>
            <a:pPr eaLnBrk="1" hangingPunct="1"/>
            <a:endParaRPr lang="en-US" dirty="0"/>
          </a:p>
        </p:txBody>
      </p:sp>
      <p:sp>
        <p:nvSpPr>
          <p:cNvPr id="2" name="Slide Number Placeholder 1">
            <a:extLst>
              <a:ext uri="{FF2B5EF4-FFF2-40B4-BE49-F238E27FC236}">
                <a16:creationId xmlns:a16="http://schemas.microsoft.com/office/drawing/2014/main" id="{40F351B4-F4F0-4233-AD52-0884009280E4}"/>
              </a:ext>
            </a:extLst>
          </p:cNvPr>
          <p:cNvSpPr>
            <a:spLocks noGrp="1"/>
          </p:cNvSpPr>
          <p:nvPr>
            <p:ph type="sldNum" sz="quarter" idx="5"/>
          </p:nvPr>
        </p:nvSpPr>
        <p:spPr/>
        <p:txBody>
          <a:bodyPr/>
          <a:lstStyle/>
          <a:p>
            <a:fld id="{72F58DA3-0DC4-478D-9C03-D671D0A8FC6B}" type="slidenum">
              <a:rPr lang="en-US" smtClean="0"/>
              <a:t>1</a:t>
            </a:fld>
            <a:endParaRPr lang="en-US"/>
          </a:p>
        </p:txBody>
      </p:sp>
    </p:spTree>
    <p:extLst>
      <p:ext uri="{BB962C8B-B14F-4D97-AF65-F5344CB8AC3E}">
        <p14:creationId xmlns:p14="http://schemas.microsoft.com/office/powerpoint/2010/main" val="10924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EFAB1-B841-49B3-A5EB-0D71F50C6C62}" type="slidenum">
              <a:rPr lang="en-US" smtClean="0"/>
              <a:t>2</a:t>
            </a:fld>
            <a:endParaRPr lang="en-US"/>
          </a:p>
        </p:txBody>
      </p:sp>
    </p:spTree>
    <p:extLst>
      <p:ext uri="{BB962C8B-B14F-4D97-AF65-F5344CB8AC3E}">
        <p14:creationId xmlns:p14="http://schemas.microsoft.com/office/powerpoint/2010/main" val="193289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EFAB1-B841-49B3-A5EB-0D71F50C6C62}" type="slidenum">
              <a:rPr lang="en-US" smtClean="0"/>
              <a:t>3</a:t>
            </a:fld>
            <a:endParaRPr lang="en-US"/>
          </a:p>
        </p:txBody>
      </p:sp>
    </p:spTree>
    <p:extLst>
      <p:ext uri="{BB962C8B-B14F-4D97-AF65-F5344CB8AC3E}">
        <p14:creationId xmlns:p14="http://schemas.microsoft.com/office/powerpoint/2010/main" val="1403437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EFAB1-B841-49B3-A5EB-0D71F50C6C62}" type="slidenum">
              <a:rPr lang="en-US" smtClean="0"/>
              <a:t>4</a:t>
            </a:fld>
            <a:endParaRPr lang="en-US"/>
          </a:p>
        </p:txBody>
      </p:sp>
    </p:spTree>
    <p:extLst>
      <p:ext uri="{BB962C8B-B14F-4D97-AF65-F5344CB8AC3E}">
        <p14:creationId xmlns:p14="http://schemas.microsoft.com/office/powerpoint/2010/main" val="627472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EFAB1-B841-49B3-A5EB-0D71F50C6C62}" type="slidenum">
              <a:rPr lang="en-US" smtClean="0"/>
              <a:t>5</a:t>
            </a:fld>
            <a:endParaRPr lang="en-US"/>
          </a:p>
        </p:txBody>
      </p:sp>
    </p:spTree>
    <p:extLst>
      <p:ext uri="{BB962C8B-B14F-4D97-AF65-F5344CB8AC3E}">
        <p14:creationId xmlns:p14="http://schemas.microsoft.com/office/powerpoint/2010/main" val="2189300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8DB8C9F8-2507-43B8-94EB-5DEE5D53B02A}"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pitchFamily="1" charset="-128"/>
                <a:cs typeface="+mn-cs"/>
              </a:rPr>
              <a:pPr marL="0" marR="0" lvl="0" indent="0" algn="r" defTabSz="930275"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charset="0"/>
              <a:ea typeface="ヒラギノ角ゴ Pro W3" pitchFamily="1" charset="-128"/>
              <a:cs typeface="+mn-cs"/>
            </a:endParaRPr>
          </a:p>
        </p:txBody>
      </p:sp>
    </p:spTree>
    <p:extLst>
      <p:ext uri="{BB962C8B-B14F-4D97-AF65-F5344CB8AC3E}">
        <p14:creationId xmlns:p14="http://schemas.microsoft.com/office/powerpoint/2010/main" val="4182263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96348-5861-4510-9DFF-0B7ED9A2FD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15172A-BFED-4FED-8724-A3E6A96E23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0C9D0E-69FE-4C57-A81A-55186CD3BAAB}"/>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5" name="Footer Placeholder 4">
            <a:extLst>
              <a:ext uri="{FF2B5EF4-FFF2-40B4-BE49-F238E27FC236}">
                <a16:creationId xmlns:a16="http://schemas.microsoft.com/office/drawing/2014/main" id="{4D0B6C9E-C8EC-4EFE-B77B-17CF20979A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E7F7D1-A484-42DC-A5D1-6EAD047E5E0A}"/>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953463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4904-DC31-498F-A259-036079B4F2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893B19-39DA-4DE5-B018-B401ED90EC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15E83-CB15-492F-9DEC-5125E41A4B6B}"/>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5" name="Footer Placeholder 4">
            <a:extLst>
              <a:ext uri="{FF2B5EF4-FFF2-40B4-BE49-F238E27FC236}">
                <a16:creationId xmlns:a16="http://schemas.microsoft.com/office/drawing/2014/main" id="{2E1A8A2F-CA88-4FD9-A64E-25B32417B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65422-E911-48DB-8777-3EFCA0A7B000}"/>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3976395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D4FA8-93C2-4C8A-9D9A-741A4DDFC4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0F960F-844D-43D3-9AE6-51AFA144E6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485653-D627-46AE-B4CF-EF5F9F2C9399}"/>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5" name="Footer Placeholder 4">
            <a:extLst>
              <a:ext uri="{FF2B5EF4-FFF2-40B4-BE49-F238E27FC236}">
                <a16:creationId xmlns:a16="http://schemas.microsoft.com/office/drawing/2014/main" id="{C3194F1B-58DD-4D1A-A5DD-7956E85C53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94DE56-27EE-4E68-9330-93468FF2EAF8}"/>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3823341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1F3E-796F-4A96-AB19-02267B288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102827-B6B8-4ED8-8209-20B2E38609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9D05CB-241B-4827-AB5E-EA7FEB4914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B807D3-76F4-4003-8916-7841FF50D6AD}"/>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6" name="Footer Placeholder 5">
            <a:extLst>
              <a:ext uri="{FF2B5EF4-FFF2-40B4-BE49-F238E27FC236}">
                <a16:creationId xmlns:a16="http://schemas.microsoft.com/office/drawing/2014/main" id="{5B63CB94-9CA8-4D42-B0E7-C5460D8E1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41989-7445-497B-AB52-C8367DAD746D}"/>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718339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E3204-6311-4057-AB59-218E9C237A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C0ECD3-1860-43B5-A70F-510C1F8FDB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2C4FC8-1A97-434A-8E1C-43BCCE9A94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D08DA2-5078-481C-8039-B45BA2AF23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EF6579-C0D6-4AA6-BE16-CFB90D21D9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0BC0EA-B42F-497D-8414-24FA8B961B8C}"/>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8" name="Footer Placeholder 7">
            <a:extLst>
              <a:ext uri="{FF2B5EF4-FFF2-40B4-BE49-F238E27FC236}">
                <a16:creationId xmlns:a16="http://schemas.microsoft.com/office/drawing/2014/main" id="{1808B4A6-2B42-4BA1-965C-7F474DB4F9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F93966-6EA0-452E-858D-F63B280A177F}"/>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914789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AD94-47B7-4132-A31D-3A35009A11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3DA22A-172C-4080-BEA2-8EE1AD719182}"/>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4" name="Footer Placeholder 3">
            <a:extLst>
              <a:ext uri="{FF2B5EF4-FFF2-40B4-BE49-F238E27FC236}">
                <a16:creationId xmlns:a16="http://schemas.microsoft.com/office/drawing/2014/main" id="{3C032ECA-4293-4EFB-ABBC-9F0C711CC4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0A9DDC-1AEA-44D1-A797-2B25690AB55B}"/>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1821617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EA7C33-195F-406C-8481-E8F9AFAFEF78}"/>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3" name="Footer Placeholder 2">
            <a:extLst>
              <a:ext uri="{FF2B5EF4-FFF2-40B4-BE49-F238E27FC236}">
                <a16:creationId xmlns:a16="http://schemas.microsoft.com/office/drawing/2014/main" id="{AC818815-0EFE-4A0E-9B4F-DBFA8D817D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769D3-C295-42AD-8F65-93B49DED1747}"/>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4179823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135F-8E50-4C2C-8F1E-6E724A9A4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F794BF-99DF-43D6-B816-E6E0A85C8F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383FB4-6925-4D4B-9980-AEEED1DA93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AC84FB-D319-4F07-B50F-E4A8E5FF7C73}"/>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6" name="Footer Placeholder 5">
            <a:extLst>
              <a:ext uri="{FF2B5EF4-FFF2-40B4-BE49-F238E27FC236}">
                <a16:creationId xmlns:a16="http://schemas.microsoft.com/office/drawing/2014/main" id="{5B53ED39-E06D-406F-BA27-D42966F50D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F7E734-6F2D-498D-8390-36E9E2A13C26}"/>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411116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A0C3-0FBB-4551-95B5-C0156F8187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B61613-9C07-4291-A3AE-F9ADFFD745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0C061A-9D20-469E-9656-5D373618E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2E1266-2863-4C29-91E1-DC6488347287}"/>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6" name="Footer Placeholder 5">
            <a:extLst>
              <a:ext uri="{FF2B5EF4-FFF2-40B4-BE49-F238E27FC236}">
                <a16:creationId xmlns:a16="http://schemas.microsoft.com/office/drawing/2014/main" id="{24CE2E13-18A8-46E3-A509-21BB747418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E4ECEE-4E3D-4BD6-B4AF-E50B5CDFF9F9}"/>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1148090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03F8-7197-4116-A073-6ED427E29F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9D760E-ECD0-44D4-80A3-525ED78E72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08AB6D-EFAD-47FC-B82B-10C96DC065F2}"/>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5" name="Footer Placeholder 4">
            <a:extLst>
              <a:ext uri="{FF2B5EF4-FFF2-40B4-BE49-F238E27FC236}">
                <a16:creationId xmlns:a16="http://schemas.microsoft.com/office/drawing/2014/main" id="{5C8004C6-9460-4BEB-8897-E6A28DB123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79A3F8-0711-4C5C-BFD3-98D2F90CCC6B}"/>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1160390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1E47E4-1A8D-4013-BFCA-6A82BC3625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12909B-F2F3-4B06-A26F-1DFB22E5DB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6D6317-7B16-4555-A718-4D7C0D3A0807}"/>
              </a:ext>
            </a:extLst>
          </p:cNvPr>
          <p:cNvSpPr>
            <a:spLocks noGrp="1"/>
          </p:cNvSpPr>
          <p:nvPr>
            <p:ph type="dt" sz="half" idx="10"/>
          </p:nvPr>
        </p:nvSpPr>
        <p:spPr/>
        <p:txBody>
          <a:bodyPr/>
          <a:lstStyle/>
          <a:p>
            <a:fld id="{CE518D28-DDEC-4C3A-B073-C04B1CF5E2A5}" type="datetimeFigureOut">
              <a:rPr lang="en-US" smtClean="0"/>
              <a:t>10/9/2019</a:t>
            </a:fld>
            <a:endParaRPr lang="en-US"/>
          </a:p>
        </p:txBody>
      </p:sp>
      <p:sp>
        <p:nvSpPr>
          <p:cNvPr id="5" name="Footer Placeholder 4">
            <a:extLst>
              <a:ext uri="{FF2B5EF4-FFF2-40B4-BE49-F238E27FC236}">
                <a16:creationId xmlns:a16="http://schemas.microsoft.com/office/drawing/2014/main" id="{32705E23-7403-4039-8EE6-49AD57C0A8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C2C1BF-943F-4775-A069-2DBE43C4CCCB}"/>
              </a:ext>
            </a:extLst>
          </p:cNvPr>
          <p:cNvSpPr>
            <a:spLocks noGrp="1"/>
          </p:cNvSpPr>
          <p:nvPr>
            <p:ph type="sldNum" sz="quarter" idx="12"/>
          </p:nvPr>
        </p:nvSpPr>
        <p:spPr/>
        <p:txBody>
          <a:bodyPr/>
          <a:lstStyle/>
          <a:p>
            <a:fld id="{EC062F70-69FE-4896-B19E-B18DC54179B5}" type="slidenum">
              <a:rPr lang="en-US" smtClean="0"/>
              <a:t>‹#›</a:t>
            </a:fld>
            <a:endParaRPr lang="en-US"/>
          </a:p>
        </p:txBody>
      </p:sp>
    </p:spTree>
    <p:extLst>
      <p:ext uri="{BB962C8B-B14F-4D97-AF65-F5344CB8AC3E}">
        <p14:creationId xmlns:p14="http://schemas.microsoft.com/office/powerpoint/2010/main" val="2612736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7" name="Rectangle 26"/>
          <p:cNvSpPr/>
          <p:nvPr userDrawn="1"/>
        </p:nvSpPr>
        <p:spPr>
          <a:xfrm>
            <a:off x="0" y="6536268"/>
            <a:ext cx="12192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endParaRPr>
          </a:p>
        </p:txBody>
      </p:sp>
      <p:sp>
        <p:nvSpPr>
          <p:cNvPr id="29" name="Text Box 14"/>
          <p:cNvSpPr txBox="1">
            <a:spLocks noChangeArrowheads="1"/>
          </p:cNvSpPr>
          <p:nvPr userDrawn="1"/>
        </p:nvSpPr>
        <p:spPr bwMode="auto">
          <a:xfrm>
            <a:off x="9674580" y="6519335"/>
            <a:ext cx="1086259" cy="307777"/>
          </a:xfrm>
          <a:prstGeom prst="rect">
            <a:avLst/>
          </a:prstGeom>
          <a:noFill/>
          <a:ln w="9525" algn="ctr">
            <a:noFill/>
            <a:miter lim="800000"/>
            <a:headEnd/>
            <a:tailEnd/>
          </a:ln>
          <a:effectLst/>
        </p:spPr>
        <p:txBody>
          <a:bodyPr wrap="none">
            <a:spAutoFit/>
          </a:bodyPr>
          <a:lstStyle/>
          <a:p>
            <a:pPr>
              <a:defRPr/>
            </a:pPr>
            <a:r>
              <a:rPr lang="en-US" sz="1400" b="1" dirty="0">
                <a:solidFill>
                  <a:schemeClr val="accent1">
                    <a:lumMod val="20000"/>
                    <a:lumOff val="80000"/>
                  </a:schemeClr>
                </a:solidFill>
              </a:rPr>
              <a:t>www.rti.org</a:t>
            </a:r>
          </a:p>
        </p:txBody>
      </p:sp>
      <p:sp>
        <p:nvSpPr>
          <p:cNvPr id="18" name="Rectangle 17"/>
          <p:cNvSpPr/>
          <p:nvPr userDrawn="1"/>
        </p:nvSpPr>
        <p:spPr>
          <a:xfrm>
            <a:off x="0" y="0"/>
            <a:ext cx="12192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endParaRP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596900"/>
            <a:ext cx="1219200" cy="368300"/>
          </a:xfrm>
          <a:prstGeom prst="rect">
            <a:avLst/>
          </a:prstGeom>
        </p:spPr>
      </p:pic>
      <p:sp>
        <p:nvSpPr>
          <p:cNvPr id="130050" name="Rectangle 2"/>
          <p:cNvSpPr>
            <a:spLocks noGrp="1" noChangeArrowheads="1"/>
          </p:cNvSpPr>
          <p:nvPr>
            <p:ph type="ctrTitle"/>
          </p:nvPr>
        </p:nvSpPr>
        <p:spPr>
          <a:xfrm>
            <a:off x="2438400" y="498157"/>
            <a:ext cx="9245600" cy="676656"/>
          </a:xfrm>
          <a:noFill/>
        </p:spPr>
        <p:txBody>
          <a:bodyPr/>
          <a:lstStyle>
            <a:lvl1pPr algn="r">
              <a:defRPr sz="2800" b="1">
                <a:solidFill>
                  <a:schemeClr val="bg1"/>
                </a:solidFill>
                <a:latin typeface="Arial"/>
                <a:cs typeface="Arial"/>
              </a:defRPr>
            </a:lvl1pPr>
          </a:lstStyle>
          <a:p>
            <a:r>
              <a:rPr lang="en-US"/>
              <a:t>Click to edit Master title style</a:t>
            </a:r>
            <a:endParaRPr lang="en-US" dirty="0"/>
          </a:p>
        </p:txBody>
      </p:sp>
      <p:sp>
        <p:nvSpPr>
          <p:cNvPr id="130051" name="Rectangle 3"/>
          <p:cNvSpPr>
            <a:spLocks noGrp="1" noChangeArrowheads="1"/>
          </p:cNvSpPr>
          <p:nvPr>
            <p:ph type="subTitle" idx="1"/>
          </p:nvPr>
        </p:nvSpPr>
        <p:spPr>
          <a:xfrm>
            <a:off x="2438400" y="1600200"/>
            <a:ext cx="9245600" cy="381000"/>
          </a:xfrm>
        </p:spPr>
        <p:txBody>
          <a:bodyPr/>
          <a:lstStyle>
            <a:lvl1pPr marL="0" indent="0" algn="r">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a:t>Click to edit Master subtitle style</a:t>
            </a:r>
            <a:endParaRPr lang="en-US" dirty="0"/>
          </a:p>
        </p:txBody>
      </p:sp>
      <p:sp>
        <p:nvSpPr>
          <p:cNvPr id="13" name="Slide Number Placeholder 12"/>
          <p:cNvSpPr>
            <a:spLocks noGrp="1"/>
          </p:cNvSpPr>
          <p:nvPr>
            <p:ph type="sldNum" sz="quarter" idx="10"/>
          </p:nvPr>
        </p:nvSpPr>
        <p:spPr>
          <a:solidFill>
            <a:schemeClr val="accent1">
              <a:lumMod val="50000"/>
            </a:schemeClr>
          </a:solidFill>
        </p:spPr>
        <p:txBody>
          <a:bodyPr/>
          <a:lstStyle/>
          <a:p>
            <a:fld id="{D4325D4D-289E-48C1-B277-2BEB492A7D19}" type="slidenum">
              <a:rPr lang="en-US" smtClean="0"/>
              <a:pPr/>
              <a:t>‹#›</a:t>
            </a:fld>
            <a:endParaRPr lang="en-US" dirty="0"/>
          </a:p>
        </p:txBody>
      </p:sp>
      <p:sp>
        <p:nvSpPr>
          <p:cNvPr id="14" name="Footer Placeholder 13"/>
          <p:cNvSpPr>
            <a:spLocks noGrp="1"/>
          </p:cNvSpPr>
          <p:nvPr>
            <p:ph type="ftr" sz="quarter" idx="11"/>
          </p:nvPr>
        </p:nvSpPr>
        <p:spPr>
          <a:solidFill>
            <a:srgbClr val="BF311A"/>
          </a:solidFill>
          <a:ln>
            <a:noFill/>
          </a:ln>
        </p:spPr>
        <p:txBody>
          <a:bodyPr/>
          <a:lstStyle/>
          <a:p>
            <a:r>
              <a:rPr lang="en-US"/>
              <a:t>CONFIDENTIAL</a:t>
            </a:r>
            <a:endParaRPr lang="en-US" dirty="0"/>
          </a:p>
        </p:txBody>
      </p:sp>
      <p:sp>
        <p:nvSpPr>
          <p:cNvPr id="17" name="Text Placeholder 16"/>
          <p:cNvSpPr>
            <a:spLocks noGrp="1"/>
          </p:cNvSpPr>
          <p:nvPr>
            <p:ph type="body" sz="quarter" idx="15" hasCustomPrompt="1"/>
          </p:nvPr>
        </p:nvSpPr>
        <p:spPr>
          <a:xfrm>
            <a:off x="2438400" y="2133600"/>
            <a:ext cx="9245600" cy="685800"/>
          </a:xfrm>
        </p:spPr>
        <p:txBody>
          <a:bodyPr/>
          <a:lstStyle>
            <a:lvl1pPr marL="0" indent="0" algn="r">
              <a:buNone/>
              <a:defRPr sz="1600">
                <a:solidFill>
                  <a:srgbClr val="BCDDFB"/>
                </a:solidFill>
              </a:defRPr>
            </a:lvl1pPr>
          </a:lstStyle>
          <a:p>
            <a:pPr lvl="0"/>
            <a:r>
              <a:rPr lang="en-US" dirty="0"/>
              <a:t>Presenter</a:t>
            </a:r>
          </a:p>
          <a:p>
            <a:pPr lvl="0"/>
            <a:r>
              <a:rPr lang="en-US" dirty="0"/>
              <a:t>Date</a:t>
            </a:r>
          </a:p>
        </p:txBody>
      </p:sp>
      <p:sp>
        <p:nvSpPr>
          <p:cNvPr id="30" name="TextBox 29"/>
          <p:cNvSpPr txBox="1"/>
          <p:nvPr userDrawn="1"/>
        </p:nvSpPr>
        <p:spPr>
          <a:xfrm>
            <a:off x="2743200" y="6604456"/>
            <a:ext cx="4390946" cy="215444"/>
          </a:xfrm>
          <a:prstGeom prst="rect">
            <a:avLst/>
          </a:prstGeom>
          <a:noFill/>
        </p:spPr>
        <p:txBody>
          <a:bodyPr wrap="none" rtlCol="0">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800" kern="1200" baseline="0" dirty="0">
                <a:solidFill>
                  <a:schemeClr val="bg2">
                    <a:lumMod val="60000"/>
                    <a:lumOff val="40000"/>
                  </a:schemeClr>
                </a:solidFill>
                <a:latin typeface="Arial" charset="0"/>
                <a:ea typeface="ヒラギノ角ゴ Pro W3" pitchFamily="1" charset="-128"/>
                <a:cs typeface="+mn-cs"/>
              </a:rPr>
              <a:t>RTI International is a registered trademark and a trade name of Research Triangle  Institute.</a:t>
            </a:r>
          </a:p>
        </p:txBody>
      </p:sp>
    </p:spTree>
    <p:extLst>
      <p:ext uri="{BB962C8B-B14F-4D97-AF65-F5344CB8AC3E}">
        <p14:creationId xmlns:p14="http://schemas.microsoft.com/office/powerpoint/2010/main" val="1285820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7" name="Rectangle 26"/>
          <p:cNvSpPr/>
          <p:nvPr userDrawn="1"/>
        </p:nvSpPr>
        <p:spPr>
          <a:xfrm>
            <a:off x="0" y="6536268"/>
            <a:ext cx="12192000" cy="321732"/>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endParaRPr>
          </a:p>
        </p:txBody>
      </p:sp>
      <p:sp>
        <p:nvSpPr>
          <p:cNvPr id="29" name="Text Box 14"/>
          <p:cNvSpPr txBox="1">
            <a:spLocks noChangeArrowheads="1"/>
          </p:cNvSpPr>
          <p:nvPr userDrawn="1"/>
        </p:nvSpPr>
        <p:spPr bwMode="auto">
          <a:xfrm>
            <a:off x="9674579" y="6519334"/>
            <a:ext cx="1163845" cy="307777"/>
          </a:xfrm>
          <a:prstGeom prst="rect">
            <a:avLst/>
          </a:prstGeom>
          <a:noFill/>
          <a:ln w="9525" algn="ctr">
            <a:noFill/>
            <a:miter lim="800000"/>
            <a:headEnd/>
            <a:tailEnd/>
          </a:ln>
          <a:effectLst/>
        </p:spPr>
        <p:txBody>
          <a:bodyPr wrap="none">
            <a:spAutoFit/>
          </a:bodyPr>
          <a:lstStyle/>
          <a:p>
            <a:pPr>
              <a:defRPr/>
            </a:pPr>
            <a:r>
              <a:rPr lang="en-US" sz="1400" b="1" dirty="0">
                <a:solidFill>
                  <a:schemeClr val="accent1">
                    <a:lumMod val="20000"/>
                    <a:lumOff val="80000"/>
                  </a:schemeClr>
                </a:solidFill>
              </a:rPr>
              <a:t>www.rti.org</a:t>
            </a:r>
          </a:p>
        </p:txBody>
      </p:sp>
      <p:sp>
        <p:nvSpPr>
          <p:cNvPr id="18" name="Rectangle 17"/>
          <p:cNvSpPr/>
          <p:nvPr userDrawn="1"/>
        </p:nvSpPr>
        <p:spPr>
          <a:xfrm>
            <a:off x="0" y="0"/>
            <a:ext cx="12192000" cy="28194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endParaRP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596900"/>
            <a:ext cx="1219200" cy="368300"/>
          </a:xfrm>
          <a:prstGeom prst="rect">
            <a:avLst/>
          </a:prstGeom>
        </p:spPr>
      </p:pic>
      <p:sp>
        <p:nvSpPr>
          <p:cNvPr id="130050" name="Rectangle 2"/>
          <p:cNvSpPr>
            <a:spLocks noGrp="1" noChangeArrowheads="1"/>
          </p:cNvSpPr>
          <p:nvPr>
            <p:ph type="ctrTitle"/>
          </p:nvPr>
        </p:nvSpPr>
        <p:spPr>
          <a:xfrm>
            <a:off x="2438400" y="498157"/>
            <a:ext cx="9245600" cy="676656"/>
          </a:xfrm>
          <a:noFill/>
        </p:spPr>
        <p:txBody>
          <a:bodyPr/>
          <a:lstStyle>
            <a:lvl1pPr algn="r">
              <a:defRPr sz="2800" b="1">
                <a:solidFill>
                  <a:schemeClr val="bg1"/>
                </a:solidFill>
                <a:latin typeface="Arial"/>
                <a:cs typeface="Arial"/>
              </a:defRPr>
            </a:lvl1pPr>
          </a:lstStyle>
          <a:p>
            <a:r>
              <a:rPr lang="en-US"/>
              <a:t>Click to edit Master title style</a:t>
            </a:r>
            <a:endParaRPr lang="en-US" dirty="0"/>
          </a:p>
        </p:txBody>
      </p:sp>
      <p:sp>
        <p:nvSpPr>
          <p:cNvPr id="130051" name="Rectangle 3"/>
          <p:cNvSpPr>
            <a:spLocks noGrp="1" noChangeArrowheads="1"/>
          </p:cNvSpPr>
          <p:nvPr>
            <p:ph type="subTitle" idx="1"/>
          </p:nvPr>
        </p:nvSpPr>
        <p:spPr>
          <a:xfrm>
            <a:off x="2438400" y="1600200"/>
            <a:ext cx="9245600" cy="381000"/>
          </a:xfrm>
        </p:spPr>
        <p:txBody>
          <a:bodyPr/>
          <a:lstStyle>
            <a:lvl1pPr marL="0" indent="0" algn="r">
              <a:buFont typeface="Wingdings" pitchFamily="1" charset="2"/>
              <a:buNone/>
              <a:defRPr lang="en-US" sz="2000" kern="1200" dirty="0">
                <a:solidFill>
                  <a:srgbClr val="FFFFFF"/>
                </a:solidFill>
                <a:latin typeface="Arial" charset="0"/>
                <a:ea typeface="ヒラギノ角ゴ Pro W3" pitchFamily="1" charset="-128"/>
                <a:cs typeface="+mn-cs"/>
              </a:defRPr>
            </a:lvl1pPr>
          </a:lstStyle>
          <a:p>
            <a:r>
              <a:rPr lang="en-US"/>
              <a:t>Click to edit Master subtitle style</a:t>
            </a:r>
            <a:endParaRPr lang="en-US" dirty="0"/>
          </a:p>
        </p:txBody>
      </p:sp>
      <p:sp>
        <p:nvSpPr>
          <p:cNvPr id="13" name="Slide Number Placeholder 12"/>
          <p:cNvSpPr>
            <a:spLocks noGrp="1"/>
          </p:cNvSpPr>
          <p:nvPr>
            <p:ph type="sldNum" sz="quarter" idx="10"/>
          </p:nvPr>
        </p:nvSpPr>
        <p:spPr>
          <a:solidFill>
            <a:schemeClr val="accent1">
              <a:lumMod val="50000"/>
            </a:schemeClr>
          </a:solidFill>
        </p:spPr>
        <p:txBody>
          <a:bodyPr/>
          <a:lstStyle/>
          <a:p>
            <a:fld id="{D4325D4D-289E-48C1-B277-2BEB492A7D19}" type="slidenum">
              <a:rPr lang="en-US" smtClean="0"/>
              <a:pPr/>
              <a:t>‹#›</a:t>
            </a:fld>
            <a:endParaRPr lang="en-US" dirty="0"/>
          </a:p>
        </p:txBody>
      </p:sp>
      <p:sp>
        <p:nvSpPr>
          <p:cNvPr id="14" name="Footer Placeholder 13"/>
          <p:cNvSpPr>
            <a:spLocks noGrp="1"/>
          </p:cNvSpPr>
          <p:nvPr>
            <p:ph type="ftr" sz="quarter" idx="11"/>
          </p:nvPr>
        </p:nvSpPr>
        <p:spPr>
          <a:solidFill>
            <a:srgbClr val="BF311A"/>
          </a:solidFill>
          <a:ln>
            <a:noFill/>
          </a:ln>
        </p:spPr>
        <p:txBody>
          <a:bodyPr/>
          <a:lstStyle/>
          <a:p>
            <a:r>
              <a:rPr lang="en-US"/>
              <a:t>CONFIDENTIAL</a:t>
            </a:r>
            <a:endParaRPr lang="en-US" dirty="0"/>
          </a:p>
        </p:txBody>
      </p:sp>
      <p:sp>
        <p:nvSpPr>
          <p:cNvPr id="17" name="Text Placeholder 16"/>
          <p:cNvSpPr>
            <a:spLocks noGrp="1"/>
          </p:cNvSpPr>
          <p:nvPr>
            <p:ph type="body" sz="quarter" idx="15" hasCustomPrompt="1"/>
          </p:nvPr>
        </p:nvSpPr>
        <p:spPr>
          <a:xfrm>
            <a:off x="2438400" y="2133600"/>
            <a:ext cx="9245600" cy="685800"/>
          </a:xfrm>
        </p:spPr>
        <p:txBody>
          <a:bodyPr/>
          <a:lstStyle>
            <a:lvl1pPr marL="0" indent="0" algn="r">
              <a:buNone/>
              <a:defRPr sz="1600">
                <a:solidFill>
                  <a:srgbClr val="BCDDFB"/>
                </a:solidFill>
              </a:defRPr>
            </a:lvl1pPr>
          </a:lstStyle>
          <a:p>
            <a:pPr lvl="0"/>
            <a:r>
              <a:rPr lang="en-US" dirty="0"/>
              <a:t>Presenter</a:t>
            </a:r>
          </a:p>
          <a:p>
            <a:pPr lvl="0"/>
            <a:r>
              <a:rPr lang="en-US" dirty="0"/>
              <a:t>Date</a:t>
            </a:r>
          </a:p>
        </p:txBody>
      </p:sp>
      <p:sp>
        <p:nvSpPr>
          <p:cNvPr id="30" name="TextBox 29"/>
          <p:cNvSpPr txBox="1"/>
          <p:nvPr userDrawn="1"/>
        </p:nvSpPr>
        <p:spPr>
          <a:xfrm>
            <a:off x="2743200" y="6604456"/>
            <a:ext cx="4390946" cy="215444"/>
          </a:xfrm>
          <a:prstGeom prst="rect">
            <a:avLst/>
          </a:prstGeom>
          <a:noFill/>
        </p:spPr>
        <p:txBody>
          <a:bodyPr wrap="none" rtlCol="0">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800" kern="1200" baseline="0" dirty="0">
                <a:solidFill>
                  <a:schemeClr val="bg2">
                    <a:lumMod val="60000"/>
                    <a:lumOff val="40000"/>
                  </a:schemeClr>
                </a:solidFill>
                <a:latin typeface="Arial" charset="0"/>
                <a:ea typeface="ヒラギノ角ゴ Pro W3" pitchFamily="1" charset="-128"/>
                <a:cs typeface="+mn-cs"/>
              </a:rPr>
              <a:t>RTI International is a registered trademark and a trade name of Research Triangle  Institute.</a:t>
            </a:r>
          </a:p>
        </p:txBody>
      </p:sp>
    </p:spTree>
    <p:extLst>
      <p:ext uri="{BB962C8B-B14F-4D97-AF65-F5344CB8AC3E}">
        <p14:creationId xmlns:p14="http://schemas.microsoft.com/office/powerpoint/2010/main" val="2102185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344790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Line Title and Sing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
            <a:ext cx="12168620"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85238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43001"/>
            <a:ext cx="5181600" cy="4983163"/>
          </a:xfrm>
        </p:spPr>
        <p:txBody>
          <a:bodyPr/>
          <a:lstStyle>
            <a:lvl1pPr marL="222250" indent="-222250">
              <a:defRPr sz="2000"/>
            </a:lvl1pPr>
            <a:lvl2pPr marL="463550" indent="-241300">
              <a:buFont typeface="Arial" pitchFamily="34" charset="0"/>
              <a:buChar char="–"/>
              <a:defRPr sz="1800"/>
            </a:lvl2pPr>
            <a:lvl3pPr marL="679450" indent="-222250">
              <a:buFont typeface="Wingdings" pitchFamily="2" charset="2"/>
              <a:buChar char="§"/>
              <a:tabLst/>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400800" y="1143001"/>
            <a:ext cx="5181600" cy="4983163"/>
          </a:xfrm>
        </p:spPr>
        <p:txBody>
          <a:bodyPr/>
          <a:lstStyle>
            <a:lvl1pPr marL="222250" indent="-222250">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Slide Number Placeholder 4"/>
          <p:cNvSpPr>
            <a:spLocks noGrp="1"/>
          </p:cNvSpPr>
          <p:nvPr>
            <p:ph type="sldNum" sz="quarter" idx="10"/>
          </p:nvPr>
        </p:nvSpPr>
        <p:spPr>
          <a:xfrm>
            <a:off x="0" y="6553200"/>
            <a:ext cx="609600" cy="304800"/>
          </a:xfrm>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a:xfrm>
            <a:off x="609600" y="6553200"/>
            <a:ext cx="1930400" cy="304800"/>
          </a:xfrm>
        </p:spPr>
        <p:txBody>
          <a:bodyPr/>
          <a:lstStyle/>
          <a:p>
            <a:r>
              <a:rPr lang="en-US"/>
              <a:t>CONFIDENTIAL</a:t>
            </a:r>
            <a:endParaRPr lang="en-US" dirty="0"/>
          </a:p>
        </p:txBody>
      </p:sp>
    </p:spTree>
    <p:extLst>
      <p:ext uri="{BB962C8B-B14F-4D97-AF65-F5344CB8AC3E}">
        <p14:creationId xmlns:p14="http://schemas.microsoft.com/office/powerpoint/2010/main" val="538875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Line Title Plus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181600" cy="4525963"/>
          </a:xfrm>
        </p:spPr>
        <p:txBody>
          <a:bodyPr/>
          <a:lstStyle>
            <a:lvl1pPr marL="222250" indent="-222250">
              <a:defRPr sz="2000"/>
            </a:lvl1pPr>
            <a:lvl2pPr marL="457200" indent="-234950">
              <a:buFont typeface="Arial" pitchFamily="34" charset="0"/>
              <a:buChar char="–"/>
              <a:defRPr sz="1800"/>
            </a:lvl2pPr>
            <a:lvl3pPr marL="679450" indent="-222250">
              <a:buFont typeface="Wingdings" pitchFamily="2" charset="2"/>
              <a:buChar char="§"/>
              <a:defRPr sz="1600"/>
            </a:lvl3pPr>
            <a:lvl4pPr marL="1031875" indent="-228600">
              <a:tabLst/>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400800" y="1600201"/>
            <a:ext cx="5181600" cy="4525963"/>
          </a:xfrm>
        </p:spPr>
        <p:txBody>
          <a:bodyPr/>
          <a:lstStyle>
            <a:lvl1pPr>
              <a:defRPr sz="2000"/>
            </a:lvl1pPr>
            <a:lvl2pPr>
              <a:defRPr sz="18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Title 1"/>
          <p:cNvSpPr>
            <a:spLocks noGrp="1"/>
          </p:cNvSpPr>
          <p:nvPr>
            <p:ph type="title" hasCustomPrompt="1"/>
          </p:nvPr>
        </p:nvSpPr>
        <p:spPr>
          <a:xfrm>
            <a:off x="1" y="1"/>
            <a:ext cx="12187767"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6" name="Slide Number Placeholder 5"/>
          <p:cNvSpPr>
            <a:spLocks noGrp="1"/>
          </p:cNvSpPr>
          <p:nvPr>
            <p:ph type="sldNum" sz="quarter" idx="10"/>
          </p:nvPr>
        </p:nvSpPr>
        <p:spPr/>
        <p:txBody>
          <a:bodyPr/>
          <a:lstStyle/>
          <a:p>
            <a:fld id="{D4325D4D-289E-48C1-B277-2BEB492A7D19}" type="slidenum">
              <a:rPr lang="en-US" smtClean="0"/>
              <a:pPr/>
              <a:t>‹#›</a:t>
            </a:fld>
            <a:endParaRPr lang="en-US" dirty="0"/>
          </a:p>
        </p:txBody>
      </p:sp>
      <p:sp>
        <p:nvSpPr>
          <p:cNvPr id="7" name="Footer Placeholder 6"/>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1226224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4325D4D-289E-48C1-B277-2BEB492A7D19}" type="slidenum">
              <a:rPr lang="en-US" smtClean="0"/>
              <a:pPr/>
              <a:t>‹#›</a:t>
            </a:fld>
            <a:endParaRPr lang="en-US" dirty="0"/>
          </a:p>
        </p:txBody>
      </p:sp>
      <p:sp>
        <p:nvSpPr>
          <p:cNvPr id="4" name="Footer Placeholder 3"/>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2984207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Line 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 y="1"/>
            <a:ext cx="12187767" cy="1068387"/>
          </a:xfrm>
        </p:spPr>
        <p:txBody>
          <a:bodyPr lIns="182880" tIns="91440" rIns="182880" bIns="91440"/>
          <a:lstStyle>
            <a:lvl1pPr marL="0">
              <a:lnSpc>
                <a:spcPts val="3300"/>
              </a:lnSpc>
              <a:defRPr baseline="0"/>
            </a:lvl1pPr>
          </a:lstStyle>
          <a:p>
            <a:r>
              <a:rPr lang="en-US" dirty="0"/>
              <a:t>Click to edit Master title style. This one can wrap to two lines. Filler copy added.</a:t>
            </a:r>
          </a:p>
        </p:txBody>
      </p:sp>
      <p:sp>
        <p:nvSpPr>
          <p:cNvPr id="4" name="Slide Number Placeholder 3"/>
          <p:cNvSpPr>
            <a:spLocks noGrp="1"/>
          </p:cNvSpPr>
          <p:nvPr>
            <p:ph type="sldNum" sz="quarter" idx="10"/>
          </p:nvPr>
        </p:nvSpPr>
        <p:spPr/>
        <p:txBody>
          <a:bodyPr/>
          <a:lstStyle/>
          <a:p>
            <a:fld id="{D4325D4D-289E-48C1-B277-2BEB492A7D19}" type="slidenum">
              <a:rPr lang="en-US" smtClean="0"/>
              <a:pPr/>
              <a:t>‹#›</a:t>
            </a:fld>
            <a:endParaRPr lang="en-US" dirty="0"/>
          </a:p>
        </p:txBody>
      </p:sp>
      <p:sp>
        <p:nvSpPr>
          <p:cNvPr id="5" name="Footer Placeholder 4"/>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14663820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a:t>CONFIDENTIAL</a:t>
            </a:r>
            <a:endParaRPr lang="en-US" dirty="0"/>
          </a:p>
        </p:txBody>
      </p:sp>
      <p:sp>
        <p:nvSpPr>
          <p:cNvPr id="4" name="Rectangle 3"/>
          <p:cNvSpPr/>
          <p:nvPr userDrawn="1"/>
        </p:nvSpPr>
        <p:spPr>
          <a:xfrm>
            <a:off x="0" y="0"/>
            <a:ext cx="12192000" cy="373380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endParaRPr>
          </a:p>
        </p:txBody>
      </p:sp>
      <p:sp>
        <p:nvSpPr>
          <p:cNvPr id="5" name="Rectangle 2"/>
          <p:cNvSpPr>
            <a:spLocks noGrp="1" noChangeArrowheads="1"/>
          </p:cNvSpPr>
          <p:nvPr>
            <p:ph type="ctrTitle" hasCustomPrompt="1"/>
          </p:nvPr>
        </p:nvSpPr>
        <p:spPr>
          <a:xfrm>
            <a:off x="609600" y="2743201"/>
            <a:ext cx="8636000" cy="676687"/>
          </a:xfrm>
          <a:noFill/>
        </p:spPr>
        <p:txBody>
          <a:bodyPr/>
          <a:lstStyle>
            <a:lvl1pPr algn="l">
              <a:defRPr sz="2800" b="1">
                <a:solidFill>
                  <a:schemeClr val="bg1"/>
                </a:solidFill>
                <a:latin typeface="Arial"/>
                <a:cs typeface="Arial"/>
              </a:defRPr>
            </a:lvl1pPr>
          </a:lstStyle>
          <a:p>
            <a:r>
              <a:rPr lang="en-US" dirty="0"/>
              <a:t>Click to edit title style</a:t>
            </a:r>
          </a:p>
        </p:txBody>
      </p:sp>
    </p:spTree>
    <p:extLst>
      <p:ext uri="{BB962C8B-B14F-4D97-AF65-F5344CB8AC3E}">
        <p14:creationId xmlns:p14="http://schemas.microsoft.com/office/powerpoint/2010/main" val="577208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with Arcs">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325D4D-289E-48C1-B277-2BEB492A7D19}" type="slidenum">
              <a:rPr lang="en-US" smtClean="0"/>
              <a:pPr/>
              <a:t>‹#›</a:t>
            </a:fld>
            <a:endParaRPr lang="en-US" dirty="0"/>
          </a:p>
        </p:txBody>
      </p:sp>
      <p:sp>
        <p:nvSpPr>
          <p:cNvPr id="3" name="Footer Placeholder 2"/>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16832879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D4325D4D-289E-48C1-B277-2BEB492A7D19}" type="slidenum">
              <a:rPr lang="en-US" smtClean="0"/>
              <a:pPr/>
              <a:t>‹#›</a:t>
            </a:fld>
            <a:endParaRPr lang="en-US" dirty="0"/>
          </a:p>
        </p:txBody>
      </p:sp>
      <p:sp>
        <p:nvSpPr>
          <p:cNvPr id="6" name="Footer Placeholder 5"/>
          <p:cNvSpPr>
            <a:spLocks noGrp="1"/>
          </p:cNvSpPr>
          <p:nvPr>
            <p:ph type="ftr" sz="quarter" idx="11"/>
          </p:nvPr>
        </p:nvSpPr>
        <p:spPr/>
        <p:txBody>
          <a:bodyPr/>
          <a:lstStyle/>
          <a:p>
            <a:r>
              <a:rPr lang="en-US"/>
              <a:t>CONFIDENTIAL</a:t>
            </a:r>
            <a:endParaRPr lang="en-US" dirty="0"/>
          </a:p>
        </p:txBody>
      </p:sp>
    </p:spTree>
    <p:extLst>
      <p:ext uri="{BB962C8B-B14F-4D97-AF65-F5344CB8AC3E}">
        <p14:creationId xmlns:p14="http://schemas.microsoft.com/office/powerpoint/2010/main" val="357354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15DC9E-A733-4E30-B21C-A2B2150F5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633676-7B6E-40D0-A694-C8D84709E8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BEBA2-D96D-40AC-BE2F-955E4D0957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518D28-DDEC-4C3A-B073-C04B1CF5E2A5}" type="datetimeFigureOut">
              <a:rPr lang="en-US" smtClean="0"/>
              <a:t>10/9/2019</a:t>
            </a:fld>
            <a:endParaRPr lang="en-US"/>
          </a:p>
        </p:txBody>
      </p:sp>
      <p:sp>
        <p:nvSpPr>
          <p:cNvPr id="5" name="Footer Placeholder 4">
            <a:extLst>
              <a:ext uri="{FF2B5EF4-FFF2-40B4-BE49-F238E27FC236}">
                <a16:creationId xmlns:a16="http://schemas.microsoft.com/office/drawing/2014/main" id="{D4C06399-DC6A-4A9B-B633-4CFC6996DC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DEEFAE-AE38-4D11-B98A-934ACFE95B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062F70-69FE-4896-B19E-B18DC54179B5}" type="slidenum">
              <a:rPr lang="en-US" smtClean="0"/>
              <a:t>‹#›</a:t>
            </a:fld>
            <a:endParaRPr lang="en-US"/>
          </a:p>
        </p:txBody>
      </p:sp>
    </p:spTree>
    <p:extLst>
      <p:ext uri="{BB962C8B-B14F-4D97-AF65-F5344CB8AC3E}">
        <p14:creationId xmlns:p14="http://schemas.microsoft.com/office/powerpoint/2010/main" val="2446872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 y="-1"/>
            <a:ext cx="12192000" cy="612648"/>
          </a:xfrm>
          <a:prstGeom prst="rect">
            <a:avLst/>
          </a:prstGeom>
          <a:solidFill>
            <a:schemeClr val="accent1">
              <a:lumMod val="50000"/>
            </a:schemeClr>
          </a:solidFill>
          <a:ln w="9525" algn="ctr">
            <a:noFill/>
            <a:miter lim="800000"/>
            <a:headEnd/>
            <a:tailEnd/>
          </a:ln>
        </p:spPr>
        <p:txBody>
          <a:bodyPr vert="horz" wrap="square" lIns="182880" tIns="91440" rIns="182880" bIns="9144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09600" y="1143001"/>
            <a:ext cx="109728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 name="Footer Placeholder 9"/>
          <p:cNvSpPr>
            <a:spLocks noGrp="1"/>
          </p:cNvSpPr>
          <p:nvPr>
            <p:ph type="ftr" sz="quarter" idx="3"/>
          </p:nvPr>
        </p:nvSpPr>
        <p:spPr>
          <a:xfrm>
            <a:off x="609600" y="6553200"/>
            <a:ext cx="1930400" cy="304800"/>
          </a:xfrm>
          <a:prstGeom prst="rect">
            <a:avLst/>
          </a:prstGeom>
          <a:solidFill>
            <a:srgbClr val="BF311A"/>
          </a:solidFill>
        </p:spPr>
        <p:txBody>
          <a:bodyPr vert="horz" lIns="91440" tIns="45720" rIns="91440" bIns="45720" rtlCol="0" anchor="ctr"/>
          <a:lstStyle>
            <a:lvl1pPr algn="ctr">
              <a:defRPr sz="1200">
                <a:solidFill>
                  <a:schemeClr val="bg1"/>
                </a:solidFill>
              </a:defRPr>
            </a:lvl1pPr>
          </a:lstStyle>
          <a:p>
            <a:r>
              <a:rPr lang="en-US"/>
              <a:t>CONFIDENTIAL</a:t>
            </a:r>
            <a:endParaRPr lang="en-US" dirty="0"/>
          </a:p>
        </p:txBody>
      </p:sp>
      <p:sp>
        <p:nvSpPr>
          <p:cNvPr id="11" name="Slide Number Placeholder 10"/>
          <p:cNvSpPr>
            <a:spLocks noGrp="1"/>
          </p:cNvSpPr>
          <p:nvPr>
            <p:ph type="sldNum" sz="quarter" idx="4"/>
          </p:nvPr>
        </p:nvSpPr>
        <p:spPr>
          <a:xfrm>
            <a:off x="0" y="6553200"/>
            <a:ext cx="609600" cy="304801"/>
          </a:xfrm>
          <a:prstGeom prst="rect">
            <a:avLst/>
          </a:prstGeom>
          <a:solidFill>
            <a:srgbClr val="04294A"/>
          </a:solidFill>
        </p:spPr>
        <p:txBody>
          <a:bodyPr vert="horz" lIns="91440" tIns="45720" rIns="91440" bIns="45720" rtlCol="0" anchor="ctr"/>
          <a:lstStyle>
            <a:lvl1pPr algn="ctr">
              <a:defRPr sz="1200">
                <a:solidFill>
                  <a:schemeClr val="bg1"/>
                </a:solidFill>
              </a:defRPr>
            </a:lvl1pPr>
          </a:lstStyle>
          <a:p>
            <a:fld id="{D4325D4D-289E-48C1-B277-2BEB492A7D19}" type="slidenum">
              <a:rPr lang="en-US" smtClean="0"/>
              <a:pPr/>
              <a:t>‹#›</a:t>
            </a:fld>
            <a:endParaRPr lang="en-US" dirty="0"/>
          </a:p>
        </p:txBody>
      </p:sp>
    </p:spTree>
    <p:extLst>
      <p:ext uri="{BB962C8B-B14F-4D97-AF65-F5344CB8AC3E}">
        <p14:creationId xmlns:p14="http://schemas.microsoft.com/office/powerpoint/2010/main" val="36335145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marL="0"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Narrow" pitchFamily="1" charset="0"/>
          <a:cs typeface="Arial" charset="0"/>
        </a:defRPr>
      </a:lvl2pPr>
      <a:lvl3pPr algn="l" rtl="0" eaLnBrk="1" fontAlgn="base" hangingPunct="1">
        <a:spcBef>
          <a:spcPct val="0"/>
        </a:spcBef>
        <a:spcAft>
          <a:spcPct val="0"/>
        </a:spcAft>
        <a:defRPr sz="3200">
          <a:solidFill>
            <a:schemeClr val="bg1"/>
          </a:solidFill>
          <a:latin typeface="Arial Narrow" pitchFamily="1" charset="0"/>
          <a:cs typeface="Arial" charset="0"/>
        </a:defRPr>
      </a:lvl3pPr>
      <a:lvl4pPr algn="l" rtl="0" eaLnBrk="1" fontAlgn="base" hangingPunct="1">
        <a:spcBef>
          <a:spcPct val="0"/>
        </a:spcBef>
        <a:spcAft>
          <a:spcPct val="0"/>
        </a:spcAft>
        <a:defRPr sz="3200">
          <a:solidFill>
            <a:schemeClr val="bg1"/>
          </a:solidFill>
          <a:latin typeface="Arial Narrow" pitchFamily="1" charset="0"/>
          <a:cs typeface="Arial" charset="0"/>
        </a:defRPr>
      </a:lvl4pPr>
      <a:lvl5pPr algn="l" rtl="0" eaLnBrk="1" fontAlgn="base" hangingPunct="1">
        <a:spcBef>
          <a:spcPct val="0"/>
        </a:spcBef>
        <a:spcAft>
          <a:spcPct val="0"/>
        </a:spcAft>
        <a:defRPr sz="3200">
          <a:solidFill>
            <a:schemeClr val="bg1"/>
          </a:solidFill>
          <a:latin typeface="Arial Narrow" pitchFamily="1" charset="0"/>
          <a:cs typeface="Arial" charset="0"/>
        </a:defRPr>
      </a:lvl5pPr>
      <a:lvl6pPr marL="457200" algn="l" rtl="0" eaLnBrk="1" fontAlgn="base" hangingPunct="1">
        <a:spcBef>
          <a:spcPct val="0"/>
        </a:spcBef>
        <a:spcAft>
          <a:spcPct val="0"/>
        </a:spcAft>
        <a:defRPr sz="3200">
          <a:solidFill>
            <a:schemeClr val="bg1"/>
          </a:solidFill>
          <a:latin typeface="Arial Narrow" pitchFamily="1" charset="0"/>
          <a:cs typeface="Arial" charset="0"/>
        </a:defRPr>
      </a:lvl6pPr>
      <a:lvl7pPr marL="914400" algn="l" rtl="0" eaLnBrk="1" fontAlgn="base" hangingPunct="1">
        <a:spcBef>
          <a:spcPct val="0"/>
        </a:spcBef>
        <a:spcAft>
          <a:spcPct val="0"/>
        </a:spcAft>
        <a:defRPr sz="3200">
          <a:solidFill>
            <a:schemeClr val="bg1"/>
          </a:solidFill>
          <a:latin typeface="Arial Narrow" pitchFamily="1" charset="0"/>
          <a:cs typeface="Arial" charset="0"/>
        </a:defRPr>
      </a:lvl7pPr>
      <a:lvl8pPr marL="1371600" algn="l" rtl="0" eaLnBrk="1" fontAlgn="base" hangingPunct="1">
        <a:spcBef>
          <a:spcPct val="0"/>
        </a:spcBef>
        <a:spcAft>
          <a:spcPct val="0"/>
        </a:spcAft>
        <a:defRPr sz="3200">
          <a:solidFill>
            <a:schemeClr val="bg1"/>
          </a:solidFill>
          <a:latin typeface="Arial Narrow" pitchFamily="1" charset="0"/>
          <a:cs typeface="Arial" charset="0"/>
        </a:defRPr>
      </a:lvl8pPr>
      <a:lvl9pPr marL="1828800" algn="l" rtl="0" eaLnBrk="1" fontAlgn="base" hangingPunct="1">
        <a:spcBef>
          <a:spcPct val="0"/>
        </a:spcBef>
        <a:spcAft>
          <a:spcPct val="0"/>
        </a:spcAft>
        <a:defRPr sz="3200">
          <a:solidFill>
            <a:schemeClr val="bg1"/>
          </a:solidFill>
          <a:latin typeface="Arial Narrow" pitchFamily="1" charset="0"/>
          <a:cs typeface="Arial" charset="0"/>
        </a:defRPr>
      </a:lvl9pPr>
    </p:titleStyle>
    <p:body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hyperlink" Target="http://www.earlygradereadingbarometer.org/"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www.earlygradereadingbarometer.org/" TargetMode="Externa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hyperlink" Target="http://www.earlygradereadingbarometer.org/"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hyperlink" Target="http://www.earlygradereadingbarometer.org/"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hyperlink" Target="http://www.earlygradereadingbarometer.org/"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www.earlygradereadingbarometer.org/"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mailto:szimmermann@rti.or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hyperlink" Target="https://www.linkedin.com/in/sarah-zimmermann-7a716712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ctrTitle"/>
          </p:nvPr>
        </p:nvSpPr>
        <p:spPr>
          <a:xfrm>
            <a:off x="1920240" y="711901"/>
            <a:ext cx="9969500" cy="676656"/>
          </a:xfrm>
        </p:spPr>
        <p:txBody>
          <a:bodyPr>
            <a:normAutofit fontScale="90000"/>
          </a:bodyPr>
          <a:lstStyle/>
          <a:p>
            <a:r>
              <a:rPr lang="en-US" dirty="0"/>
              <a:t>Interactive Data Visualization for International Policy Makers </a:t>
            </a:r>
            <a:br>
              <a:rPr lang="en-US" dirty="0"/>
            </a:br>
            <a:endParaRPr lang="en-US" dirty="0"/>
          </a:p>
        </p:txBody>
      </p:sp>
      <p:sp>
        <p:nvSpPr>
          <p:cNvPr id="3" name="Text Placeholder 2">
            <a:extLst>
              <a:ext uri="{FF2B5EF4-FFF2-40B4-BE49-F238E27FC236}">
                <a16:creationId xmlns:a16="http://schemas.microsoft.com/office/drawing/2014/main" id="{6FDA4CD0-0FAB-4E59-8E72-427EE04579CD}"/>
              </a:ext>
            </a:extLst>
          </p:cNvPr>
          <p:cNvSpPr>
            <a:spLocks noGrp="1"/>
          </p:cNvSpPr>
          <p:nvPr>
            <p:ph type="body" sz="quarter" idx="15"/>
          </p:nvPr>
        </p:nvSpPr>
        <p:spPr>
          <a:xfrm>
            <a:off x="393700" y="1681161"/>
            <a:ext cx="11264900" cy="676656"/>
          </a:xfrm>
        </p:spPr>
        <p:txBody>
          <a:bodyPr>
            <a:noAutofit/>
          </a:bodyPr>
          <a:lstStyle/>
          <a:p>
            <a:r>
              <a:rPr lang="en-US" sz="2000" dirty="0"/>
              <a:t>Presenting author: Sarah Zimmermann, RTI International</a:t>
            </a:r>
          </a:p>
        </p:txBody>
      </p:sp>
      <p:sp>
        <p:nvSpPr>
          <p:cNvPr id="7" name="Text Placeholder 21">
            <a:extLst>
              <a:ext uri="{FF2B5EF4-FFF2-40B4-BE49-F238E27FC236}">
                <a16:creationId xmlns:a16="http://schemas.microsoft.com/office/drawing/2014/main" id="{E69F2D07-217C-4FF3-9B72-D22F6A8E1C0D}"/>
              </a:ext>
            </a:extLst>
          </p:cNvPr>
          <p:cNvSpPr txBox="1">
            <a:spLocks/>
          </p:cNvSpPr>
          <p:nvPr/>
        </p:nvSpPr>
        <p:spPr>
          <a:xfrm>
            <a:off x="3662601" y="3998022"/>
            <a:ext cx="7995999" cy="1809749"/>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rgbClr val="BCDDF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002060"/>
                </a:solidFill>
              </a:rPr>
              <a:t>Women in Statistics and Data Science</a:t>
            </a:r>
          </a:p>
          <a:p>
            <a:r>
              <a:rPr lang="en-US" sz="2000" b="1" dirty="0">
                <a:solidFill>
                  <a:srgbClr val="002060"/>
                </a:solidFill>
              </a:rPr>
              <a:t>Bellevue, Washington</a:t>
            </a:r>
          </a:p>
          <a:p>
            <a:r>
              <a:rPr lang="en-US" sz="2000" b="1" dirty="0">
                <a:solidFill>
                  <a:srgbClr val="002060"/>
                </a:solidFill>
              </a:rPr>
              <a:t>October 3-5, 2019</a:t>
            </a:r>
          </a:p>
          <a:p>
            <a:endParaRPr lang="en-US" b="1" dirty="0">
              <a:solidFill>
                <a:srgbClr val="002060"/>
              </a:solidFill>
            </a:endParaRPr>
          </a:p>
          <a:p>
            <a:endParaRPr lang="en-US" b="1" dirty="0">
              <a:solidFill>
                <a:srgbClr val="002060"/>
              </a:solidFill>
            </a:endParaRPr>
          </a:p>
        </p:txBody>
      </p:sp>
      <p:pic>
        <p:nvPicPr>
          <p:cNvPr id="1026" name="Picture 2" descr="Image result for early grade reading barometer">
            <a:extLst>
              <a:ext uri="{FF2B5EF4-FFF2-40B4-BE49-F238E27FC236}">
                <a16:creationId xmlns:a16="http://schemas.microsoft.com/office/drawing/2014/main" id="{FA11232A-A811-48DB-8215-2AA5C8509D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88557"/>
            <a:ext cx="2009078" cy="7791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F10F52E-DF47-4294-AAB6-6A510616268D}"/>
              </a:ext>
            </a:extLst>
          </p:cNvPr>
          <p:cNvSpPr>
            <a:spLocks noGrp="1"/>
          </p:cNvSpPr>
          <p:nvPr>
            <p:ph type="title"/>
          </p:nvPr>
        </p:nvSpPr>
        <p:spPr>
          <a:xfrm>
            <a:off x="1" y="-1"/>
            <a:ext cx="12192000" cy="612648"/>
          </a:xfrm>
        </p:spPr>
        <p:txBody>
          <a:bodyPr/>
          <a:lstStyle/>
          <a:p>
            <a:r>
              <a:rPr lang="en-US" dirty="0"/>
              <a:t>Need for Accessible Data</a:t>
            </a:r>
          </a:p>
        </p:txBody>
      </p:sp>
      <p:sp>
        <p:nvSpPr>
          <p:cNvPr id="4" name="Slide Number Placeholder 3">
            <a:extLst>
              <a:ext uri="{FF2B5EF4-FFF2-40B4-BE49-F238E27FC236}">
                <a16:creationId xmlns:a16="http://schemas.microsoft.com/office/drawing/2014/main" id="{7B9C4947-0875-4761-9FF3-B0DE3D41C7EC}"/>
              </a:ext>
            </a:extLst>
          </p:cNvPr>
          <p:cNvSpPr>
            <a:spLocks noGrp="1"/>
          </p:cNvSpPr>
          <p:nvPr>
            <p:ph type="sldNum" sz="quarter" idx="10"/>
          </p:nvPr>
        </p:nvSpPr>
        <p:spPr>
          <a:xfrm>
            <a:off x="0" y="6553200"/>
            <a:ext cx="609600" cy="304801"/>
          </a:xfrm>
          <a:prstGeom prst="rect">
            <a:avLst/>
          </a:prstGeom>
          <a:solidFill>
            <a:srgbClr val="04294A"/>
          </a:solidFill>
        </p:spPr>
        <p:txBody>
          <a:bodyPr anchor="ctr">
            <a:normAutofit/>
          </a:bodyPr>
          <a:lstStyle/>
          <a:p>
            <a:pPr>
              <a:spcAft>
                <a:spcPts val="600"/>
              </a:spcAft>
            </a:pPr>
            <a:fld id="{D4325D4D-289E-48C1-B277-2BEB492A7D19}"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A9ECD4B4-8C6B-48FE-8C93-272575B5D22C}"/>
              </a:ext>
            </a:extLst>
          </p:cNvPr>
          <p:cNvGraphicFramePr>
            <a:graphicFrameLocks noGrp="1"/>
          </p:cNvGraphicFramePr>
          <p:nvPr>
            <p:ph idx="1"/>
            <p:extLst>
              <p:ext uri="{D42A27DB-BD31-4B8C-83A1-F6EECF244321}">
                <p14:modId xmlns:p14="http://schemas.microsoft.com/office/powerpoint/2010/main" val="3556755121"/>
              </p:ext>
            </p:extLst>
          </p:nvPr>
        </p:nvGraphicFramePr>
        <p:xfrm>
          <a:off x="609600" y="1143001"/>
          <a:ext cx="10972800" cy="4983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3338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4D35-22F7-43BC-B140-37EA80D10659}"/>
              </a:ext>
            </a:extLst>
          </p:cNvPr>
          <p:cNvSpPr>
            <a:spLocks noGrp="1"/>
          </p:cNvSpPr>
          <p:nvPr>
            <p:ph type="title"/>
          </p:nvPr>
        </p:nvSpPr>
        <p:spPr>
          <a:xfrm>
            <a:off x="1" y="1"/>
            <a:ext cx="12168620" cy="713677"/>
          </a:xfrm>
        </p:spPr>
        <p:txBody>
          <a:bodyPr/>
          <a:lstStyle/>
          <a:p>
            <a:r>
              <a:rPr lang="en-US" dirty="0"/>
              <a:t>Early Grade Reading Barometer</a:t>
            </a:r>
          </a:p>
        </p:txBody>
      </p:sp>
      <p:sp>
        <p:nvSpPr>
          <p:cNvPr id="4" name="Slide Number Placeholder 3">
            <a:extLst>
              <a:ext uri="{FF2B5EF4-FFF2-40B4-BE49-F238E27FC236}">
                <a16:creationId xmlns:a16="http://schemas.microsoft.com/office/drawing/2014/main" id="{BFDC01E7-1B87-400D-9E26-4B058D9279D9}"/>
              </a:ext>
            </a:extLst>
          </p:cNvPr>
          <p:cNvSpPr>
            <a:spLocks noGrp="1"/>
          </p:cNvSpPr>
          <p:nvPr>
            <p:ph type="sldNum" sz="quarter" idx="10"/>
          </p:nvPr>
        </p:nvSpPr>
        <p:spPr/>
        <p:txBody>
          <a:bodyPr/>
          <a:lstStyle/>
          <a:p>
            <a:fld id="{D4325D4D-289E-48C1-B277-2BEB492A7D19}" type="slidenum">
              <a:rPr lang="en-US" smtClean="0"/>
              <a:pPr/>
              <a:t>3</a:t>
            </a:fld>
            <a:endParaRPr lang="en-US" dirty="0"/>
          </a:p>
        </p:txBody>
      </p:sp>
      <p:pic>
        <p:nvPicPr>
          <p:cNvPr id="10" name="Picture 9">
            <a:extLst>
              <a:ext uri="{FF2B5EF4-FFF2-40B4-BE49-F238E27FC236}">
                <a16:creationId xmlns:a16="http://schemas.microsoft.com/office/drawing/2014/main" id="{2F64C21D-24A6-45E0-A15E-4D57F22B5C82}"/>
              </a:ext>
            </a:extLst>
          </p:cNvPr>
          <p:cNvPicPr>
            <a:picLocks noChangeAspect="1"/>
          </p:cNvPicPr>
          <p:nvPr/>
        </p:nvPicPr>
        <p:blipFill>
          <a:blip r:embed="rId3"/>
          <a:stretch>
            <a:fillRect/>
          </a:stretch>
        </p:blipFill>
        <p:spPr>
          <a:xfrm>
            <a:off x="70593" y="1357542"/>
            <a:ext cx="6523139" cy="4145882"/>
          </a:xfrm>
          <a:prstGeom prst="rect">
            <a:avLst/>
          </a:prstGeom>
        </p:spPr>
      </p:pic>
      <p:sp>
        <p:nvSpPr>
          <p:cNvPr id="3" name="TextBox 2">
            <a:extLst>
              <a:ext uri="{FF2B5EF4-FFF2-40B4-BE49-F238E27FC236}">
                <a16:creationId xmlns:a16="http://schemas.microsoft.com/office/drawing/2014/main" id="{046C16F3-251B-48DB-B5F9-50A7C1E506C0}"/>
              </a:ext>
            </a:extLst>
          </p:cNvPr>
          <p:cNvSpPr txBox="1"/>
          <p:nvPr/>
        </p:nvSpPr>
        <p:spPr>
          <a:xfrm>
            <a:off x="6603999" y="1357542"/>
            <a:ext cx="5239658" cy="4524315"/>
          </a:xfrm>
          <a:prstGeom prst="rect">
            <a:avLst/>
          </a:prstGeom>
          <a:noFill/>
        </p:spPr>
        <p:txBody>
          <a:bodyPr wrap="square" rtlCol="0">
            <a:spAutoFit/>
          </a:bodyPr>
          <a:lstStyle/>
          <a:p>
            <a:r>
              <a:rPr lang="en-US" dirty="0"/>
              <a:t>The Early Grade Reading Barometer- one of only a few web-based applications allowing access and ease of understanding of education data. Sponsored by the United States Agency for International Development, the tool showcases Early Grade Reading Assessment or EGRA Data. </a:t>
            </a:r>
          </a:p>
          <a:p>
            <a:endParaRPr lang="en-US" dirty="0"/>
          </a:p>
          <a:p>
            <a:endParaRPr lang="en-US" dirty="0"/>
          </a:p>
          <a:p>
            <a:r>
              <a:rPr lang="en-US" dirty="0"/>
              <a:t>The early grade reading assessment is an individual, oral assessment for early grade reading skill acquisition. On the barometer we showcase these assessment data before an intervention such as new textbooks or more teachers and after, thus giving light to see how effective the intervention was. </a:t>
            </a:r>
          </a:p>
          <a:p>
            <a:endParaRPr lang="en-US" dirty="0"/>
          </a:p>
        </p:txBody>
      </p:sp>
    </p:spTree>
    <p:extLst>
      <p:ext uri="{BB962C8B-B14F-4D97-AF65-F5344CB8AC3E}">
        <p14:creationId xmlns:p14="http://schemas.microsoft.com/office/powerpoint/2010/main" val="3526427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42537BFB-B17A-409B-B4DD-94CF868453F4}"/>
              </a:ext>
            </a:extLst>
          </p:cNvPr>
          <p:cNvSpPr>
            <a:spLocks noGrp="1"/>
          </p:cNvSpPr>
          <p:nvPr>
            <p:ph type="title"/>
          </p:nvPr>
        </p:nvSpPr>
        <p:spPr>
          <a:xfrm>
            <a:off x="1" y="-1"/>
            <a:ext cx="12192000" cy="1051561"/>
          </a:xfrm>
        </p:spPr>
        <p:txBody>
          <a:bodyPr/>
          <a:lstStyle/>
          <a:p>
            <a:r>
              <a:rPr lang="en-US" dirty="0"/>
              <a:t>Early Grade Reading Barometer Objectives</a:t>
            </a:r>
          </a:p>
        </p:txBody>
      </p:sp>
      <p:graphicFrame>
        <p:nvGraphicFramePr>
          <p:cNvPr id="5" name="Content Placeholder 4">
            <a:extLst>
              <a:ext uri="{FF2B5EF4-FFF2-40B4-BE49-F238E27FC236}">
                <a16:creationId xmlns:a16="http://schemas.microsoft.com/office/drawing/2014/main" id="{C2026EDC-55F4-41B4-B83C-59D8F630994C}"/>
              </a:ext>
            </a:extLst>
          </p:cNvPr>
          <p:cNvGraphicFramePr>
            <a:graphicFrameLocks noGrp="1"/>
          </p:cNvGraphicFramePr>
          <p:nvPr>
            <p:ph sz="half" idx="1"/>
            <p:extLst>
              <p:ext uri="{D42A27DB-BD31-4B8C-83A1-F6EECF244321}">
                <p14:modId xmlns:p14="http://schemas.microsoft.com/office/powerpoint/2010/main" val="626643444"/>
              </p:ext>
            </p:extLst>
          </p:nvPr>
        </p:nvGraphicFramePr>
        <p:xfrm>
          <a:off x="190500" y="2553063"/>
          <a:ext cx="11811000" cy="38651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8AEC880-679F-4D9E-8E20-E207A3601A4B}"/>
              </a:ext>
            </a:extLst>
          </p:cNvPr>
          <p:cNvSpPr>
            <a:spLocks noGrp="1"/>
          </p:cNvSpPr>
          <p:nvPr>
            <p:ph type="sldNum" sz="quarter" idx="10"/>
          </p:nvPr>
        </p:nvSpPr>
        <p:spPr>
          <a:xfrm>
            <a:off x="0" y="6553200"/>
            <a:ext cx="609600" cy="304801"/>
          </a:xfrm>
          <a:prstGeom prst="rect">
            <a:avLst/>
          </a:prstGeom>
          <a:solidFill>
            <a:srgbClr val="04294A"/>
          </a:solidFill>
        </p:spPr>
        <p:txBody>
          <a:bodyPr anchor="ctr">
            <a:normAutofit/>
          </a:bodyPr>
          <a:lstStyle/>
          <a:p>
            <a:pPr>
              <a:spcAft>
                <a:spcPts val="600"/>
              </a:spcAft>
            </a:pPr>
            <a:fld id="{D4325D4D-289E-48C1-B277-2BEB492A7D19}" type="slidenum">
              <a:rPr lang="en-US" smtClean="0"/>
              <a:pPr>
                <a:spcAft>
                  <a:spcPts val="600"/>
                </a:spcAft>
              </a:pPr>
              <a:t>4</a:t>
            </a:fld>
            <a:endParaRPr lang="en-US"/>
          </a:p>
        </p:txBody>
      </p:sp>
      <p:sp>
        <p:nvSpPr>
          <p:cNvPr id="2" name="Rectangle 1">
            <a:extLst>
              <a:ext uri="{FF2B5EF4-FFF2-40B4-BE49-F238E27FC236}">
                <a16:creationId xmlns:a16="http://schemas.microsoft.com/office/drawing/2014/main" id="{DE49C442-C33F-4F01-9100-48C7BBDF53AA}"/>
              </a:ext>
            </a:extLst>
          </p:cNvPr>
          <p:cNvSpPr/>
          <p:nvPr/>
        </p:nvSpPr>
        <p:spPr>
          <a:xfrm>
            <a:off x="190500" y="1906732"/>
            <a:ext cx="11580586" cy="646331"/>
          </a:xfrm>
          <a:prstGeom prst="rect">
            <a:avLst/>
          </a:prstGeom>
        </p:spPr>
        <p:txBody>
          <a:bodyPr wrap="square">
            <a:spAutoFit/>
          </a:bodyPr>
          <a:lstStyle/>
          <a:p>
            <a:r>
              <a:rPr lang="en-US" dirty="0"/>
              <a:t>My research explores transforming data into effective visualizations and the considerations behind their creation. My team has devised solution to the following:  </a:t>
            </a:r>
          </a:p>
        </p:txBody>
      </p:sp>
    </p:spTree>
    <p:extLst>
      <p:ext uri="{BB962C8B-B14F-4D97-AF65-F5344CB8AC3E}">
        <p14:creationId xmlns:p14="http://schemas.microsoft.com/office/powerpoint/2010/main" val="3451690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D40A79-4F15-4123-B212-91AAE0659D93}"/>
              </a:ext>
            </a:extLst>
          </p:cNvPr>
          <p:cNvPicPr>
            <a:picLocks noChangeAspect="1"/>
          </p:cNvPicPr>
          <p:nvPr/>
        </p:nvPicPr>
        <p:blipFill>
          <a:blip r:embed="rId3"/>
          <a:stretch>
            <a:fillRect/>
          </a:stretch>
        </p:blipFill>
        <p:spPr>
          <a:xfrm>
            <a:off x="464457" y="2400011"/>
            <a:ext cx="10802320" cy="1395064"/>
          </a:xfrm>
          <a:prstGeom prst="rect">
            <a:avLst/>
          </a:prstGeom>
        </p:spPr>
      </p:pic>
      <p:sp>
        <p:nvSpPr>
          <p:cNvPr id="2" name="Title 1">
            <a:extLst>
              <a:ext uri="{FF2B5EF4-FFF2-40B4-BE49-F238E27FC236}">
                <a16:creationId xmlns:a16="http://schemas.microsoft.com/office/drawing/2014/main" id="{DA6B4B2D-FFE5-4ECD-8F3C-1CC04D310AF7}"/>
              </a:ext>
            </a:extLst>
          </p:cNvPr>
          <p:cNvSpPr>
            <a:spLocks noGrp="1"/>
          </p:cNvSpPr>
          <p:nvPr>
            <p:ph type="title"/>
          </p:nvPr>
        </p:nvSpPr>
        <p:spPr/>
        <p:txBody>
          <a:bodyPr/>
          <a:lstStyle/>
          <a:p>
            <a:r>
              <a:rPr lang="en-US" dirty="0"/>
              <a:t>Visit the Early Grade Reading Barometer to explore our visualizations</a:t>
            </a:r>
          </a:p>
        </p:txBody>
      </p:sp>
      <p:sp>
        <p:nvSpPr>
          <p:cNvPr id="4" name="Slide Number Placeholder 3">
            <a:extLst>
              <a:ext uri="{FF2B5EF4-FFF2-40B4-BE49-F238E27FC236}">
                <a16:creationId xmlns:a16="http://schemas.microsoft.com/office/drawing/2014/main" id="{46C74F35-A33A-49E1-A673-B441E25B0C21}"/>
              </a:ext>
            </a:extLst>
          </p:cNvPr>
          <p:cNvSpPr>
            <a:spLocks noGrp="1"/>
          </p:cNvSpPr>
          <p:nvPr>
            <p:ph type="sldNum" sz="quarter" idx="10"/>
          </p:nvPr>
        </p:nvSpPr>
        <p:spPr/>
        <p:txBody>
          <a:bodyPr/>
          <a:lstStyle/>
          <a:p>
            <a:fld id="{D4325D4D-289E-48C1-B277-2BEB492A7D19}" type="slidenum">
              <a:rPr lang="en-US" smtClean="0"/>
              <a:pPr/>
              <a:t>5</a:t>
            </a:fld>
            <a:endParaRPr lang="en-US" dirty="0"/>
          </a:p>
        </p:txBody>
      </p:sp>
      <p:sp>
        <p:nvSpPr>
          <p:cNvPr id="9" name="Rectangle 8">
            <a:extLst>
              <a:ext uri="{FF2B5EF4-FFF2-40B4-BE49-F238E27FC236}">
                <a16:creationId xmlns:a16="http://schemas.microsoft.com/office/drawing/2014/main" id="{65621DEA-F3E2-4FCF-83F1-BDE905EFFE99}"/>
              </a:ext>
            </a:extLst>
          </p:cNvPr>
          <p:cNvSpPr/>
          <p:nvPr/>
        </p:nvSpPr>
        <p:spPr>
          <a:xfrm>
            <a:off x="651768" y="6488668"/>
            <a:ext cx="4160241" cy="369332"/>
          </a:xfrm>
          <a:prstGeom prst="rect">
            <a:avLst/>
          </a:prstGeom>
        </p:spPr>
        <p:txBody>
          <a:bodyPr wrap="none">
            <a:spAutoFit/>
          </a:bodyPr>
          <a:lstStyle/>
          <a:p>
            <a:r>
              <a:rPr lang="en-US" dirty="0">
                <a:hlinkClick r:id="rId4"/>
              </a:rPr>
              <a:t>www.earlygradereadingbarometer.org</a:t>
            </a:r>
            <a:r>
              <a:rPr lang="en-US" dirty="0"/>
              <a:t>  </a:t>
            </a:r>
          </a:p>
        </p:txBody>
      </p:sp>
    </p:spTree>
    <p:extLst>
      <p:ext uri="{BB962C8B-B14F-4D97-AF65-F5344CB8AC3E}">
        <p14:creationId xmlns:p14="http://schemas.microsoft.com/office/powerpoint/2010/main" val="1762021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C569-0281-424D-824F-4525F2EA65CD}"/>
              </a:ext>
            </a:extLst>
          </p:cNvPr>
          <p:cNvSpPr>
            <a:spLocks noGrp="1"/>
          </p:cNvSpPr>
          <p:nvPr>
            <p:ph type="title"/>
          </p:nvPr>
        </p:nvSpPr>
        <p:spPr/>
        <p:txBody>
          <a:bodyPr/>
          <a:lstStyle/>
          <a:p>
            <a:r>
              <a:rPr lang="en-US" dirty="0"/>
              <a:t>Visualizations Objectives and Solutions</a:t>
            </a:r>
          </a:p>
        </p:txBody>
      </p:sp>
      <p:sp>
        <p:nvSpPr>
          <p:cNvPr id="3" name="Content Placeholder 2">
            <a:extLst>
              <a:ext uri="{FF2B5EF4-FFF2-40B4-BE49-F238E27FC236}">
                <a16:creationId xmlns:a16="http://schemas.microsoft.com/office/drawing/2014/main" id="{4C22C573-9987-49B8-AC76-7AE599FEF76E}"/>
              </a:ext>
            </a:extLst>
          </p:cNvPr>
          <p:cNvSpPr>
            <a:spLocks noGrp="1"/>
          </p:cNvSpPr>
          <p:nvPr>
            <p:ph idx="1"/>
          </p:nvPr>
        </p:nvSpPr>
        <p:spPr>
          <a:xfrm>
            <a:off x="3902927" y="1143001"/>
            <a:ext cx="7679473" cy="4983163"/>
          </a:xfrm>
        </p:spPr>
        <p:txBody>
          <a:bodyPr/>
          <a:lstStyle/>
          <a:p>
            <a:r>
              <a:rPr lang="en-US" sz="2800" dirty="0"/>
              <a:t>Snapshots</a:t>
            </a:r>
          </a:p>
          <a:p>
            <a:pPr lvl="1"/>
            <a:r>
              <a:rPr lang="en-US" sz="2000" dirty="0"/>
              <a:t>See an overview of how well students are reading the percentages of struggling readers and how comprehension is associated with reading fluency  </a:t>
            </a:r>
          </a:p>
          <a:p>
            <a:pPr marL="222250" lvl="1" indent="0">
              <a:buNone/>
            </a:pPr>
            <a:endParaRPr lang="en-US" sz="2000" dirty="0"/>
          </a:p>
          <a:p>
            <a:r>
              <a:rPr lang="en-US" sz="2800" dirty="0"/>
              <a:t>Results </a:t>
            </a:r>
          </a:p>
          <a:p>
            <a:pPr lvl="1"/>
            <a:r>
              <a:rPr lang="en-US" sz="2000" dirty="0"/>
              <a:t>View information about student performance on EGRA subtasks. See how outcomes vary by key student and school characteristics. </a:t>
            </a:r>
          </a:p>
          <a:p>
            <a:pPr marL="222250" lvl="1" indent="0">
              <a:buNone/>
            </a:pPr>
            <a:endParaRPr lang="en-US" sz="2000" dirty="0"/>
          </a:p>
          <a:p>
            <a:r>
              <a:rPr lang="en-US" sz="2800" dirty="0"/>
              <a:t>Comparisons</a:t>
            </a:r>
          </a:p>
          <a:p>
            <a:pPr lvl="1"/>
            <a:r>
              <a:rPr lang="en-US" sz="2000" dirty="0"/>
              <a:t>See how Cambodia compares to other places with respect to student outcomes on the EGRA assessments </a:t>
            </a:r>
          </a:p>
          <a:p>
            <a:pPr marL="222250" lvl="1" indent="0">
              <a:buNone/>
            </a:pPr>
            <a:endParaRPr lang="en-US" sz="2000" dirty="0"/>
          </a:p>
        </p:txBody>
      </p:sp>
      <p:sp>
        <p:nvSpPr>
          <p:cNvPr id="4" name="Slide Number Placeholder 3">
            <a:extLst>
              <a:ext uri="{FF2B5EF4-FFF2-40B4-BE49-F238E27FC236}">
                <a16:creationId xmlns:a16="http://schemas.microsoft.com/office/drawing/2014/main" id="{AA6267A6-5991-4CC5-B4AA-E6B36E5066D4}"/>
              </a:ext>
            </a:extLst>
          </p:cNvPr>
          <p:cNvSpPr>
            <a:spLocks noGrp="1"/>
          </p:cNvSpPr>
          <p:nvPr>
            <p:ph type="sldNum" sz="quarter" idx="10"/>
          </p:nvPr>
        </p:nvSpPr>
        <p:spPr/>
        <p:txBody>
          <a:bodyPr/>
          <a:lstStyle/>
          <a:p>
            <a:fld id="{D4325D4D-289E-48C1-B277-2BEB492A7D19}" type="slidenum">
              <a:rPr lang="en-US" smtClean="0"/>
              <a:pPr/>
              <a:t>6</a:t>
            </a:fld>
            <a:endParaRPr lang="en-US" dirty="0"/>
          </a:p>
        </p:txBody>
      </p:sp>
      <p:grpSp>
        <p:nvGrpSpPr>
          <p:cNvPr id="5" name="Group 4">
            <a:extLst>
              <a:ext uri="{FF2B5EF4-FFF2-40B4-BE49-F238E27FC236}">
                <a16:creationId xmlns:a16="http://schemas.microsoft.com/office/drawing/2014/main" id="{01A4295B-A187-4E86-8091-CF72475A1CE3}"/>
              </a:ext>
            </a:extLst>
          </p:cNvPr>
          <p:cNvGrpSpPr/>
          <p:nvPr/>
        </p:nvGrpSpPr>
        <p:grpSpPr>
          <a:xfrm>
            <a:off x="609600" y="2337242"/>
            <a:ext cx="2122289" cy="633600"/>
            <a:chOff x="5536" y="668658"/>
            <a:chExt cx="2122289" cy="633600"/>
          </a:xfrm>
        </p:grpSpPr>
        <p:sp>
          <p:nvSpPr>
            <p:cNvPr id="9" name="Rectangle 8">
              <a:extLst>
                <a:ext uri="{FF2B5EF4-FFF2-40B4-BE49-F238E27FC236}">
                  <a16:creationId xmlns:a16="http://schemas.microsoft.com/office/drawing/2014/main" id="{CF0726AC-6877-476B-B698-9C6DC2FD15FE}"/>
                </a:ext>
              </a:extLst>
            </p:cNvPr>
            <p:cNvSpPr/>
            <p:nvPr/>
          </p:nvSpPr>
          <p:spPr>
            <a:xfrm>
              <a:off x="5536" y="668658"/>
              <a:ext cx="2122289" cy="633600"/>
            </a:xfrm>
            <a:prstGeom prst="rect">
              <a:avLst/>
            </a:prstGeom>
            <a:solidFill>
              <a:srgbClr val="707EA9"/>
            </a:solidFill>
            <a:ln>
              <a:solidFill>
                <a:schemeClr val="tx1"/>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0" name="TextBox 9">
              <a:extLst>
                <a:ext uri="{FF2B5EF4-FFF2-40B4-BE49-F238E27FC236}">
                  <a16:creationId xmlns:a16="http://schemas.microsoft.com/office/drawing/2014/main" id="{86EE201F-9CFA-430A-A1C9-BF9FB4074B4B}"/>
                </a:ext>
              </a:extLst>
            </p:cNvPr>
            <p:cNvSpPr txBox="1"/>
            <p:nvPr/>
          </p:nvSpPr>
          <p:spPr>
            <a:xfrm>
              <a:off x="5536" y="668658"/>
              <a:ext cx="2122289" cy="633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1</a:t>
              </a:r>
            </a:p>
          </p:txBody>
        </p:sp>
      </p:grpSp>
      <p:grpSp>
        <p:nvGrpSpPr>
          <p:cNvPr id="6" name="Group 5">
            <a:extLst>
              <a:ext uri="{FF2B5EF4-FFF2-40B4-BE49-F238E27FC236}">
                <a16:creationId xmlns:a16="http://schemas.microsoft.com/office/drawing/2014/main" id="{DEEE291C-EB6C-4BE4-92A9-B1CF8A6D04ED}"/>
              </a:ext>
            </a:extLst>
          </p:cNvPr>
          <p:cNvGrpSpPr/>
          <p:nvPr/>
        </p:nvGrpSpPr>
        <p:grpSpPr>
          <a:xfrm>
            <a:off x="609600" y="3015448"/>
            <a:ext cx="2122289" cy="1805065"/>
            <a:chOff x="5536" y="1346864"/>
            <a:chExt cx="2122289" cy="1805065"/>
          </a:xfrm>
        </p:grpSpPr>
        <p:sp>
          <p:nvSpPr>
            <p:cNvPr id="7" name="Rectangle 6">
              <a:extLst>
                <a:ext uri="{FF2B5EF4-FFF2-40B4-BE49-F238E27FC236}">
                  <a16:creationId xmlns:a16="http://schemas.microsoft.com/office/drawing/2014/main" id="{5B6C0552-AEA7-4D43-BBCA-9ECE49716B67}"/>
                </a:ext>
              </a:extLst>
            </p:cNvPr>
            <p:cNvSpPr/>
            <p:nvPr/>
          </p:nvSpPr>
          <p:spPr>
            <a:xfrm>
              <a:off x="5536" y="1346864"/>
              <a:ext cx="2122289" cy="1805065"/>
            </a:xfrm>
            <a:prstGeom prst="rect">
              <a:avLst/>
            </a:prstGeom>
            <a:solidFill>
              <a:srgbClr val="707EA9">
                <a:alpha val="90000"/>
              </a:srgbClr>
            </a:solidFill>
            <a:ln>
              <a:solidFill>
                <a:schemeClr val="tx1">
                  <a:alpha val="90000"/>
                </a:schemeClr>
              </a:solidFill>
            </a:ln>
          </p:spPr>
          <p:style>
            <a:lnRef idx="2">
              <a:scrgbClr r="0" g="0" b="0"/>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8" name="TextBox 7">
              <a:extLst>
                <a:ext uri="{FF2B5EF4-FFF2-40B4-BE49-F238E27FC236}">
                  <a16:creationId xmlns:a16="http://schemas.microsoft.com/office/drawing/2014/main" id="{F7ADD276-B567-47B8-B403-769C629F1CB0}"/>
                </a:ext>
              </a:extLst>
            </p:cNvPr>
            <p:cNvSpPr txBox="1"/>
            <p:nvPr/>
          </p:nvSpPr>
          <p:spPr>
            <a:xfrm>
              <a:off x="5536" y="1346864"/>
              <a:ext cx="2122289" cy="18050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FontTx/>
                <a:buNone/>
              </a:pPr>
              <a:r>
                <a:rPr lang="en-US" sz="2400" kern="1200" dirty="0">
                  <a:effectLst/>
                  <a:latin typeface="+mn-lt"/>
                  <a:ea typeface="+mn-ea"/>
                  <a:cs typeface="+mn-cs"/>
                </a:rPr>
                <a:t>Draws attention to study outcomes </a:t>
              </a:r>
              <a:endParaRPr lang="en-US" sz="2400" kern="1200" dirty="0"/>
            </a:p>
          </p:txBody>
        </p:sp>
      </p:grpSp>
      <p:sp>
        <p:nvSpPr>
          <p:cNvPr id="11" name="Rectangle 10">
            <a:extLst>
              <a:ext uri="{FF2B5EF4-FFF2-40B4-BE49-F238E27FC236}">
                <a16:creationId xmlns:a16="http://schemas.microsoft.com/office/drawing/2014/main" id="{53ED2423-8DEE-432C-9D68-14482D4CBD10}"/>
              </a:ext>
            </a:extLst>
          </p:cNvPr>
          <p:cNvSpPr/>
          <p:nvPr/>
        </p:nvSpPr>
        <p:spPr>
          <a:xfrm>
            <a:off x="651768" y="6488668"/>
            <a:ext cx="4160241" cy="369332"/>
          </a:xfrm>
          <a:prstGeom prst="rect">
            <a:avLst/>
          </a:prstGeom>
        </p:spPr>
        <p:txBody>
          <a:bodyPr wrap="none">
            <a:spAutoFit/>
          </a:bodyPr>
          <a:lstStyle/>
          <a:p>
            <a:r>
              <a:rPr lang="en-US" dirty="0">
                <a:hlinkClick r:id="rId2"/>
              </a:rPr>
              <a:t>www.earlygradereadingbarometer.org</a:t>
            </a:r>
            <a:r>
              <a:rPr lang="en-US" dirty="0"/>
              <a:t>  </a:t>
            </a:r>
          </a:p>
        </p:txBody>
      </p:sp>
    </p:spTree>
    <p:extLst>
      <p:ext uri="{BB962C8B-B14F-4D97-AF65-F5344CB8AC3E}">
        <p14:creationId xmlns:p14="http://schemas.microsoft.com/office/powerpoint/2010/main" val="328391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C569-0281-424D-824F-4525F2EA65CD}"/>
              </a:ext>
            </a:extLst>
          </p:cNvPr>
          <p:cNvSpPr>
            <a:spLocks noGrp="1"/>
          </p:cNvSpPr>
          <p:nvPr>
            <p:ph type="title"/>
          </p:nvPr>
        </p:nvSpPr>
        <p:spPr/>
        <p:txBody>
          <a:bodyPr/>
          <a:lstStyle/>
          <a:p>
            <a:r>
              <a:rPr lang="en-US" dirty="0"/>
              <a:t>Visualizations Objectives and Solutions</a:t>
            </a:r>
          </a:p>
        </p:txBody>
      </p:sp>
      <p:sp>
        <p:nvSpPr>
          <p:cNvPr id="3" name="Content Placeholder 2">
            <a:extLst>
              <a:ext uri="{FF2B5EF4-FFF2-40B4-BE49-F238E27FC236}">
                <a16:creationId xmlns:a16="http://schemas.microsoft.com/office/drawing/2014/main" id="{4C22C573-9987-49B8-AC76-7AE599FEF76E}"/>
              </a:ext>
            </a:extLst>
          </p:cNvPr>
          <p:cNvSpPr>
            <a:spLocks noGrp="1"/>
          </p:cNvSpPr>
          <p:nvPr>
            <p:ph idx="1"/>
          </p:nvPr>
        </p:nvSpPr>
        <p:spPr>
          <a:xfrm>
            <a:off x="3917441" y="2179053"/>
            <a:ext cx="7679473" cy="4983163"/>
          </a:xfrm>
        </p:spPr>
        <p:txBody>
          <a:bodyPr/>
          <a:lstStyle/>
          <a:p>
            <a:r>
              <a:rPr lang="en-US" dirty="0"/>
              <a:t>Relationships report</a:t>
            </a:r>
          </a:p>
          <a:p>
            <a:pPr lvl="1"/>
            <a:r>
              <a:rPr lang="en-US" dirty="0"/>
              <a:t>Explore how difference EGRA subtasks are related to one another. View graphic displays of these relationships </a:t>
            </a:r>
          </a:p>
        </p:txBody>
      </p:sp>
      <p:sp>
        <p:nvSpPr>
          <p:cNvPr id="4" name="Slide Number Placeholder 3">
            <a:extLst>
              <a:ext uri="{FF2B5EF4-FFF2-40B4-BE49-F238E27FC236}">
                <a16:creationId xmlns:a16="http://schemas.microsoft.com/office/drawing/2014/main" id="{AA6267A6-5991-4CC5-B4AA-E6B36E5066D4}"/>
              </a:ext>
            </a:extLst>
          </p:cNvPr>
          <p:cNvSpPr>
            <a:spLocks noGrp="1"/>
          </p:cNvSpPr>
          <p:nvPr>
            <p:ph type="sldNum" sz="quarter" idx="10"/>
          </p:nvPr>
        </p:nvSpPr>
        <p:spPr/>
        <p:txBody>
          <a:bodyPr/>
          <a:lstStyle/>
          <a:p>
            <a:fld id="{D4325D4D-289E-48C1-B277-2BEB492A7D19}" type="slidenum">
              <a:rPr lang="en-US" smtClean="0"/>
              <a:pPr/>
              <a:t>7</a:t>
            </a:fld>
            <a:endParaRPr lang="en-US" dirty="0"/>
          </a:p>
        </p:txBody>
      </p:sp>
      <p:grpSp>
        <p:nvGrpSpPr>
          <p:cNvPr id="11" name="Group 10">
            <a:extLst>
              <a:ext uri="{FF2B5EF4-FFF2-40B4-BE49-F238E27FC236}">
                <a16:creationId xmlns:a16="http://schemas.microsoft.com/office/drawing/2014/main" id="{4C8B3795-5B93-46DF-B25B-68371E72739A}"/>
              </a:ext>
            </a:extLst>
          </p:cNvPr>
          <p:cNvGrpSpPr/>
          <p:nvPr/>
        </p:nvGrpSpPr>
        <p:grpSpPr>
          <a:xfrm>
            <a:off x="797398" y="2187364"/>
            <a:ext cx="2122289" cy="633600"/>
            <a:chOff x="2424945" y="668658"/>
            <a:chExt cx="2122289" cy="633600"/>
          </a:xfrm>
        </p:grpSpPr>
        <p:sp>
          <p:nvSpPr>
            <p:cNvPr id="15" name="Rectangle 14">
              <a:extLst>
                <a:ext uri="{FF2B5EF4-FFF2-40B4-BE49-F238E27FC236}">
                  <a16:creationId xmlns:a16="http://schemas.microsoft.com/office/drawing/2014/main" id="{D72AE44B-2F0B-4694-A92E-5065E486F36C}"/>
                </a:ext>
              </a:extLst>
            </p:cNvPr>
            <p:cNvSpPr/>
            <p:nvPr/>
          </p:nvSpPr>
          <p:spPr>
            <a:xfrm>
              <a:off x="2424945" y="668658"/>
              <a:ext cx="2122289" cy="633600"/>
            </a:xfrm>
            <a:prstGeom prst="rect">
              <a:avLst/>
            </a:prstGeom>
            <a:solidFill>
              <a:srgbClr val="76B8CE"/>
            </a:solidFill>
            <a:ln>
              <a:solidFill>
                <a:schemeClr val="tx1"/>
              </a:solid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16" name="TextBox 15">
              <a:extLst>
                <a:ext uri="{FF2B5EF4-FFF2-40B4-BE49-F238E27FC236}">
                  <a16:creationId xmlns:a16="http://schemas.microsoft.com/office/drawing/2014/main" id="{2783DAFB-5E6A-42C9-8DBF-D0481DDD7FDB}"/>
                </a:ext>
              </a:extLst>
            </p:cNvPr>
            <p:cNvSpPr txBox="1"/>
            <p:nvPr/>
          </p:nvSpPr>
          <p:spPr>
            <a:xfrm>
              <a:off x="2424945" y="668658"/>
              <a:ext cx="2122289" cy="633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2</a:t>
              </a:r>
            </a:p>
          </p:txBody>
        </p:sp>
      </p:grpSp>
      <p:grpSp>
        <p:nvGrpSpPr>
          <p:cNvPr id="12" name="Group 11">
            <a:extLst>
              <a:ext uri="{FF2B5EF4-FFF2-40B4-BE49-F238E27FC236}">
                <a16:creationId xmlns:a16="http://schemas.microsoft.com/office/drawing/2014/main" id="{ACE4BDF0-3FEA-4E17-B6A5-134B510C697D}"/>
              </a:ext>
            </a:extLst>
          </p:cNvPr>
          <p:cNvGrpSpPr/>
          <p:nvPr/>
        </p:nvGrpSpPr>
        <p:grpSpPr>
          <a:xfrm>
            <a:off x="797398" y="2865570"/>
            <a:ext cx="2122289" cy="1805065"/>
            <a:chOff x="2424945" y="1346864"/>
            <a:chExt cx="2122289" cy="1805065"/>
          </a:xfrm>
        </p:grpSpPr>
        <p:sp>
          <p:nvSpPr>
            <p:cNvPr id="13" name="Rectangle 12">
              <a:extLst>
                <a:ext uri="{FF2B5EF4-FFF2-40B4-BE49-F238E27FC236}">
                  <a16:creationId xmlns:a16="http://schemas.microsoft.com/office/drawing/2014/main" id="{CEDE26DA-5A4E-4B4D-8132-C9AFBC218825}"/>
                </a:ext>
              </a:extLst>
            </p:cNvPr>
            <p:cNvSpPr/>
            <p:nvPr/>
          </p:nvSpPr>
          <p:spPr>
            <a:xfrm>
              <a:off x="2424945" y="1346864"/>
              <a:ext cx="2122289" cy="1805065"/>
            </a:xfrm>
            <a:prstGeom prst="rect">
              <a:avLst/>
            </a:prstGeom>
            <a:solidFill>
              <a:srgbClr val="76B8CE">
                <a:alpha val="90000"/>
              </a:srgbClr>
            </a:solidFill>
            <a:ln>
              <a:solidFill>
                <a:schemeClr val="tx1">
                  <a:alpha val="90000"/>
                </a:schemeClr>
              </a:solidFill>
            </a:ln>
          </p:spPr>
          <p:style>
            <a:lnRef idx="2">
              <a:scrgbClr r="0" g="0" b="0"/>
            </a:lnRef>
            <a:fillRef idx="1">
              <a:scrgbClr r="0" g="0" b="0"/>
            </a:fillRef>
            <a:effectRef idx="0">
              <a:schemeClr val="accent3">
                <a:tint val="40000"/>
                <a:alpha val="90000"/>
                <a:hueOff val="0"/>
                <a:satOff val="0"/>
                <a:lumOff val="0"/>
                <a:alphaOff val="0"/>
              </a:schemeClr>
            </a:effectRef>
            <a:fontRef idx="minor">
              <a:schemeClr val="dk1">
                <a:hueOff val="0"/>
                <a:satOff val="0"/>
                <a:lumOff val="0"/>
                <a:alphaOff val="0"/>
              </a:schemeClr>
            </a:fontRef>
          </p:style>
        </p:sp>
        <p:sp>
          <p:nvSpPr>
            <p:cNvPr id="14" name="TextBox 13">
              <a:extLst>
                <a:ext uri="{FF2B5EF4-FFF2-40B4-BE49-F238E27FC236}">
                  <a16:creationId xmlns:a16="http://schemas.microsoft.com/office/drawing/2014/main" id="{7B081DDB-7F45-4791-95F7-5C21067AF3B0}"/>
                </a:ext>
              </a:extLst>
            </p:cNvPr>
            <p:cNvSpPr txBox="1"/>
            <p:nvPr/>
          </p:nvSpPr>
          <p:spPr>
            <a:xfrm>
              <a:off x="2424945" y="1346864"/>
              <a:ext cx="2122289" cy="18050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None/>
              </a:pPr>
              <a:r>
                <a:rPr lang="en-US" sz="2200" kern="1200" dirty="0">
                  <a:effectLst/>
                  <a:latin typeface="+mn-lt"/>
                  <a:ea typeface="+mn-ea"/>
                  <a:cs typeface="+mn-cs"/>
                </a:rPr>
                <a:t>Highlights the relationships between study outcomes </a:t>
              </a:r>
              <a:endParaRPr lang="en-US" sz="2200" kern="1200" dirty="0"/>
            </a:p>
          </p:txBody>
        </p:sp>
      </p:grpSp>
      <p:sp>
        <p:nvSpPr>
          <p:cNvPr id="17" name="Rectangle 16">
            <a:extLst>
              <a:ext uri="{FF2B5EF4-FFF2-40B4-BE49-F238E27FC236}">
                <a16:creationId xmlns:a16="http://schemas.microsoft.com/office/drawing/2014/main" id="{6FC0BAE0-9B9D-4AF5-8C52-8D6258A80F6A}"/>
              </a:ext>
            </a:extLst>
          </p:cNvPr>
          <p:cNvSpPr/>
          <p:nvPr/>
        </p:nvSpPr>
        <p:spPr>
          <a:xfrm>
            <a:off x="651768" y="6488668"/>
            <a:ext cx="4160241" cy="369332"/>
          </a:xfrm>
          <a:prstGeom prst="rect">
            <a:avLst/>
          </a:prstGeom>
        </p:spPr>
        <p:txBody>
          <a:bodyPr wrap="none">
            <a:spAutoFit/>
          </a:bodyPr>
          <a:lstStyle/>
          <a:p>
            <a:r>
              <a:rPr lang="en-US" dirty="0">
                <a:hlinkClick r:id="rId2"/>
              </a:rPr>
              <a:t>www.earlygradereadingbarometer.org</a:t>
            </a:r>
            <a:r>
              <a:rPr lang="en-US" dirty="0"/>
              <a:t>  </a:t>
            </a:r>
          </a:p>
        </p:txBody>
      </p:sp>
    </p:spTree>
    <p:extLst>
      <p:ext uri="{BB962C8B-B14F-4D97-AF65-F5344CB8AC3E}">
        <p14:creationId xmlns:p14="http://schemas.microsoft.com/office/powerpoint/2010/main" val="360708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C569-0281-424D-824F-4525F2EA65CD}"/>
              </a:ext>
            </a:extLst>
          </p:cNvPr>
          <p:cNvSpPr>
            <a:spLocks noGrp="1"/>
          </p:cNvSpPr>
          <p:nvPr>
            <p:ph type="title"/>
          </p:nvPr>
        </p:nvSpPr>
        <p:spPr/>
        <p:txBody>
          <a:bodyPr/>
          <a:lstStyle/>
          <a:p>
            <a:r>
              <a:rPr lang="en-US" dirty="0"/>
              <a:t>Visualizations Objectives and Solutions</a:t>
            </a:r>
          </a:p>
        </p:txBody>
      </p:sp>
      <p:sp>
        <p:nvSpPr>
          <p:cNvPr id="3" name="Content Placeholder 2">
            <a:extLst>
              <a:ext uri="{FF2B5EF4-FFF2-40B4-BE49-F238E27FC236}">
                <a16:creationId xmlns:a16="http://schemas.microsoft.com/office/drawing/2014/main" id="{4C22C573-9987-49B8-AC76-7AE599FEF76E}"/>
              </a:ext>
            </a:extLst>
          </p:cNvPr>
          <p:cNvSpPr>
            <a:spLocks noGrp="1"/>
          </p:cNvSpPr>
          <p:nvPr>
            <p:ph idx="1"/>
          </p:nvPr>
        </p:nvSpPr>
        <p:spPr>
          <a:xfrm>
            <a:off x="3786812" y="2179053"/>
            <a:ext cx="7679473" cy="4983163"/>
          </a:xfrm>
        </p:spPr>
        <p:txBody>
          <a:bodyPr/>
          <a:lstStyle/>
          <a:p>
            <a:r>
              <a:rPr lang="en-US" dirty="0"/>
              <a:t>Trends report</a:t>
            </a:r>
          </a:p>
          <a:p>
            <a:pPr lvl="1"/>
            <a:r>
              <a:rPr lang="en-US" dirty="0"/>
              <a:t>Compare how the distribution for selected EGRA subtasks have changed or remained the same over time. </a:t>
            </a:r>
          </a:p>
        </p:txBody>
      </p:sp>
      <p:sp>
        <p:nvSpPr>
          <p:cNvPr id="4" name="Slide Number Placeholder 3">
            <a:extLst>
              <a:ext uri="{FF2B5EF4-FFF2-40B4-BE49-F238E27FC236}">
                <a16:creationId xmlns:a16="http://schemas.microsoft.com/office/drawing/2014/main" id="{AA6267A6-5991-4CC5-B4AA-E6B36E5066D4}"/>
              </a:ext>
            </a:extLst>
          </p:cNvPr>
          <p:cNvSpPr>
            <a:spLocks noGrp="1"/>
          </p:cNvSpPr>
          <p:nvPr>
            <p:ph type="sldNum" sz="quarter" idx="10"/>
          </p:nvPr>
        </p:nvSpPr>
        <p:spPr/>
        <p:txBody>
          <a:bodyPr/>
          <a:lstStyle/>
          <a:p>
            <a:fld id="{D4325D4D-289E-48C1-B277-2BEB492A7D19}" type="slidenum">
              <a:rPr lang="en-US" smtClean="0"/>
              <a:pPr/>
              <a:t>8</a:t>
            </a:fld>
            <a:endParaRPr lang="en-US" dirty="0"/>
          </a:p>
        </p:txBody>
      </p:sp>
      <p:grpSp>
        <p:nvGrpSpPr>
          <p:cNvPr id="19" name="Group 18">
            <a:extLst>
              <a:ext uri="{FF2B5EF4-FFF2-40B4-BE49-F238E27FC236}">
                <a16:creationId xmlns:a16="http://schemas.microsoft.com/office/drawing/2014/main" id="{3BF5B60B-4236-46E7-92FC-5F575BC1B4D1}"/>
              </a:ext>
            </a:extLst>
          </p:cNvPr>
          <p:cNvGrpSpPr/>
          <p:nvPr/>
        </p:nvGrpSpPr>
        <p:grpSpPr>
          <a:xfrm>
            <a:off x="618975" y="2187364"/>
            <a:ext cx="2122289" cy="633600"/>
            <a:chOff x="4844355" y="668658"/>
            <a:chExt cx="2122289" cy="633600"/>
          </a:xfrm>
        </p:grpSpPr>
        <p:sp>
          <p:nvSpPr>
            <p:cNvPr id="23" name="Rectangle 22">
              <a:extLst>
                <a:ext uri="{FF2B5EF4-FFF2-40B4-BE49-F238E27FC236}">
                  <a16:creationId xmlns:a16="http://schemas.microsoft.com/office/drawing/2014/main" id="{150F6520-75E3-49F8-B544-8205D0DF5095}"/>
                </a:ext>
              </a:extLst>
            </p:cNvPr>
            <p:cNvSpPr/>
            <p:nvPr/>
          </p:nvSpPr>
          <p:spPr>
            <a:xfrm>
              <a:off x="4844355" y="668658"/>
              <a:ext cx="2122289" cy="633600"/>
            </a:xfrm>
            <a:prstGeom prst="rect">
              <a:avLst/>
            </a:prstGeom>
            <a:solidFill>
              <a:srgbClr val="BBDB95"/>
            </a:solidFill>
            <a:ln>
              <a:solidFill>
                <a:schemeClr val="tx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24" name="TextBox 23">
              <a:extLst>
                <a:ext uri="{FF2B5EF4-FFF2-40B4-BE49-F238E27FC236}">
                  <a16:creationId xmlns:a16="http://schemas.microsoft.com/office/drawing/2014/main" id="{4DE7DA52-A194-45F5-815A-68DF11CA5B56}"/>
                </a:ext>
              </a:extLst>
            </p:cNvPr>
            <p:cNvSpPr txBox="1"/>
            <p:nvPr/>
          </p:nvSpPr>
          <p:spPr>
            <a:xfrm>
              <a:off x="4844355" y="668658"/>
              <a:ext cx="2122289" cy="633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3</a:t>
              </a:r>
            </a:p>
          </p:txBody>
        </p:sp>
      </p:grpSp>
      <p:grpSp>
        <p:nvGrpSpPr>
          <p:cNvPr id="20" name="Group 19">
            <a:extLst>
              <a:ext uri="{FF2B5EF4-FFF2-40B4-BE49-F238E27FC236}">
                <a16:creationId xmlns:a16="http://schemas.microsoft.com/office/drawing/2014/main" id="{99E2EEB2-1A7B-4849-B236-6C8660AE7B72}"/>
              </a:ext>
            </a:extLst>
          </p:cNvPr>
          <p:cNvGrpSpPr/>
          <p:nvPr/>
        </p:nvGrpSpPr>
        <p:grpSpPr>
          <a:xfrm>
            <a:off x="618975" y="2865570"/>
            <a:ext cx="2122289" cy="1805065"/>
            <a:chOff x="4844355" y="1346864"/>
            <a:chExt cx="2122289" cy="1805065"/>
          </a:xfrm>
        </p:grpSpPr>
        <p:sp>
          <p:nvSpPr>
            <p:cNvPr id="21" name="Rectangle 20">
              <a:extLst>
                <a:ext uri="{FF2B5EF4-FFF2-40B4-BE49-F238E27FC236}">
                  <a16:creationId xmlns:a16="http://schemas.microsoft.com/office/drawing/2014/main" id="{451A4696-1A39-408B-B810-C2BC15B9357F}"/>
                </a:ext>
              </a:extLst>
            </p:cNvPr>
            <p:cNvSpPr/>
            <p:nvPr/>
          </p:nvSpPr>
          <p:spPr>
            <a:xfrm>
              <a:off x="4844355" y="1346864"/>
              <a:ext cx="2122289" cy="1805065"/>
            </a:xfrm>
            <a:prstGeom prst="rect">
              <a:avLst/>
            </a:prstGeom>
            <a:solidFill>
              <a:srgbClr val="BBDB95">
                <a:alpha val="90000"/>
              </a:srgbClr>
            </a:solidFill>
            <a:ln>
              <a:solidFill>
                <a:schemeClr val="tx1">
                  <a:alpha val="90000"/>
                </a:schemeClr>
              </a:solidFill>
            </a:ln>
          </p:spPr>
          <p:style>
            <a:lnRef idx="2">
              <a:scrgbClr r="0" g="0" b="0"/>
            </a:lnRef>
            <a:fillRef idx="1">
              <a:scrgbClr r="0" g="0" b="0"/>
            </a:fillRef>
            <a:effectRef idx="0">
              <a:schemeClr val="accent4">
                <a:tint val="40000"/>
                <a:alpha val="90000"/>
                <a:hueOff val="0"/>
                <a:satOff val="0"/>
                <a:lumOff val="0"/>
                <a:alphaOff val="0"/>
              </a:schemeClr>
            </a:effectRef>
            <a:fontRef idx="minor">
              <a:schemeClr val="dk1">
                <a:hueOff val="0"/>
                <a:satOff val="0"/>
                <a:lumOff val="0"/>
                <a:alphaOff val="0"/>
              </a:schemeClr>
            </a:fontRef>
          </p:style>
        </p:sp>
        <p:sp>
          <p:nvSpPr>
            <p:cNvPr id="22" name="TextBox 21">
              <a:extLst>
                <a:ext uri="{FF2B5EF4-FFF2-40B4-BE49-F238E27FC236}">
                  <a16:creationId xmlns:a16="http://schemas.microsoft.com/office/drawing/2014/main" id="{CF7F7260-7CB4-4887-B5A7-C1885D11BF02}"/>
                </a:ext>
              </a:extLst>
            </p:cNvPr>
            <p:cNvSpPr txBox="1"/>
            <p:nvPr/>
          </p:nvSpPr>
          <p:spPr>
            <a:xfrm>
              <a:off x="4844355" y="1346864"/>
              <a:ext cx="2122289" cy="18050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Tx/>
                <a:buNone/>
              </a:pPr>
              <a:r>
                <a:rPr lang="en-US" sz="2200" kern="1200">
                  <a:effectLst/>
                  <a:latin typeface="+mn-lt"/>
                  <a:ea typeface="+mn-ea"/>
                  <a:cs typeface="+mn-cs"/>
                </a:rPr>
                <a:t>Tracks progress overtime </a:t>
              </a:r>
              <a:endParaRPr lang="en-US" sz="2200" kern="1200" dirty="0"/>
            </a:p>
          </p:txBody>
        </p:sp>
      </p:grpSp>
      <p:sp>
        <p:nvSpPr>
          <p:cNvPr id="11" name="Rectangle 10">
            <a:extLst>
              <a:ext uri="{FF2B5EF4-FFF2-40B4-BE49-F238E27FC236}">
                <a16:creationId xmlns:a16="http://schemas.microsoft.com/office/drawing/2014/main" id="{1FE1C323-8C9A-48A0-9509-DD27843A14AF}"/>
              </a:ext>
            </a:extLst>
          </p:cNvPr>
          <p:cNvSpPr/>
          <p:nvPr/>
        </p:nvSpPr>
        <p:spPr>
          <a:xfrm>
            <a:off x="651768" y="6488668"/>
            <a:ext cx="4160241" cy="369332"/>
          </a:xfrm>
          <a:prstGeom prst="rect">
            <a:avLst/>
          </a:prstGeom>
        </p:spPr>
        <p:txBody>
          <a:bodyPr wrap="none">
            <a:spAutoFit/>
          </a:bodyPr>
          <a:lstStyle/>
          <a:p>
            <a:r>
              <a:rPr lang="en-US" dirty="0">
                <a:hlinkClick r:id="rId2"/>
              </a:rPr>
              <a:t>www.earlygradereadingbarometer.org</a:t>
            </a:r>
            <a:r>
              <a:rPr lang="en-US" dirty="0"/>
              <a:t>  </a:t>
            </a:r>
          </a:p>
        </p:txBody>
      </p:sp>
    </p:spTree>
    <p:extLst>
      <p:ext uri="{BB962C8B-B14F-4D97-AF65-F5344CB8AC3E}">
        <p14:creationId xmlns:p14="http://schemas.microsoft.com/office/powerpoint/2010/main" val="149120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C569-0281-424D-824F-4525F2EA65CD}"/>
              </a:ext>
            </a:extLst>
          </p:cNvPr>
          <p:cNvSpPr>
            <a:spLocks noGrp="1"/>
          </p:cNvSpPr>
          <p:nvPr>
            <p:ph type="title"/>
          </p:nvPr>
        </p:nvSpPr>
        <p:spPr/>
        <p:txBody>
          <a:bodyPr/>
          <a:lstStyle/>
          <a:p>
            <a:r>
              <a:rPr lang="en-US" dirty="0"/>
              <a:t>Visualizations Objectives and Solutions</a:t>
            </a:r>
          </a:p>
        </p:txBody>
      </p:sp>
      <p:sp>
        <p:nvSpPr>
          <p:cNvPr id="3" name="Content Placeholder 2">
            <a:extLst>
              <a:ext uri="{FF2B5EF4-FFF2-40B4-BE49-F238E27FC236}">
                <a16:creationId xmlns:a16="http://schemas.microsoft.com/office/drawing/2014/main" id="{4C22C573-9987-49B8-AC76-7AE599FEF76E}"/>
              </a:ext>
            </a:extLst>
          </p:cNvPr>
          <p:cNvSpPr>
            <a:spLocks noGrp="1"/>
          </p:cNvSpPr>
          <p:nvPr>
            <p:ph idx="1"/>
          </p:nvPr>
        </p:nvSpPr>
        <p:spPr>
          <a:xfrm>
            <a:off x="3826641" y="2179053"/>
            <a:ext cx="7679473" cy="4983163"/>
          </a:xfrm>
        </p:spPr>
        <p:txBody>
          <a:bodyPr/>
          <a:lstStyle/>
          <a:p>
            <a:r>
              <a:rPr lang="en-US" dirty="0"/>
              <a:t>Benchmark report</a:t>
            </a:r>
          </a:p>
          <a:p>
            <a:pPr lvl="1"/>
            <a:r>
              <a:rPr lang="en-US" dirty="0"/>
              <a:t>Chose a target ORF benchmark and see information on how man student are meeting the target benchmark now and how the percentages student meeting the benchmark value could change over time</a:t>
            </a:r>
          </a:p>
        </p:txBody>
      </p:sp>
      <p:sp>
        <p:nvSpPr>
          <p:cNvPr id="4" name="Slide Number Placeholder 3">
            <a:extLst>
              <a:ext uri="{FF2B5EF4-FFF2-40B4-BE49-F238E27FC236}">
                <a16:creationId xmlns:a16="http://schemas.microsoft.com/office/drawing/2014/main" id="{AA6267A6-5991-4CC5-B4AA-E6B36E5066D4}"/>
              </a:ext>
            </a:extLst>
          </p:cNvPr>
          <p:cNvSpPr>
            <a:spLocks noGrp="1"/>
          </p:cNvSpPr>
          <p:nvPr>
            <p:ph type="sldNum" sz="quarter" idx="10"/>
          </p:nvPr>
        </p:nvSpPr>
        <p:spPr/>
        <p:txBody>
          <a:bodyPr/>
          <a:lstStyle/>
          <a:p>
            <a:fld id="{D4325D4D-289E-48C1-B277-2BEB492A7D19}" type="slidenum">
              <a:rPr lang="en-US" smtClean="0"/>
              <a:pPr/>
              <a:t>9</a:t>
            </a:fld>
            <a:endParaRPr lang="en-US" dirty="0"/>
          </a:p>
        </p:txBody>
      </p:sp>
      <p:grpSp>
        <p:nvGrpSpPr>
          <p:cNvPr id="17" name="Group 16">
            <a:extLst>
              <a:ext uri="{FF2B5EF4-FFF2-40B4-BE49-F238E27FC236}">
                <a16:creationId xmlns:a16="http://schemas.microsoft.com/office/drawing/2014/main" id="{7315CC09-F2D7-4163-B623-3709115B2B1C}"/>
              </a:ext>
            </a:extLst>
          </p:cNvPr>
          <p:cNvGrpSpPr/>
          <p:nvPr/>
        </p:nvGrpSpPr>
        <p:grpSpPr>
          <a:xfrm>
            <a:off x="685886" y="2187364"/>
            <a:ext cx="2122289" cy="633600"/>
            <a:chOff x="7263765" y="668658"/>
            <a:chExt cx="2122289" cy="633600"/>
          </a:xfrm>
        </p:grpSpPr>
        <p:sp>
          <p:nvSpPr>
            <p:cNvPr id="21" name="Rectangle 20">
              <a:extLst>
                <a:ext uri="{FF2B5EF4-FFF2-40B4-BE49-F238E27FC236}">
                  <a16:creationId xmlns:a16="http://schemas.microsoft.com/office/drawing/2014/main" id="{5AABDFCD-7E68-4216-867B-8C5B6FE1F01F}"/>
                </a:ext>
              </a:extLst>
            </p:cNvPr>
            <p:cNvSpPr/>
            <p:nvPr/>
          </p:nvSpPr>
          <p:spPr>
            <a:xfrm>
              <a:off x="7263765" y="668658"/>
              <a:ext cx="2122289" cy="633600"/>
            </a:xfrm>
            <a:prstGeom prst="rect">
              <a:avLst/>
            </a:prstGeom>
            <a:solidFill>
              <a:srgbClr val="D9682F"/>
            </a:solidFill>
            <a:ln>
              <a:solidFill>
                <a:schemeClr val="tx1"/>
              </a:solid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22" name="TextBox 21">
              <a:extLst>
                <a:ext uri="{FF2B5EF4-FFF2-40B4-BE49-F238E27FC236}">
                  <a16:creationId xmlns:a16="http://schemas.microsoft.com/office/drawing/2014/main" id="{01C6B978-AC9F-4193-AC84-A99D4D63BD2C}"/>
                </a:ext>
              </a:extLst>
            </p:cNvPr>
            <p:cNvSpPr txBox="1"/>
            <p:nvPr/>
          </p:nvSpPr>
          <p:spPr>
            <a:xfrm>
              <a:off x="7263765" y="668658"/>
              <a:ext cx="2122289" cy="633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FontTx/>
                <a:buNone/>
              </a:pPr>
              <a:r>
                <a:rPr lang="en-US" sz="2200" b="1" kern="1200" dirty="0">
                  <a:solidFill>
                    <a:schemeClr val="tx1"/>
                  </a:solidFill>
                </a:rPr>
                <a:t>4</a:t>
              </a:r>
            </a:p>
          </p:txBody>
        </p:sp>
      </p:grpSp>
      <p:grpSp>
        <p:nvGrpSpPr>
          <p:cNvPr id="18" name="Group 17">
            <a:extLst>
              <a:ext uri="{FF2B5EF4-FFF2-40B4-BE49-F238E27FC236}">
                <a16:creationId xmlns:a16="http://schemas.microsoft.com/office/drawing/2014/main" id="{6CC741EF-9DB0-4D0D-9A88-C8DE1E8493A0}"/>
              </a:ext>
            </a:extLst>
          </p:cNvPr>
          <p:cNvGrpSpPr/>
          <p:nvPr/>
        </p:nvGrpSpPr>
        <p:grpSpPr>
          <a:xfrm>
            <a:off x="685886" y="2865570"/>
            <a:ext cx="2122289" cy="1805065"/>
            <a:chOff x="7263765" y="1346864"/>
            <a:chExt cx="2122289" cy="1805065"/>
          </a:xfrm>
        </p:grpSpPr>
        <p:sp>
          <p:nvSpPr>
            <p:cNvPr id="19" name="Rectangle 18">
              <a:extLst>
                <a:ext uri="{FF2B5EF4-FFF2-40B4-BE49-F238E27FC236}">
                  <a16:creationId xmlns:a16="http://schemas.microsoft.com/office/drawing/2014/main" id="{2C7D0E96-1866-4875-A8B0-BF688E485A6D}"/>
                </a:ext>
              </a:extLst>
            </p:cNvPr>
            <p:cNvSpPr/>
            <p:nvPr/>
          </p:nvSpPr>
          <p:spPr>
            <a:xfrm>
              <a:off x="7263765" y="1346864"/>
              <a:ext cx="2122289" cy="1805065"/>
            </a:xfrm>
            <a:prstGeom prst="rect">
              <a:avLst/>
            </a:prstGeom>
            <a:solidFill>
              <a:srgbClr val="D9682F">
                <a:alpha val="90000"/>
              </a:srgbClr>
            </a:solidFill>
            <a:ln>
              <a:solidFill>
                <a:schemeClr val="tx1">
                  <a:alpha val="90000"/>
                </a:schemeClr>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0" name="TextBox 19">
              <a:extLst>
                <a:ext uri="{FF2B5EF4-FFF2-40B4-BE49-F238E27FC236}">
                  <a16:creationId xmlns:a16="http://schemas.microsoft.com/office/drawing/2014/main" id="{D4941291-F9A0-43EE-BDD7-C254695FD347}"/>
                </a:ext>
              </a:extLst>
            </p:cNvPr>
            <p:cNvSpPr txBox="1"/>
            <p:nvPr/>
          </p:nvSpPr>
          <p:spPr>
            <a:xfrm>
              <a:off x="7263765" y="1346864"/>
              <a:ext cx="2122289" cy="18050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Tx/>
                <a:buNone/>
              </a:pPr>
              <a:r>
                <a:rPr lang="en-US" sz="2200" kern="1200" dirty="0">
                  <a:effectLst/>
                  <a:latin typeface="+mn-lt"/>
                  <a:ea typeface="+mn-ea"/>
                  <a:cs typeface="+mn-cs"/>
                </a:rPr>
                <a:t>Projects what future improvement looks like </a:t>
              </a:r>
              <a:endParaRPr lang="en-US" sz="2200" kern="1200" dirty="0"/>
            </a:p>
          </p:txBody>
        </p:sp>
      </p:grpSp>
      <p:sp>
        <p:nvSpPr>
          <p:cNvPr id="11" name="Rectangle 10">
            <a:extLst>
              <a:ext uri="{FF2B5EF4-FFF2-40B4-BE49-F238E27FC236}">
                <a16:creationId xmlns:a16="http://schemas.microsoft.com/office/drawing/2014/main" id="{454E4B15-40EA-47B5-93EB-A1A3A0F8D3FF}"/>
              </a:ext>
            </a:extLst>
          </p:cNvPr>
          <p:cNvSpPr/>
          <p:nvPr/>
        </p:nvSpPr>
        <p:spPr>
          <a:xfrm>
            <a:off x="651768" y="6488668"/>
            <a:ext cx="4160241" cy="369332"/>
          </a:xfrm>
          <a:prstGeom prst="rect">
            <a:avLst/>
          </a:prstGeom>
        </p:spPr>
        <p:txBody>
          <a:bodyPr wrap="none">
            <a:spAutoFit/>
          </a:bodyPr>
          <a:lstStyle/>
          <a:p>
            <a:r>
              <a:rPr lang="en-US" dirty="0">
                <a:hlinkClick r:id="rId2"/>
              </a:rPr>
              <a:t>www.earlygradereadingbarometer.org</a:t>
            </a:r>
            <a:r>
              <a:rPr lang="en-US" dirty="0"/>
              <a:t>  </a:t>
            </a:r>
          </a:p>
        </p:txBody>
      </p:sp>
    </p:spTree>
    <p:extLst>
      <p:ext uri="{BB962C8B-B14F-4D97-AF65-F5344CB8AC3E}">
        <p14:creationId xmlns:p14="http://schemas.microsoft.com/office/powerpoint/2010/main" val="278624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C569-0281-424D-824F-4525F2EA65CD}"/>
              </a:ext>
            </a:extLst>
          </p:cNvPr>
          <p:cNvSpPr>
            <a:spLocks noGrp="1"/>
          </p:cNvSpPr>
          <p:nvPr>
            <p:ph type="title"/>
          </p:nvPr>
        </p:nvSpPr>
        <p:spPr/>
        <p:txBody>
          <a:bodyPr/>
          <a:lstStyle/>
          <a:p>
            <a:r>
              <a:rPr lang="en-US" dirty="0"/>
              <a:t>Visualizations Objectives and Solutions</a:t>
            </a:r>
          </a:p>
        </p:txBody>
      </p:sp>
      <p:sp>
        <p:nvSpPr>
          <p:cNvPr id="3" name="Content Placeholder 2">
            <a:extLst>
              <a:ext uri="{FF2B5EF4-FFF2-40B4-BE49-F238E27FC236}">
                <a16:creationId xmlns:a16="http://schemas.microsoft.com/office/drawing/2014/main" id="{4C22C573-9987-49B8-AC76-7AE599FEF76E}"/>
              </a:ext>
            </a:extLst>
          </p:cNvPr>
          <p:cNvSpPr>
            <a:spLocks noGrp="1"/>
          </p:cNvSpPr>
          <p:nvPr>
            <p:ph idx="1"/>
          </p:nvPr>
        </p:nvSpPr>
        <p:spPr>
          <a:xfrm>
            <a:off x="3844870" y="2179053"/>
            <a:ext cx="7679473" cy="4983163"/>
          </a:xfrm>
        </p:spPr>
        <p:txBody>
          <a:bodyPr/>
          <a:lstStyle/>
          <a:p>
            <a:r>
              <a:rPr lang="en-US" dirty="0"/>
              <a:t>Provide gender, residence and sub-national unit as key variable for disaggregating performance on subtasks</a:t>
            </a:r>
          </a:p>
        </p:txBody>
      </p:sp>
      <p:sp>
        <p:nvSpPr>
          <p:cNvPr id="4" name="Slide Number Placeholder 3">
            <a:extLst>
              <a:ext uri="{FF2B5EF4-FFF2-40B4-BE49-F238E27FC236}">
                <a16:creationId xmlns:a16="http://schemas.microsoft.com/office/drawing/2014/main" id="{AA6267A6-5991-4CC5-B4AA-E6B36E5066D4}"/>
              </a:ext>
            </a:extLst>
          </p:cNvPr>
          <p:cNvSpPr>
            <a:spLocks noGrp="1"/>
          </p:cNvSpPr>
          <p:nvPr>
            <p:ph type="sldNum" sz="quarter" idx="10"/>
          </p:nvPr>
        </p:nvSpPr>
        <p:spPr/>
        <p:txBody>
          <a:bodyPr/>
          <a:lstStyle/>
          <a:p>
            <a:fld id="{D4325D4D-289E-48C1-B277-2BEB492A7D19}" type="slidenum">
              <a:rPr lang="en-US" smtClean="0"/>
              <a:pPr/>
              <a:t>10</a:t>
            </a:fld>
            <a:endParaRPr lang="en-US" dirty="0"/>
          </a:p>
        </p:txBody>
      </p:sp>
      <p:grpSp>
        <p:nvGrpSpPr>
          <p:cNvPr id="17" name="Group 16">
            <a:extLst>
              <a:ext uri="{FF2B5EF4-FFF2-40B4-BE49-F238E27FC236}">
                <a16:creationId xmlns:a16="http://schemas.microsoft.com/office/drawing/2014/main" id="{051C4AF9-9EF6-4EC4-8B38-5AA20D028D6F}"/>
              </a:ext>
            </a:extLst>
          </p:cNvPr>
          <p:cNvGrpSpPr/>
          <p:nvPr/>
        </p:nvGrpSpPr>
        <p:grpSpPr>
          <a:xfrm>
            <a:off x="508576" y="2187364"/>
            <a:ext cx="2122289" cy="633600"/>
            <a:chOff x="9683174" y="668658"/>
            <a:chExt cx="2122289" cy="633600"/>
          </a:xfrm>
        </p:grpSpPr>
        <p:sp>
          <p:nvSpPr>
            <p:cNvPr id="21" name="Rectangle 20">
              <a:extLst>
                <a:ext uri="{FF2B5EF4-FFF2-40B4-BE49-F238E27FC236}">
                  <a16:creationId xmlns:a16="http://schemas.microsoft.com/office/drawing/2014/main" id="{50FCEDE4-0F95-45A6-8CAE-015F4F6F1A12}"/>
                </a:ext>
              </a:extLst>
            </p:cNvPr>
            <p:cNvSpPr/>
            <p:nvPr/>
          </p:nvSpPr>
          <p:spPr>
            <a:xfrm>
              <a:off x="9683174" y="668658"/>
              <a:ext cx="2122289" cy="633600"/>
            </a:xfrm>
            <a:prstGeom prst="rect">
              <a:avLst/>
            </a:prstGeom>
            <a:solidFill>
              <a:srgbClr val="6C6C6C"/>
            </a:solidFill>
            <a:ln>
              <a:solidFill>
                <a:schemeClr val="tx1"/>
              </a:solidFill>
            </a:ln>
          </p:spPr>
          <p:style>
            <a:lnRef idx="2">
              <a:scrgbClr r="0" g="0" b="0"/>
            </a:lnRef>
            <a:fillRef idx="1">
              <a:scrgbClr r="0" g="0" b="0"/>
            </a:fillRef>
            <a:effectRef idx="0">
              <a:schemeClr val="accent6">
                <a:hueOff val="0"/>
                <a:satOff val="0"/>
                <a:lumOff val="0"/>
                <a:alphaOff val="0"/>
              </a:schemeClr>
            </a:effectRef>
            <a:fontRef idx="minor">
              <a:schemeClr val="lt1"/>
            </a:fontRef>
          </p:style>
        </p:sp>
        <p:sp>
          <p:nvSpPr>
            <p:cNvPr id="22" name="TextBox 21">
              <a:extLst>
                <a:ext uri="{FF2B5EF4-FFF2-40B4-BE49-F238E27FC236}">
                  <a16:creationId xmlns:a16="http://schemas.microsoft.com/office/drawing/2014/main" id="{7911CB09-18D9-481D-ADF6-A03CFF11534B}"/>
                </a:ext>
              </a:extLst>
            </p:cNvPr>
            <p:cNvSpPr txBox="1"/>
            <p:nvPr/>
          </p:nvSpPr>
          <p:spPr>
            <a:xfrm>
              <a:off x="9683174" y="668658"/>
              <a:ext cx="2122289" cy="633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FontTx/>
                <a:buNone/>
              </a:pPr>
              <a:r>
                <a:rPr lang="en-US" sz="2200" b="1" kern="1200" dirty="0">
                  <a:solidFill>
                    <a:schemeClr val="tx1"/>
                  </a:solidFill>
                </a:rPr>
                <a:t>5 </a:t>
              </a:r>
            </a:p>
          </p:txBody>
        </p:sp>
      </p:grpSp>
      <p:grpSp>
        <p:nvGrpSpPr>
          <p:cNvPr id="18" name="Group 17">
            <a:extLst>
              <a:ext uri="{FF2B5EF4-FFF2-40B4-BE49-F238E27FC236}">
                <a16:creationId xmlns:a16="http://schemas.microsoft.com/office/drawing/2014/main" id="{3F452A80-F497-4270-A49A-0A8D8A0B6881}"/>
              </a:ext>
            </a:extLst>
          </p:cNvPr>
          <p:cNvGrpSpPr/>
          <p:nvPr/>
        </p:nvGrpSpPr>
        <p:grpSpPr>
          <a:xfrm>
            <a:off x="508576" y="2865570"/>
            <a:ext cx="2122289" cy="1805065"/>
            <a:chOff x="9683174" y="1346864"/>
            <a:chExt cx="2122289" cy="1805065"/>
          </a:xfrm>
        </p:grpSpPr>
        <p:sp>
          <p:nvSpPr>
            <p:cNvPr id="19" name="Rectangle 18">
              <a:extLst>
                <a:ext uri="{FF2B5EF4-FFF2-40B4-BE49-F238E27FC236}">
                  <a16:creationId xmlns:a16="http://schemas.microsoft.com/office/drawing/2014/main" id="{EF0E2D20-778E-4BCE-A98C-D4F75D975944}"/>
                </a:ext>
              </a:extLst>
            </p:cNvPr>
            <p:cNvSpPr/>
            <p:nvPr/>
          </p:nvSpPr>
          <p:spPr>
            <a:xfrm>
              <a:off x="9683174" y="1346864"/>
              <a:ext cx="2122289" cy="1805065"/>
            </a:xfrm>
            <a:prstGeom prst="rect">
              <a:avLst/>
            </a:prstGeom>
            <a:ln>
              <a:solidFill>
                <a:schemeClr val="tx1">
                  <a:alpha val="90000"/>
                </a:schemeClr>
              </a:solidFill>
            </a:ln>
          </p:spPr>
          <p:style>
            <a:lnRef idx="2">
              <a:scrgbClr r="0" g="0" b="0"/>
            </a:lnRef>
            <a:fillRef idx="1">
              <a:schemeClr val="accent6">
                <a:tint val="40000"/>
                <a:alpha val="90000"/>
                <a:hueOff val="0"/>
                <a:satOff val="0"/>
                <a:lumOff val="0"/>
                <a:alphaOff val="0"/>
              </a:schemeClr>
            </a:fillRef>
            <a:effectRef idx="0">
              <a:schemeClr val="accent6">
                <a:tint val="40000"/>
                <a:alpha val="90000"/>
                <a:hueOff val="0"/>
                <a:satOff val="0"/>
                <a:lumOff val="0"/>
                <a:alphaOff val="0"/>
              </a:schemeClr>
            </a:effectRef>
            <a:fontRef idx="minor">
              <a:schemeClr val="dk1">
                <a:hueOff val="0"/>
                <a:satOff val="0"/>
                <a:lumOff val="0"/>
                <a:alphaOff val="0"/>
              </a:schemeClr>
            </a:fontRef>
          </p:style>
        </p:sp>
        <p:sp>
          <p:nvSpPr>
            <p:cNvPr id="20" name="TextBox 19">
              <a:extLst>
                <a:ext uri="{FF2B5EF4-FFF2-40B4-BE49-F238E27FC236}">
                  <a16:creationId xmlns:a16="http://schemas.microsoft.com/office/drawing/2014/main" id="{EE1421B2-C76F-45C7-8944-06651EFB4859}"/>
                </a:ext>
              </a:extLst>
            </p:cNvPr>
            <p:cNvSpPr txBox="1"/>
            <p:nvPr/>
          </p:nvSpPr>
          <p:spPr>
            <a:xfrm>
              <a:off x="9683174" y="1346864"/>
              <a:ext cx="2122289" cy="18050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Tx/>
                <a:buNone/>
              </a:pPr>
              <a:r>
                <a:rPr lang="en-US" sz="2200" kern="1200" dirty="0">
                  <a:effectLst/>
                  <a:latin typeface="+mn-lt"/>
                  <a:ea typeface="+mn-ea"/>
                  <a:cs typeface="+mn-cs"/>
                </a:rPr>
                <a:t>And how the barometer considers equity </a:t>
              </a:r>
              <a:endParaRPr lang="en-US" sz="2200" kern="1200" dirty="0"/>
            </a:p>
            <a:p>
              <a:pPr marL="228600" lvl="1" indent="-228600" algn="l" defTabSz="977900">
                <a:lnSpc>
                  <a:spcPct val="90000"/>
                </a:lnSpc>
                <a:spcBef>
                  <a:spcPct val="0"/>
                </a:spcBef>
                <a:spcAft>
                  <a:spcPct val="15000"/>
                </a:spcAft>
                <a:buFontTx/>
                <a:buChar char="-"/>
              </a:pPr>
              <a:endParaRPr lang="en-US" sz="2200" kern="1200" dirty="0"/>
            </a:p>
          </p:txBody>
        </p:sp>
      </p:grpSp>
      <p:sp>
        <p:nvSpPr>
          <p:cNvPr id="11" name="Rectangle 10">
            <a:extLst>
              <a:ext uri="{FF2B5EF4-FFF2-40B4-BE49-F238E27FC236}">
                <a16:creationId xmlns:a16="http://schemas.microsoft.com/office/drawing/2014/main" id="{00EBD9D5-B218-4FAD-8765-F66A7A84CC72}"/>
              </a:ext>
            </a:extLst>
          </p:cNvPr>
          <p:cNvSpPr/>
          <p:nvPr/>
        </p:nvSpPr>
        <p:spPr>
          <a:xfrm>
            <a:off x="651768" y="6488668"/>
            <a:ext cx="4160241" cy="369332"/>
          </a:xfrm>
          <a:prstGeom prst="rect">
            <a:avLst/>
          </a:prstGeom>
        </p:spPr>
        <p:txBody>
          <a:bodyPr wrap="none">
            <a:spAutoFit/>
          </a:bodyPr>
          <a:lstStyle/>
          <a:p>
            <a:r>
              <a:rPr lang="en-US" dirty="0">
                <a:hlinkClick r:id="rId2"/>
              </a:rPr>
              <a:t>www.earlygradereadingbarometer.org</a:t>
            </a:r>
            <a:r>
              <a:rPr lang="en-US" dirty="0"/>
              <a:t>  </a:t>
            </a:r>
          </a:p>
        </p:txBody>
      </p:sp>
    </p:spTree>
    <p:extLst>
      <p:ext uri="{BB962C8B-B14F-4D97-AF65-F5344CB8AC3E}">
        <p14:creationId xmlns:p14="http://schemas.microsoft.com/office/powerpoint/2010/main" val="3814248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EDD30FA-4A61-472D-82BC-B8EE316CA7C3}"/>
              </a:ext>
            </a:extLst>
          </p:cNvPr>
          <p:cNvSpPr txBox="1">
            <a:spLocks noChangeArrowheads="1"/>
          </p:cNvSpPr>
          <p:nvPr/>
        </p:nvSpPr>
        <p:spPr bwMode="auto">
          <a:xfrm>
            <a:off x="304800" y="1547812"/>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280988" indent="-280988" algn="l" rtl="0" eaLnBrk="1" fontAlgn="base" hangingPunct="1">
              <a:spcBef>
                <a:spcPct val="20000"/>
              </a:spcBef>
              <a:spcAft>
                <a:spcPct val="0"/>
              </a:spcAft>
              <a:buClr>
                <a:schemeClr val="tx2"/>
              </a:buClr>
              <a:buSzPct val="80000"/>
              <a:buFont typeface="Wingdings" pitchFamily="2" charset="2"/>
              <a:buChar char="§"/>
              <a:defRPr sz="2000">
                <a:solidFill>
                  <a:schemeClr val="tx1"/>
                </a:solidFill>
                <a:latin typeface="+mn-lt"/>
                <a:ea typeface="+mn-ea"/>
                <a:cs typeface="+mn-cs"/>
              </a:defRPr>
            </a:lvl1pPr>
            <a:lvl2pPr marL="457200" indent="-234950" algn="l" rtl="0" eaLnBrk="1" fontAlgn="base" hangingPunct="1">
              <a:spcBef>
                <a:spcPct val="20000"/>
              </a:spcBef>
              <a:spcAft>
                <a:spcPct val="0"/>
              </a:spcAft>
              <a:buClr>
                <a:schemeClr val="tx2"/>
              </a:buClr>
              <a:buSzPct val="80000"/>
              <a:buFont typeface="Arial" charset="0"/>
              <a:buChar char="–"/>
              <a:defRPr sz="1800">
                <a:solidFill>
                  <a:schemeClr val="tx1"/>
                </a:solidFill>
                <a:latin typeface="+mn-lt"/>
                <a:cs typeface="+mn-cs"/>
              </a:defRPr>
            </a:lvl2pPr>
            <a:lvl3pPr marL="679450" indent="-222250" algn="l" rtl="0" eaLnBrk="1" fontAlgn="base" hangingPunct="1">
              <a:spcBef>
                <a:spcPct val="20000"/>
              </a:spcBef>
              <a:spcAft>
                <a:spcPct val="0"/>
              </a:spcAft>
              <a:buClr>
                <a:schemeClr val="tx2"/>
              </a:buClr>
              <a:buSzPct val="80000"/>
              <a:buFont typeface="Wingdings" pitchFamily="2" charset="2"/>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003F82"/>
              </a:buClr>
              <a:buSzPct val="80000"/>
              <a:buFont typeface="Wingdings" pitchFamily="2" charset="2"/>
              <a:buChar char="§"/>
              <a:defRPr sz="1400">
                <a:solidFill>
                  <a:schemeClr val="tx1"/>
                </a:solidFill>
                <a:latin typeface="+mn-lt"/>
                <a:cs typeface="+mn-cs"/>
              </a:defRPr>
            </a:lvl4pPr>
            <a:lvl5pPr marL="2057400" indent="-228600" algn="l" rtl="0" eaLnBrk="1" fontAlgn="base" hangingPunct="1">
              <a:spcBef>
                <a:spcPct val="20000"/>
              </a:spcBef>
              <a:spcAft>
                <a:spcPct val="0"/>
              </a:spcAft>
              <a:buClr>
                <a:srgbClr val="003F82"/>
              </a:buClr>
              <a:buSzPct val="80000"/>
              <a:buFont typeface="Wingdings" pitchFamily="2" charset="2"/>
              <a:buChar char="§"/>
              <a:defRPr sz="1200">
                <a:solidFill>
                  <a:schemeClr val="tx1"/>
                </a:solidFill>
                <a:latin typeface="+mn-lt"/>
                <a:cs typeface="+mn-cs"/>
              </a:defRPr>
            </a:lvl5pPr>
            <a:lvl6pPr marL="25146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6pPr>
            <a:lvl7pPr marL="29718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7pPr>
            <a:lvl8pPr marL="34290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8pPr>
            <a:lvl9pPr marL="3886200" indent="-228600" algn="l" rtl="0" eaLnBrk="1" fontAlgn="base" hangingPunct="1">
              <a:spcBef>
                <a:spcPct val="20000"/>
              </a:spcBef>
              <a:spcAft>
                <a:spcPct val="0"/>
              </a:spcAft>
              <a:buClr>
                <a:srgbClr val="003F82"/>
              </a:buClr>
              <a:buSzPct val="80000"/>
              <a:buFont typeface="Wingdings" pitchFamily="1" charset="2"/>
              <a:buChar char="§"/>
              <a:defRPr sz="1200">
                <a:solidFill>
                  <a:schemeClr val="tx1"/>
                </a:solidFill>
                <a:latin typeface="+mn-lt"/>
                <a:cs typeface="+mn-cs"/>
              </a:defRPr>
            </a:lvl9pPr>
          </a:lstStyle>
          <a:p>
            <a:pPr>
              <a:buFont typeface="Wingdings" pitchFamily="2" charset="2"/>
              <a:buNone/>
            </a:pPr>
            <a:r>
              <a:rPr lang="en-US" b="1" kern="0" dirty="0"/>
              <a:t>Any questions? </a:t>
            </a:r>
          </a:p>
          <a:p>
            <a:pPr>
              <a:buFont typeface="Wingdings" pitchFamily="2" charset="2"/>
              <a:buNone/>
            </a:pPr>
            <a:endParaRPr lang="en-US" b="1" kern="0" dirty="0"/>
          </a:p>
          <a:p>
            <a:pPr>
              <a:buFont typeface="Wingdings" pitchFamily="2" charset="2"/>
              <a:buNone/>
            </a:pPr>
            <a:r>
              <a:rPr lang="en-US" b="1" kern="0" dirty="0"/>
              <a:t>Sarah Zimmermann</a:t>
            </a:r>
          </a:p>
          <a:p>
            <a:pPr>
              <a:buFont typeface="Wingdings" pitchFamily="2" charset="2"/>
              <a:buNone/>
            </a:pPr>
            <a:r>
              <a:rPr lang="en-US" kern="0" dirty="0"/>
              <a:t>Statistician, RTI International</a:t>
            </a:r>
          </a:p>
          <a:p>
            <a:pPr>
              <a:buFont typeface="Wingdings" pitchFamily="2" charset="2"/>
              <a:buNone/>
            </a:pPr>
            <a:r>
              <a:rPr lang="en-US" kern="0" dirty="0"/>
              <a:t>919.485.5587</a:t>
            </a:r>
          </a:p>
          <a:p>
            <a:pPr>
              <a:buFont typeface="Wingdings" pitchFamily="2" charset="2"/>
              <a:buNone/>
            </a:pPr>
            <a:r>
              <a:rPr lang="en-US" kern="0" dirty="0">
                <a:hlinkClick r:id="rId3"/>
              </a:rPr>
              <a:t>szimmermann@rti.org</a:t>
            </a:r>
            <a:endParaRPr lang="en-US" kern="0" dirty="0"/>
          </a:p>
          <a:p>
            <a:pPr>
              <a:buNone/>
            </a:pPr>
            <a:r>
              <a:rPr lang="en-US" dirty="0">
                <a:hlinkClick r:id="rId4"/>
              </a:rPr>
              <a:t>https://www.linkedin.com/in/sarah-zimmermann-7a7167127/</a:t>
            </a:r>
            <a:endParaRPr lang="en-US" kern="0" dirty="0"/>
          </a:p>
        </p:txBody>
      </p:sp>
      <p:sp>
        <p:nvSpPr>
          <p:cNvPr id="6" name="Slide Number Placeholder 5">
            <a:extLst>
              <a:ext uri="{FF2B5EF4-FFF2-40B4-BE49-F238E27FC236}">
                <a16:creationId xmlns:a16="http://schemas.microsoft.com/office/drawing/2014/main" id="{5A50592A-02F1-4926-A099-0D25F4F7EDDB}"/>
              </a:ext>
            </a:extLst>
          </p:cNvPr>
          <p:cNvSpPr>
            <a:spLocks noGrp="1"/>
          </p:cNvSpPr>
          <p:nvPr>
            <p:ph type="sldNum" sz="quarter" idx="10"/>
          </p:nvPr>
        </p:nvSpPr>
        <p:spPr/>
        <p:txBody>
          <a:bodyPr/>
          <a:lstStyle/>
          <a:p>
            <a:fld id="{D4325D4D-289E-48C1-B277-2BEB492A7D19}" type="slidenum">
              <a:rPr lang="en-US" smtClean="0"/>
              <a:pPr/>
              <a:t>11</a:t>
            </a:fld>
            <a:endParaRPr lang="en-US" dirty="0"/>
          </a:p>
        </p:txBody>
      </p:sp>
    </p:spTree>
    <p:extLst>
      <p:ext uri="{BB962C8B-B14F-4D97-AF65-F5344CB8AC3E}">
        <p14:creationId xmlns:p14="http://schemas.microsoft.com/office/powerpoint/2010/main" val="436393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RTI Corporate">
  <a:themeElements>
    <a:clrScheme name="RTI Theme Colors">
      <a:dk1>
        <a:srgbClr val="000000"/>
      </a:dk1>
      <a:lt1>
        <a:srgbClr val="FFFFFF"/>
      </a:lt1>
      <a:dk2>
        <a:srgbClr val="000000"/>
      </a:dk2>
      <a:lt2>
        <a:srgbClr val="808080"/>
      </a:lt2>
      <a:accent1>
        <a:srgbClr val="085295"/>
      </a:accent1>
      <a:accent2>
        <a:srgbClr val="D06F1A"/>
      </a:accent2>
      <a:accent3>
        <a:srgbClr val="B1953A"/>
      </a:accent3>
      <a:accent4>
        <a:srgbClr val="FFC525"/>
      </a:accent4>
      <a:accent5>
        <a:srgbClr val="5D9732"/>
      </a:accent5>
      <a:accent6>
        <a:srgbClr val="4F2683"/>
      </a:accent6>
      <a:hlink>
        <a:srgbClr val="0045C7"/>
      </a:hlink>
      <a:folHlink>
        <a:srgbClr val="5D6EC9"/>
      </a:folHlink>
    </a:clrScheme>
    <a:fontScheme name="Custom Design">
      <a:majorFont>
        <a:latin typeface="Arial Narrow"/>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RTI_Corporate_Template(2)" id="{94CF4F71-62C5-A142-A667-C8083AFEB5D7}" vid="{28A7E8C7-462B-6444-B374-9AE6A3F1826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495</Words>
  <Application>Microsoft Office PowerPoint</Application>
  <PresentationFormat>Widescreen</PresentationFormat>
  <Paragraphs>86</Paragraphs>
  <Slides>11</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Arial Narrow</vt:lpstr>
      <vt:lpstr>Calibri</vt:lpstr>
      <vt:lpstr>Calibri Light</vt:lpstr>
      <vt:lpstr>Wingdings</vt:lpstr>
      <vt:lpstr>Office Theme</vt:lpstr>
      <vt:lpstr>1_RTI Corporate</vt:lpstr>
      <vt:lpstr>Interactive Data Visualization for International Policy Makers  </vt:lpstr>
      <vt:lpstr>Need for Accessible Data</vt:lpstr>
      <vt:lpstr>Early Grade Reading Barometer</vt:lpstr>
      <vt:lpstr>Early Grade Reading Barometer Objectives</vt:lpstr>
      <vt:lpstr>Visit the Early Grade Reading Barometer to explore our visualizations</vt:lpstr>
      <vt:lpstr>Visualizations Objectives and Solutions</vt:lpstr>
      <vt:lpstr>Visualizations Objectives and Solutions</vt:lpstr>
      <vt:lpstr>Visualizations Objectives and Solutions</vt:lpstr>
      <vt:lpstr>Visualizations Objectives and Solutions</vt:lpstr>
      <vt:lpstr>Visualizations Objectives and Solutions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Data Visualization for International Policy Makers  </dc:title>
  <dc:creator>Zimmermann, Sarah</dc:creator>
  <cp:lastModifiedBy>Zimmermann, Sarah</cp:lastModifiedBy>
  <cp:revision>7</cp:revision>
  <dcterms:created xsi:type="dcterms:W3CDTF">2019-09-17T19:26:48Z</dcterms:created>
  <dcterms:modified xsi:type="dcterms:W3CDTF">2019-10-09T17:43:34Z</dcterms:modified>
</cp:coreProperties>
</file>