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26"/>
  </p:notesMasterIdLst>
  <p:handoutMasterIdLst>
    <p:handoutMasterId r:id="rId27"/>
  </p:handoutMasterIdLst>
  <p:sldIdLst>
    <p:sldId id="286" r:id="rId8"/>
    <p:sldId id="278" r:id="rId9"/>
    <p:sldId id="263" r:id="rId10"/>
    <p:sldId id="265" r:id="rId11"/>
    <p:sldId id="264" r:id="rId12"/>
    <p:sldId id="266" r:id="rId13"/>
    <p:sldId id="279" r:id="rId14"/>
    <p:sldId id="267" r:id="rId15"/>
    <p:sldId id="268" r:id="rId16"/>
    <p:sldId id="269" r:id="rId17"/>
    <p:sldId id="287" r:id="rId18"/>
    <p:sldId id="280" r:id="rId19"/>
    <p:sldId id="281" r:id="rId20"/>
    <p:sldId id="282" r:id="rId21"/>
    <p:sldId id="283" r:id="rId22"/>
    <p:sldId id="284" r:id="rId23"/>
    <p:sldId id="271" r:id="rId24"/>
    <p:sldId id="277" r:id="rId25"/>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ヒラギノ角ゴ Pro W3" charset="-128"/>
        <a:cs typeface="+mn-cs"/>
      </a:defRPr>
    </a:lvl9pPr>
  </p:defaultTextStyle>
  <p:extLst>
    <p:ext uri="{EFAFB233-063F-42B5-8137-9DF3F51BA10A}">
      <p15:sldGuideLst xmlns:p15="http://schemas.microsoft.com/office/powerpoint/2012/main">
        <p15:guide id="1" orient="horz" pos="1036" userDrawn="1">
          <p15:clr>
            <a:srgbClr val="A4A3A4"/>
          </p15:clr>
        </p15:guide>
        <p15:guide id="2" orient="horz" pos="3910" userDrawn="1">
          <p15:clr>
            <a:srgbClr val="A4A3A4"/>
          </p15:clr>
        </p15:guide>
        <p15:guide id="3" orient="horz" pos="840" userDrawn="1">
          <p15:clr>
            <a:srgbClr val="A4A3A4"/>
          </p15:clr>
        </p15:guide>
        <p15:guide id="4" orient="horz" pos="4168" userDrawn="1">
          <p15:clr>
            <a:srgbClr val="A4A3A4"/>
          </p15:clr>
        </p15:guide>
        <p15:guide id="5" pos="7100" userDrawn="1">
          <p15:clr>
            <a:srgbClr val="A4A3A4"/>
          </p15:clr>
        </p15:guide>
        <p15:guide id="6" pos="2089" userDrawn="1">
          <p15:clr>
            <a:srgbClr val="A4A3A4"/>
          </p15:clr>
        </p15:guide>
        <p15:guide id="7" pos="1199" userDrawn="1">
          <p15:clr>
            <a:srgbClr val="A4A3A4"/>
          </p15:clr>
        </p15:guide>
        <p15:guide id="8" pos="3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nerjee, Rohit" initials="BR" lastIdx="6" clrIdx="0">
    <p:extLst>
      <p:ext uri="{19B8F6BF-5375-455C-9EA6-DF929625EA0E}">
        <p15:presenceInfo xmlns:p15="http://schemas.microsoft.com/office/powerpoint/2012/main" userId="S::rbanerje@fredhutch.org::164dce94-75e3-471b-9226-707bff5a339b" providerId="AD"/>
      </p:ext>
    </p:extLst>
  </p:cmAuthor>
  <p:cmAuthor id="2" name="Hwang, Jasmine" initials="HJ" lastIdx="3" clrIdx="1">
    <p:extLst>
      <p:ext uri="{19B8F6BF-5375-455C-9EA6-DF929625EA0E}">
        <p15:presenceInfo xmlns:p15="http://schemas.microsoft.com/office/powerpoint/2012/main" userId="S::jhwang2@fredhutch.org::556e7427-3dd4-43ee-911b-a386b4501f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9F6"/>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A4D889-538B-4B99-8553-91AB0C8077BE}" v="55" dt="2021-05-25T15:02:25.4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036"/>
        <p:guide orient="horz" pos="3910"/>
        <p:guide orient="horz" pos="840"/>
        <p:guide orient="horz" pos="4168"/>
        <p:guide pos="7100"/>
        <p:guide pos="2089"/>
        <p:guide pos="1199"/>
        <p:guide pos="388"/>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nerjee, Rohit" userId="S::rbanerje@fredhutch.org::164dce94-75e3-471b-9226-707bff5a339b" providerId="AD" clId="Web-{0664FBA8-7CF6-4873-A210-4D96BDA01855}"/>
    <pc:docChg chg="modSld">
      <pc:chgData name="Banerjee, Rohit" userId="S::rbanerje@fredhutch.org::164dce94-75e3-471b-9226-707bff5a339b" providerId="AD" clId="Web-{0664FBA8-7CF6-4873-A210-4D96BDA01855}" dt="2021-05-19T23:37:43.950" v="61" actId="20577"/>
      <pc:docMkLst>
        <pc:docMk/>
      </pc:docMkLst>
      <pc:sldChg chg="modSp">
        <pc:chgData name="Banerjee, Rohit" userId="S::rbanerje@fredhutch.org::164dce94-75e3-471b-9226-707bff5a339b" providerId="AD" clId="Web-{0664FBA8-7CF6-4873-A210-4D96BDA01855}" dt="2021-05-19T23:34:42.420" v="40" actId="20577"/>
        <pc:sldMkLst>
          <pc:docMk/>
          <pc:sldMk cId="0" sldId="266"/>
        </pc:sldMkLst>
        <pc:spChg chg="mod">
          <ac:chgData name="Banerjee, Rohit" userId="S::rbanerje@fredhutch.org::164dce94-75e3-471b-9226-707bff5a339b" providerId="AD" clId="Web-{0664FBA8-7CF6-4873-A210-4D96BDA01855}" dt="2021-05-19T23:34:42.420" v="40" actId="20577"/>
          <ac:spMkLst>
            <pc:docMk/>
            <pc:sldMk cId="0" sldId="266"/>
            <ac:spMk id="16387" creationId="{F23575BC-23F0-41B8-9CB5-FAEFD6CEAD43}"/>
          </ac:spMkLst>
        </pc:spChg>
      </pc:sldChg>
      <pc:sldChg chg="modSp">
        <pc:chgData name="Banerjee, Rohit" userId="S::rbanerje@fredhutch.org::164dce94-75e3-471b-9226-707bff5a339b" providerId="AD" clId="Web-{0664FBA8-7CF6-4873-A210-4D96BDA01855}" dt="2021-05-19T23:36:59.497" v="56" actId="20577"/>
        <pc:sldMkLst>
          <pc:docMk/>
          <pc:sldMk cId="619809705" sldId="279"/>
        </pc:sldMkLst>
        <pc:spChg chg="mod">
          <ac:chgData name="Banerjee, Rohit" userId="S::rbanerje@fredhutch.org::164dce94-75e3-471b-9226-707bff5a339b" providerId="AD" clId="Web-{0664FBA8-7CF6-4873-A210-4D96BDA01855}" dt="2021-05-19T23:36:59.497" v="56" actId="20577"/>
          <ac:spMkLst>
            <pc:docMk/>
            <pc:sldMk cId="619809705" sldId="279"/>
            <ac:spMk id="2" creationId="{C0F0E9F2-5CE2-4F53-9D0D-6F5656CFB229}"/>
          </ac:spMkLst>
        </pc:spChg>
        <pc:spChg chg="mod">
          <ac:chgData name="Banerjee, Rohit" userId="S::rbanerje@fredhutch.org::164dce94-75e3-471b-9226-707bff5a339b" providerId="AD" clId="Web-{0664FBA8-7CF6-4873-A210-4D96BDA01855}" dt="2021-05-19T23:34:57.498" v="41" actId="20577"/>
          <ac:spMkLst>
            <pc:docMk/>
            <pc:sldMk cId="619809705" sldId="279"/>
            <ac:spMk id="25" creationId="{716C18C7-BD64-41EB-B369-F9AE32343F10}"/>
          </ac:spMkLst>
        </pc:spChg>
      </pc:sldChg>
      <pc:sldChg chg="modSp">
        <pc:chgData name="Banerjee, Rohit" userId="S::rbanerje@fredhutch.org::164dce94-75e3-471b-9226-707bff5a339b" providerId="AD" clId="Web-{0664FBA8-7CF6-4873-A210-4D96BDA01855}" dt="2021-05-19T23:37:43.950" v="61" actId="20577"/>
        <pc:sldMkLst>
          <pc:docMk/>
          <pc:sldMk cId="1775286157" sldId="283"/>
        </pc:sldMkLst>
        <pc:spChg chg="mod">
          <ac:chgData name="Banerjee, Rohit" userId="S::rbanerje@fredhutch.org::164dce94-75e3-471b-9226-707bff5a339b" providerId="AD" clId="Web-{0664FBA8-7CF6-4873-A210-4D96BDA01855}" dt="2021-05-19T23:37:43.950" v="61" actId="20577"/>
          <ac:spMkLst>
            <pc:docMk/>
            <pc:sldMk cId="1775286157" sldId="283"/>
            <ac:spMk id="16387" creationId="{F23575BC-23F0-41B8-9CB5-FAEFD6CEAD43}"/>
          </ac:spMkLst>
        </pc:spChg>
      </pc:sldChg>
    </pc:docChg>
  </pc:docChgLst>
  <pc:docChgLst>
    <pc:chgData name="Banerjee, Rohit" userId="164dce94-75e3-471b-9226-707bff5a339b" providerId="ADAL" clId="{20A4D889-538B-4B99-8553-91AB0C8077BE}"/>
    <pc:docChg chg="undo redo custSel addSld delSld modSld modShowInfo">
      <pc:chgData name="Banerjee, Rohit" userId="164dce94-75e3-471b-9226-707bff5a339b" providerId="ADAL" clId="{20A4D889-538B-4B99-8553-91AB0C8077BE}" dt="2021-05-25T15:02:25.492" v="1791" actId="2744"/>
      <pc:docMkLst>
        <pc:docMk/>
      </pc:docMkLst>
      <pc:sldChg chg="addSp delSp modSp mod delAnim">
        <pc:chgData name="Banerjee, Rohit" userId="164dce94-75e3-471b-9226-707bff5a339b" providerId="ADAL" clId="{20A4D889-538B-4B99-8553-91AB0C8077BE}" dt="2021-05-24T21:37:24.611" v="1773" actId="478"/>
        <pc:sldMkLst>
          <pc:docMk/>
          <pc:sldMk cId="0" sldId="263"/>
        </pc:sldMkLst>
        <pc:spChg chg="mod">
          <ac:chgData name="Banerjee, Rohit" userId="164dce94-75e3-471b-9226-707bff5a339b" providerId="ADAL" clId="{20A4D889-538B-4B99-8553-91AB0C8077BE}" dt="2021-05-17T21:42:56.372" v="1374"/>
          <ac:spMkLst>
            <pc:docMk/>
            <pc:sldMk cId="0" sldId="263"/>
            <ac:spMk id="4" creationId="{425528AD-7E05-48A9-87B9-F01779C0B794}"/>
          </ac:spMkLst>
        </pc:spChg>
        <pc:picChg chg="add del mod">
          <ac:chgData name="Banerjee, Rohit" userId="164dce94-75e3-471b-9226-707bff5a339b" providerId="ADAL" clId="{20A4D889-538B-4B99-8553-91AB0C8077BE}" dt="2021-05-24T21:37:24.611" v="1773" actId="478"/>
          <ac:picMkLst>
            <pc:docMk/>
            <pc:sldMk cId="0" sldId="263"/>
            <ac:picMk id="2" creationId="{0E8C6E84-17AD-44DF-AA23-0359B9BA2B4F}"/>
          </ac:picMkLst>
        </pc:picChg>
      </pc:sldChg>
      <pc:sldChg chg="addSp delSp modSp mod delAnim">
        <pc:chgData name="Banerjee, Rohit" userId="164dce94-75e3-471b-9226-707bff5a339b" providerId="ADAL" clId="{20A4D889-538B-4B99-8553-91AB0C8077BE}" dt="2021-05-24T21:38:10.378" v="1777" actId="478"/>
        <pc:sldMkLst>
          <pc:docMk/>
          <pc:sldMk cId="0" sldId="264"/>
        </pc:sldMkLst>
        <pc:spChg chg="add mod">
          <ac:chgData name="Banerjee, Rohit" userId="164dce94-75e3-471b-9226-707bff5a339b" providerId="ADAL" clId="{20A4D889-538B-4B99-8553-91AB0C8077BE}" dt="2021-05-20T18:20:22.741" v="1522" actId="1037"/>
          <ac:spMkLst>
            <pc:docMk/>
            <pc:sldMk cId="0" sldId="264"/>
            <ac:spMk id="4" creationId="{7240C2B4-9C39-4137-8F19-457BEF42E3DA}"/>
          </ac:spMkLst>
        </pc:spChg>
        <pc:spChg chg="add mod">
          <ac:chgData name="Banerjee, Rohit" userId="164dce94-75e3-471b-9226-707bff5a339b" providerId="ADAL" clId="{20A4D889-538B-4B99-8553-91AB0C8077BE}" dt="2021-05-20T18:19:43.412" v="1497" actId="121"/>
          <ac:spMkLst>
            <pc:docMk/>
            <pc:sldMk cId="0" sldId="264"/>
            <ac:spMk id="5" creationId="{1B77F0AD-72E5-4190-96D9-964EDDD3D055}"/>
          </ac:spMkLst>
        </pc:spChg>
        <pc:picChg chg="add del mod">
          <ac:chgData name="Banerjee, Rohit" userId="164dce94-75e3-471b-9226-707bff5a339b" providerId="ADAL" clId="{20A4D889-538B-4B99-8553-91AB0C8077BE}" dt="2021-05-24T21:38:10.378" v="1777" actId="478"/>
          <ac:picMkLst>
            <pc:docMk/>
            <pc:sldMk cId="0" sldId="264"/>
            <ac:picMk id="2" creationId="{99A14226-C5FC-42A2-963C-676A2DD231A6}"/>
          </ac:picMkLst>
        </pc:picChg>
      </pc:sldChg>
      <pc:sldChg chg="addSp delSp modSp mod delAnim delCm">
        <pc:chgData name="Banerjee, Rohit" userId="164dce94-75e3-471b-9226-707bff5a339b" providerId="ADAL" clId="{20A4D889-538B-4B99-8553-91AB0C8077BE}" dt="2021-05-24T21:38:05.974" v="1776" actId="478"/>
        <pc:sldMkLst>
          <pc:docMk/>
          <pc:sldMk cId="0" sldId="265"/>
        </pc:sldMkLst>
        <pc:spChg chg="mod">
          <ac:chgData name="Banerjee, Rohit" userId="164dce94-75e3-471b-9226-707bff5a339b" providerId="ADAL" clId="{20A4D889-538B-4B99-8553-91AB0C8077BE}" dt="2021-05-14T22:18:36.385" v="3" actId="20577"/>
          <ac:spMkLst>
            <pc:docMk/>
            <pc:sldMk cId="0" sldId="265"/>
            <ac:spMk id="15363" creationId="{843F1AA0-2EF8-45CA-87AF-A23829CFFBC0}"/>
          </ac:spMkLst>
        </pc:spChg>
        <pc:picChg chg="add del mod">
          <ac:chgData name="Banerjee, Rohit" userId="164dce94-75e3-471b-9226-707bff5a339b" providerId="ADAL" clId="{20A4D889-538B-4B99-8553-91AB0C8077BE}" dt="2021-05-24T21:38:05.974" v="1776" actId="478"/>
          <ac:picMkLst>
            <pc:docMk/>
            <pc:sldMk cId="0" sldId="265"/>
            <ac:picMk id="2" creationId="{67A04C7E-EC76-4C41-B9FE-331697D6AE0B}"/>
          </ac:picMkLst>
        </pc:picChg>
        <pc:picChg chg="mod">
          <ac:chgData name="Banerjee, Rohit" userId="164dce94-75e3-471b-9226-707bff5a339b" providerId="ADAL" clId="{20A4D889-538B-4B99-8553-91AB0C8077BE}" dt="2021-05-14T22:15:02.211" v="0" actId="1076"/>
          <ac:picMkLst>
            <pc:docMk/>
            <pc:sldMk cId="0" sldId="265"/>
            <ac:picMk id="6" creationId="{4E424486-91CA-42DB-807D-6E91AE067F88}"/>
          </ac:picMkLst>
        </pc:picChg>
      </pc:sldChg>
      <pc:sldChg chg="addSp delSp modSp mod delAnim modNotes modNotesTx">
        <pc:chgData name="Banerjee, Rohit" userId="164dce94-75e3-471b-9226-707bff5a339b" providerId="ADAL" clId="{20A4D889-538B-4B99-8553-91AB0C8077BE}" dt="2021-05-24T21:38:16.392" v="1778" actId="478"/>
        <pc:sldMkLst>
          <pc:docMk/>
          <pc:sldMk cId="0" sldId="266"/>
        </pc:sldMkLst>
        <pc:spChg chg="mod">
          <ac:chgData name="Banerjee, Rohit" userId="164dce94-75e3-471b-9226-707bff5a339b" providerId="ADAL" clId="{20A4D889-538B-4B99-8553-91AB0C8077BE}" dt="2021-05-17T21:42:56.372" v="1374"/>
          <ac:spMkLst>
            <pc:docMk/>
            <pc:sldMk cId="0" sldId="266"/>
            <ac:spMk id="16387" creationId="{F23575BC-23F0-41B8-9CB5-FAEFD6CEAD43}"/>
          </ac:spMkLst>
        </pc:spChg>
        <pc:picChg chg="add del mod">
          <ac:chgData name="Banerjee, Rohit" userId="164dce94-75e3-471b-9226-707bff5a339b" providerId="ADAL" clId="{20A4D889-538B-4B99-8553-91AB0C8077BE}" dt="2021-05-24T21:38:16.392" v="1778" actId="478"/>
          <ac:picMkLst>
            <pc:docMk/>
            <pc:sldMk cId="0" sldId="266"/>
            <ac:picMk id="2" creationId="{C59AA0C9-6FE7-41B6-B069-465076F7BF16}"/>
          </ac:picMkLst>
        </pc:picChg>
      </pc:sldChg>
      <pc:sldChg chg="addSp delSp modSp mod delAnim modNotesTx">
        <pc:chgData name="Banerjee, Rohit" userId="164dce94-75e3-471b-9226-707bff5a339b" providerId="ADAL" clId="{20A4D889-538B-4B99-8553-91AB0C8077BE}" dt="2021-05-24T21:38:24.258" v="1780" actId="478"/>
        <pc:sldMkLst>
          <pc:docMk/>
          <pc:sldMk cId="0" sldId="267"/>
        </pc:sldMkLst>
        <pc:spChg chg="mod">
          <ac:chgData name="Banerjee, Rohit" userId="164dce94-75e3-471b-9226-707bff5a339b" providerId="ADAL" clId="{20A4D889-538B-4B99-8553-91AB0C8077BE}" dt="2021-05-21T22:12:39.351" v="1658" actId="20577"/>
          <ac:spMkLst>
            <pc:docMk/>
            <pc:sldMk cId="0" sldId="267"/>
            <ac:spMk id="18437" creationId="{DA397B50-084C-4CD4-B428-A28BCB6D468E}"/>
          </ac:spMkLst>
        </pc:spChg>
        <pc:picChg chg="add del mod">
          <ac:chgData name="Banerjee, Rohit" userId="164dce94-75e3-471b-9226-707bff5a339b" providerId="ADAL" clId="{20A4D889-538B-4B99-8553-91AB0C8077BE}" dt="2021-05-24T21:38:24.258" v="1780" actId="478"/>
          <ac:picMkLst>
            <pc:docMk/>
            <pc:sldMk cId="0" sldId="267"/>
            <ac:picMk id="2" creationId="{56D8D2AE-235F-4645-A9DC-267B561F9FF8}"/>
          </ac:picMkLst>
        </pc:picChg>
      </pc:sldChg>
      <pc:sldChg chg="addSp delSp modSp mod delAnim">
        <pc:chgData name="Banerjee, Rohit" userId="164dce94-75e3-471b-9226-707bff5a339b" providerId="ADAL" clId="{20A4D889-538B-4B99-8553-91AB0C8077BE}" dt="2021-05-24T21:38:27.886" v="1781" actId="478"/>
        <pc:sldMkLst>
          <pc:docMk/>
          <pc:sldMk cId="0" sldId="268"/>
        </pc:sldMkLst>
        <pc:spChg chg="mod">
          <ac:chgData name="Banerjee, Rohit" userId="164dce94-75e3-471b-9226-707bff5a339b" providerId="ADAL" clId="{20A4D889-538B-4B99-8553-91AB0C8077BE}" dt="2021-05-14T22:32:47.454" v="385" actId="20577"/>
          <ac:spMkLst>
            <pc:docMk/>
            <pc:sldMk cId="0" sldId="268"/>
            <ac:spMk id="19459" creationId="{3C0AD9B3-0E4F-476D-96D5-54B2C0D72D17}"/>
          </ac:spMkLst>
        </pc:spChg>
        <pc:picChg chg="add del mod">
          <ac:chgData name="Banerjee, Rohit" userId="164dce94-75e3-471b-9226-707bff5a339b" providerId="ADAL" clId="{20A4D889-538B-4B99-8553-91AB0C8077BE}" dt="2021-05-24T21:38:27.886" v="1781" actId="478"/>
          <ac:picMkLst>
            <pc:docMk/>
            <pc:sldMk cId="0" sldId="268"/>
            <ac:picMk id="2" creationId="{E9DA6EE3-1966-4155-96EA-80C03EFE38ED}"/>
          </ac:picMkLst>
        </pc:picChg>
      </pc:sldChg>
      <pc:sldChg chg="addSp delSp modSp mod delAnim">
        <pc:chgData name="Banerjee, Rohit" userId="164dce94-75e3-471b-9226-707bff5a339b" providerId="ADAL" clId="{20A4D889-538B-4B99-8553-91AB0C8077BE}" dt="2021-05-24T21:38:32.206" v="1782" actId="478"/>
        <pc:sldMkLst>
          <pc:docMk/>
          <pc:sldMk cId="0" sldId="269"/>
        </pc:sldMkLst>
        <pc:spChg chg="mod">
          <ac:chgData name="Banerjee, Rohit" userId="164dce94-75e3-471b-9226-707bff5a339b" providerId="ADAL" clId="{20A4D889-538B-4B99-8553-91AB0C8077BE}" dt="2021-05-17T21:42:56.372" v="1374"/>
          <ac:spMkLst>
            <pc:docMk/>
            <pc:sldMk cId="0" sldId="269"/>
            <ac:spMk id="10" creationId="{4670C5E9-9E21-4D56-AF04-BAD36A81AC84}"/>
          </ac:spMkLst>
        </pc:spChg>
        <pc:spChg chg="mod">
          <ac:chgData name="Banerjee, Rohit" userId="164dce94-75e3-471b-9226-707bff5a339b" providerId="ADAL" clId="{20A4D889-538B-4B99-8553-91AB0C8077BE}" dt="2021-05-17T21:42:56.372" v="1374"/>
          <ac:spMkLst>
            <pc:docMk/>
            <pc:sldMk cId="0" sldId="269"/>
            <ac:spMk id="12" creationId="{369400D1-F4A5-44F6-B49B-26DD3CD7B4A6}"/>
          </ac:spMkLst>
        </pc:spChg>
        <pc:spChg chg="mod">
          <ac:chgData name="Banerjee, Rohit" userId="164dce94-75e3-471b-9226-707bff5a339b" providerId="ADAL" clId="{20A4D889-538B-4B99-8553-91AB0C8077BE}" dt="2021-05-14T22:35:06.903" v="429" actId="20577"/>
          <ac:spMkLst>
            <pc:docMk/>
            <pc:sldMk cId="0" sldId="269"/>
            <ac:spMk id="20484" creationId="{7B7A4E51-8C28-4B73-859F-C9D099225382}"/>
          </ac:spMkLst>
        </pc:spChg>
        <pc:spChg chg="mod">
          <ac:chgData name="Banerjee, Rohit" userId="164dce94-75e3-471b-9226-707bff5a339b" providerId="ADAL" clId="{20A4D889-538B-4B99-8553-91AB0C8077BE}" dt="2021-05-14T22:37:56.344" v="565" actId="20577"/>
          <ac:spMkLst>
            <pc:docMk/>
            <pc:sldMk cId="0" sldId="269"/>
            <ac:spMk id="20486" creationId="{896E6831-C73A-4018-98A1-AEC54B30E791}"/>
          </ac:spMkLst>
        </pc:spChg>
        <pc:picChg chg="add del mod">
          <ac:chgData name="Banerjee, Rohit" userId="164dce94-75e3-471b-9226-707bff5a339b" providerId="ADAL" clId="{20A4D889-538B-4B99-8553-91AB0C8077BE}" dt="2021-05-24T21:38:32.206" v="1782" actId="478"/>
          <ac:picMkLst>
            <pc:docMk/>
            <pc:sldMk cId="0" sldId="269"/>
            <ac:picMk id="2" creationId="{38B43277-14E2-4F8D-9E93-5D12332D08C5}"/>
          </ac:picMkLst>
        </pc:picChg>
      </pc:sldChg>
      <pc:sldChg chg="addSp delSp modSp mod delAnim">
        <pc:chgData name="Banerjee, Rohit" userId="164dce94-75e3-471b-9226-707bff5a339b" providerId="ADAL" clId="{20A4D889-538B-4B99-8553-91AB0C8077BE}" dt="2021-05-24T21:39:28.033" v="1789" actId="478"/>
        <pc:sldMkLst>
          <pc:docMk/>
          <pc:sldMk cId="0" sldId="271"/>
        </pc:sldMkLst>
        <pc:spChg chg="mod">
          <ac:chgData name="Banerjee, Rohit" userId="164dce94-75e3-471b-9226-707bff5a339b" providerId="ADAL" clId="{20A4D889-538B-4B99-8553-91AB0C8077BE}" dt="2021-05-20T18:12:49.336" v="1463" actId="14100"/>
          <ac:spMkLst>
            <pc:docMk/>
            <pc:sldMk cId="0" sldId="271"/>
            <ac:spMk id="5" creationId="{8AA71668-6DC9-40F4-A4F8-503EF4C6F536}"/>
          </ac:spMkLst>
        </pc:spChg>
        <pc:spChg chg="del mod">
          <ac:chgData name="Banerjee, Rohit" userId="164dce94-75e3-471b-9226-707bff5a339b" providerId="ADAL" clId="{20A4D889-538B-4B99-8553-91AB0C8077BE}" dt="2021-05-20T18:45:39.108" v="1570" actId="478"/>
          <ac:spMkLst>
            <pc:docMk/>
            <pc:sldMk cId="0" sldId="271"/>
            <ac:spMk id="22531" creationId="{F336D5D9-C773-4B83-90ED-51FD6F97AF5C}"/>
          </ac:spMkLst>
        </pc:spChg>
        <pc:spChg chg="del">
          <ac:chgData name="Banerjee, Rohit" userId="164dce94-75e3-471b-9226-707bff5a339b" providerId="ADAL" clId="{20A4D889-538B-4B99-8553-91AB0C8077BE}" dt="2021-05-20T18:45:42.720" v="1571" actId="478"/>
          <ac:spMkLst>
            <pc:docMk/>
            <pc:sldMk cId="0" sldId="271"/>
            <ac:spMk id="22532" creationId="{5583981B-D984-4A21-9A95-14BE79007360}"/>
          </ac:spMkLst>
        </pc:spChg>
        <pc:picChg chg="add del mod">
          <ac:chgData name="Banerjee, Rohit" userId="164dce94-75e3-471b-9226-707bff5a339b" providerId="ADAL" clId="{20A4D889-538B-4B99-8553-91AB0C8077BE}" dt="2021-05-24T21:39:28.033" v="1789" actId="478"/>
          <ac:picMkLst>
            <pc:docMk/>
            <pc:sldMk cId="0" sldId="271"/>
            <ac:picMk id="3" creationId="{F17EEB85-89EC-4ED0-B361-6132B9AC4E95}"/>
          </ac:picMkLst>
        </pc:picChg>
        <pc:picChg chg="add mod">
          <ac:chgData name="Banerjee, Rohit" userId="164dce94-75e3-471b-9226-707bff5a339b" providerId="ADAL" clId="{20A4D889-538B-4B99-8553-91AB0C8077BE}" dt="2021-05-20T18:45:44.095" v="1572"/>
          <ac:picMkLst>
            <pc:docMk/>
            <pc:sldMk cId="0" sldId="271"/>
            <ac:picMk id="6" creationId="{D8DC4951-1133-44D5-A443-1FD7F23CF3AC}"/>
          </ac:picMkLst>
        </pc:picChg>
      </pc:sldChg>
      <pc:sldChg chg="addSp delSp modSp mod delAnim">
        <pc:chgData name="Banerjee, Rohit" userId="164dce94-75e3-471b-9226-707bff5a339b" providerId="ADAL" clId="{20A4D889-538B-4B99-8553-91AB0C8077BE}" dt="2021-05-24T21:39:32.475" v="1790" actId="478"/>
        <pc:sldMkLst>
          <pc:docMk/>
          <pc:sldMk cId="0" sldId="277"/>
        </pc:sldMkLst>
        <pc:picChg chg="add del mod">
          <ac:chgData name="Banerjee, Rohit" userId="164dce94-75e3-471b-9226-707bff5a339b" providerId="ADAL" clId="{20A4D889-538B-4B99-8553-91AB0C8077BE}" dt="2021-05-24T21:39:32.475" v="1790" actId="478"/>
          <ac:picMkLst>
            <pc:docMk/>
            <pc:sldMk cId="0" sldId="277"/>
            <ac:picMk id="2" creationId="{6A314CE9-00AC-4791-B602-877A9CB4EB6A}"/>
          </ac:picMkLst>
        </pc:picChg>
      </pc:sldChg>
      <pc:sldChg chg="addSp delSp modSp mod delAnim">
        <pc:chgData name="Banerjee, Rohit" userId="164dce94-75e3-471b-9226-707bff5a339b" providerId="ADAL" clId="{20A4D889-538B-4B99-8553-91AB0C8077BE}" dt="2021-05-24T21:37:42.716" v="1775" actId="478"/>
        <pc:sldMkLst>
          <pc:docMk/>
          <pc:sldMk cId="0" sldId="278"/>
        </pc:sldMkLst>
        <pc:picChg chg="add del mod">
          <ac:chgData name="Banerjee, Rohit" userId="164dce94-75e3-471b-9226-707bff5a339b" providerId="ADAL" clId="{20A4D889-538B-4B99-8553-91AB0C8077BE}" dt="2021-05-24T21:37:42.716" v="1775" actId="478"/>
          <ac:picMkLst>
            <pc:docMk/>
            <pc:sldMk cId="0" sldId="278"/>
            <ac:picMk id="2" creationId="{FA056C18-1E1E-41DF-B324-23568C700424}"/>
          </ac:picMkLst>
        </pc:picChg>
      </pc:sldChg>
      <pc:sldChg chg="addSp delSp modSp mod delAnim addCm delCm modCm">
        <pc:chgData name="Banerjee, Rohit" userId="164dce94-75e3-471b-9226-707bff5a339b" providerId="ADAL" clId="{20A4D889-538B-4B99-8553-91AB0C8077BE}" dt="2021-05-24T21:38:20.797" v="1779" actId="478"/>
        <pc:sldMkLst>
          <pc:docMk/>
          <pc:sldMk cId="619809705" sldId="279"/>
        </pc:sldMkLst>
        <pc:spChg chg="mod">
          <ac:chgData name="Banerjee, Rohit" userId="164dce94-75e3-471b-9226-707bff5a339b" providerId="ADAL" clId="{20A4D889-538B-4B99-8553-91AB0C8077BE}" dt="2021-05-20T18:18:47.224" v="1493" actId="20577"/>
          <ac:spMkLst>
            <pc:docMk/>
            <pc:sldMk cId="619809705" sldId="279"/>
            <ac:spMk id="4" creationId="{6B93F9EB-CC0A-4CC6-B1FA-29E49D6A94DE}"/>
          </ac:spMkLst>
        </pc:spChg>
        <pc:spChg chg="mod">
          <ac:chgData name="Banerjee, Rohit" userId="164dce94-75e3-471b-9226-707bff5a339b" providerId="ADAL" clId="{20A4D889-538B-4B99-8553-91AB0C8077BE}" dt="2021-05-21T22:09:59.443" v="1631" actId="20577"/>
          <ac:spMkLst>
            <pc:docMk/>
            <pc:sldMk cId="619809705" sldId="279"/>
            <ac:spMk id="5" creationId="{A7FDBF8D-1BAA-4971-97D5-4DD242340605}"/>
          </ac:spMkLst>
        </pc:spChg>
        <pc:spChg chg="mod">
          <ac:chgData name="Banerjee, Rohit" userId="164dce94-75e3-471b-9226-707bff5a339b" providerId="ADAL" clId="{20A4D889-538B-4B99-8553-91AB0C8077BE}" dt="2021-05-21T22:09:23.770" v="1610" actId="20577"/>
          <ac:spMkLst>
            <pc:docMk/>
            <pc:sldMk cId="619809705" sldId="279"/>
            <ac:spMk id="13" creationId="{4BB58AE2-3393-47C7-B4D7-5C78786E6983}"/>
          </ac:spMkLst>
        </pc:spChg>
        <pc:spChg chg="mod">
          <ac:chgData name="Banerjee, Rohit" userId="164dce94-75e3-471b-9226-707bff5a339b" providerId="ADAL" clId="{20A4D889-538B-4B99-8553-91AB0C8077BE}" dt="2021-05-21T16:51:46.753" v="1590" actId="20577"/>
          <ac:spMkLst>
            <pc:docMk/>
            <pc:sldMk cId="619809705" sldId="279"/>
            <ac:spMk id="16387" creationId="{F23575BC-23F0-41B8-9CB5-FAEFD6CEAD43}"/>
          </ac:spMkLst>
        </pc:spChg>
        <pc:picChg chg="add del mod">
          <ac:chgData name="Banerjee, Rohit" userId="164dce94-75e3-471b-9226-707bff5a339b" providerId="ADAL" clId="{20A4D889-538B-4B99-8553-91AB0C8077BE}" dt="2021-05-24T21:38:20.797" v="1779" actId="478"/>
          <ac:picMkLst>
            <pc:docMk/>
            <pc:sldMk cId="619809705" sldId="279"/>
            <ac:picMk id="7" creationId="{F6707575-FCE5-4095-A26D-618E0D71D9BA}"/>
          </ac:picMkLst>
        </pc:picChg>
      </pc:sldChg>
      <pc:sldChg chg="addSp delSp modSp mod delAnim modNotesTx">
        <pc:chgData name="Banerjee, Rohit" userId="164dce94-75e3-471b-9226-707bff5a339b" providerId="ADAL" clId="{20A4D889-538B-4B99-8553-91AB0C8077BE}" dt="2021-05-24T21:39:05.398" v="1784" actId="478"/>
        <pc:sldMkLst>
          <pc:docMk/>
          <pc:sldMk cId="1651707024" sldId="280"/>
        </pc:sldMkLst>
        <pc:spChg chg="mod">
          <ac:chgData name="Banerjee, Rohit" userId="164dce94-75e3-471b-9226-707bff5a339b" providerId="ADAL" clId="{20A4D889-538B-4B99-8553-91AB0C8077BE}" dt="2021-05-20T18:18:04.661" v="1477" actId="20577"/>
          <ac:spMkLst>
            <pc:docMk/>
            <pc:sldMk cId="1651707024" sldId="280"/>
            <ac:spMk id="4" creationId="{6B93F9EB-CC0A-4CC6-B1FA-29E49D6A94DE}"/>
          </ac:spMkLst>
        </pc:spChg>
        <pc:spChg chg="mod">
          <ac:chgData name="Banerjee, Rohit" userId="164dce94-75e3-471b-9226-707bff5a339b" providerId="ADAL" clId="{20A4D889-538B-4B99-8553-91AB0C8077BE}" dt="2021-05-17T21:42:56.372" v="1374"/>
          <ac:spMkLst>
            <pc:docMk/>
            <pc:sldMk cId="1651707024" sldId="280"/>
            <ac:spMk id="16387" creationId="{F23575BC-23F0-41B8-9CB5-FAEFD6CEAD43}"/>
          </ac:spMkLst>
        </pc:spChg>
        <pc:picChg chg="add del mod">
          <ac:chgData name="Banerjee, Rohit" userId="164dce94-75e3-471b-9226-707bff5a339b" providerId="ADAL" clId="{20A4D889-538B-4B99-8553-91AB0C8077BE}" dt="2021-05-24T21:39:05.398" v="1784" actId="478"/>
          <ac:picMkLst>
            <pc:docMk/>
            <pc:sldMk cId="1651707024" sldId="280"/>
            <ac:picMk id="2" creationId="{4ACB97FA-C81C-428C-A878-6CDE6F0912C4}"/>
          </ac:picMkLst>
        </pc:picChg>
      </pc:sldChg>
      <pc:sldChg chg="addSp delSp modSp mod delAnim modNotesTx">
        <pc:chgData name="Banerjee, Rohit" userId="164dce94-75e3-471b-9226-707bff5a339b" providerId="ADAL" clId="{20A4D889-538B-4B99-8553-91AB0C8077BE}" dt="2021-05-24T21:39:09.798" v="1785" actId="478"/>
        <pc:sldMkLst>
          <pc:docMk/>
          <pc:sldMk cId="3209322778" sldId="281"/>
        </pc:sldMkLst>
        <pc:spChg chg="add mod">
          <ac:chgData name="Banerjee, Rohit" userId="164dce94-75e3-471b-9226-707bff5a339b" providerId="ADAL" clId="{20A4D889-538B-4B99-8553-91AB0C8077BE}" dt="2021-05-20T18:43:59.289" v="1568" actId="20577"/>
          <ac:spMkLst>
            <pc:docMk/>
            <pc:sldMk cId="3209322778" sldId="281"/>
            <ac:spMk id="2" creationId="{A9B28F84-E105-4E83-98F7-67B782EEEC34}"/>
          </ac:spMkLst>
        </pc:spChg>
        <pc:spChg chg="mod">
          <ac:chgData name="Banerjee, Rohit" userId="164dce94-75e3-471b-9226-707bff5a339b" providerId="ADAL" clId="{20A4D889-538B-4B99-8553-91AB0C8077BE}" dt="2021-05-20T18:18:12.936" v="1480" actId="20577"/>
          <ac:spMkLst>
            <pc:docMk/>
            <pc:sldMk cId="3209322778" sldId="281"/>
            <ac:spMk id="4" creationId="{6B93F9EB-CC0A-4CC6-B1FA-29E49D6A94DE}"/>
          </ac:spMkLst>
        </pc:spChg>
        <pc:spChg chg="add del mod">
          <ac:chgData name="Banerjee, Rohit" userId="164dce94-75e3-471b-9226-707bff5a339b" providerId="ADAL" clId="{20A4D889-538B-4B99-8553-91AB0C8077BE}" dt="2021-05-20T18:42:46.249" v="1524"/>
          <ac:spMkLst>
            <pc:docMk/>
            <pc:sldMk cId="3209322778" sldId="281"/>
            <ac:spMk id="8" creationId="{F6CE8772-EF57-4E0C-B4FE-37AF5B026E0E}"/>
          </ac:spMkLst>
        </pc:spChg>
        <pc:spChg chg="add del mod">
          <ac:chgData name="Banerjee, Rohit" userId="164dce94-75e3-471b-9226-707bff5a339b" providerId="ADAL" clId="{20A4D889-538B-4B99-8553-91AB0C8077BE}" dt="2021-05-20T18:42:46.249" v="1524"/>
          <ac:spMkLst>
            <pc:docMk/>
            <pc:sldMk cId="3209322778" sldId="281"/>
            <ac:spMk id="9" creationId="{FED71ED4-40DB-4678-B7EF-2BBB2CAFADC0}"/>
          </ac:spMkLst>
        </pc:spChg>
        <pc:picChg chg="add del mod">
          <ac:chgData name="Banerjee, Rohit" userId="164dce94-75e3-471b-9226-707bff5a339b" providerId="ADAL" clId="{20A4D889-538B-4B99-8553-91AB0C8077BE}" dt="2021-05-24T21:39:09.798" v="1785" actId="478"/>
          <ac:picMkLst>
            <pc:docMk/>
            <pc:sldMk cId="3209322778" sldId="281"/>
            <ac:picMk id="3" creationId="{17612934-AD13-4F71-94DF-3F5D1CA0892F}"/>
          </ac:picMkLst>
        </pc:picChg>
      </pc:sldChg>
      <pc:sldChg chg="addSp delSp modSp mod delAnim">
        <pc:chgData name="Banerjee, Rohit" userId="164dce94-75e3-471b-9226-707bff5a339b" providerId="ADAL" clId="{20A4D889-538B-4B99-8553-91AB0C8077BE}" dt="2021-05-24T21:39:15.341" v="1786" actId="478"/>
        <pc:sldMkLst>
          <pc:docMk/>
          <pc:sldMk cId="3529336087" sldId="282"/>
        </pc:sldMkLst>
        <pc:spChg chg="mod">
          <ac:chgData name="Banerjee, Rohit" userId="164dce94-75e3-471b-9226-707bff5a339b" providerId="ADAL" clId="{20A4D889-538B-4B99-8553-91AB0C8077BE}" dt="2021-05-20T18:18:18.839" v="1483" actId="20577"/>
          <ac:spMkLst>
            <pc:docMk/>
            <pc:sldMk cId="3529336087" sldId="282"/>
            <ac:spMk id="4" creationId="{6B93F9EB-CC0A-4CC6-B1FA-29E49D6A94DE}"/>
          </ac:spMkLst>
        </pc:spChg>
        <pc:spChg chg="mod">
          <ac:chgData name="Banerjee, Rohit" userId="164dce94-75e3-471b-9226-707bff5a339b" providerId="ADAL" clId="{20A4D889-538B-4B99-8553-91AB0C8077BE}" dt="2021-05-14T22:46:03.251" v="888" actId="20577"/>
          <ac:spMkLst>
            <pc:docMk/>
            <pc:sldMk cId="3529336087" sldId="282"/>
            <ac:spMk id="16387" creationId="{F23575BC-23F0-41B8-9CB5-FAEFD6CEAD43}"/>
          </ac:spMkLst>
        </pc:spChg>
        <pc:picChg chg="add del mod">
          <ac:chgData name="Banerjee, Rohit" userId="164dce94-75e3-471b-9226-707bff5a339b" providerId="ADAL" clId="{20A4D889-538B-4B99-8553-91AB0C8077BE}" dt="2021-05-24T21:39:15.341" v="1786" actId="478"/>
          <ac:picMkLst>
            <pc:docMk/>
            <pc:sldMk cId="3529336087" sldId="282"/>
            <ac:picMk id="2" creationId="{D645B2FC-3406-42DA-B6B2-1731D085EDD8}"/>
          </ac:picMkLst>
        </pc:picChg>
      </pc:sldChg>
      <pc:sldChg chg="addSp delSp modSp mod delAnim">
        <pc:chgData name="Banerjee, Rohit" userId="164dce94-75e3-471b-9226-707bff5a339b" providerId="ADAL" clId="{20A4D889-538B-4B99-8553-91AB0C8077BE}" dt="2021-05-24T21:39:21.940" v="1788" actId="478"/>
        <pc:sldMkLst>
          <pc:docMk/>
          <pc:sldMk cId="1775286157" sldId="283"/>
        </pc:sldMkLst>
        <pc:spChg chg="mod">
          <ac:chgData name="Banerjee, Rohit" userId="164dce94-75e3-471b-9226-707bff5a339b" providerId="ADAL" clId="{20A4D889-538B-4B99-8553-91AB0C8077BE}" dt="2021-05-20T18:18:25.250" v="1488" actId="20577"/>
          <ac:spMkLst>
            <pc:docMk/>
            <pc:sldMk cId="1775286157" sldId="283"/>
            <ac:spMk id="4" creationId="{6B93F9EB-CC0A-4CC6-B1FA-29E49D6A94DE}"/>
          </ac:spMkLst>
        </pc:spChg>
        <pc:spChg chg="mod">
          <ac:chgData name="Banerjee, Rohit" userId="164dce94-75e3-471b-9226-707bff5a339b" providerId="ADAL" clId="{20A4D889-538B-4B99-8553-91AB0C8077BE}" dt="2021-05-14T22:49:42.495" v="1027" actId="20577"/>
          <ac:spMkLst>
            <pc:docMk/>
            <pc:sldMk cId="1775286157" sldId="283"/>
            <ac:spMk id="16387" creationId="{F23575BC-23F0-41B8-9CB5-FAEFD6CEAD43}"/>
          </ac:spMkLst>
        </pc:spChg>
        <pc:picChg chg="add del mod">
          <ac:chgData name="Banerjee, Rohit" userId="164dce94-75e3-471b-9226-707bff5a339b" providerId="ADAL" clId="{20A4D889-538B-4B99-8553-91AB0C8077BE}" dt="2021-05-24T21:39:21.940" v="1788" actId="478"/>
          <ac:picMkLst>
            <pc:docMk/>
            <pc:sldMk cId="1775286157" sldId="283"/>
            <ac:picMk id="2" creationId="{D8A8382C-8D04-427C-930F-3C6873F1947F}"/>
          </ac:picMkLst>
        </pc:picChg>
      </pc:sldChg>
      <pc:sldChg chg="addSp delSp modSp mod delAnim modNotesTx">
        <pc:chgData name="Banerjee, Rohit" userId="164dce94-75e3-471b-9226-707bff5a339b" providerId="ADAL" clId="{20A4D889-538B-4B99-8553-91AB0C8077BE}" dt="2021-05-24T21:39:18.816" v="1787" actId="478"/>
        <pc:sldMkLst>
          <pc:docMk/>
          <pc:sldMk cId="3463914596" sldId="284"/>
        </pc:sldMkLst>
        <pc:spChg chg="mod">
          <ac:chgData name="Banerjee, Rohit" userId="164dce94-75e3-471b-9226-707bff5a339b" providerId="ADAL" clId="{20A4D889-538B-4B99-8553-91AB0C8077BE}" dt="2021-05-20T18:18:31.077" v="1491" actId="20577"/>
          <ac:spMkLst>
            <pc:docMk/>
            <pc:sldMk cId="3463914596" sldId="284"/>
            <ac:spMk id="4" creationId="{6B93F9EB-CC0A-4CC6-B1FA-29E49D6A94DE}"/>
          </ac:spMkLst>
        </pc:spChg>
        <pc:spChg chg="mod">
          <ac:chgData name="Banerjee, Rohit" userId="164dce94-75e3-471b-9226-707bff5a339b" providerId="ADAL" clId="{20A4D889-538B-4B99-8553-91AB0C8077BE}" dt="2021-05-14T22:54:13.312" v="1265" actId="20577"/>
          <ac:spMkLst>
            <pc:docMk/>
            <pc:sldMk cId="3463914596" sldId="284"/>
            <ac:spMk id="16387" creationId="{F23575BC-23F0-41B8-9CB5-FAEFD6CEAD43}"/>
          </ac:spMkLst>
        </pc:spChg>
        <pc:picChg chg="add del mod">
          <ac:chgData name="Banerjee, Rohit" userId="164dce94-75e3-471b-9226-707bff5a339b" providerId="ADAL" clId="{20A4D889-538B-4B99-8553-91AB0C8077BE}" dt="2021-05-24T21:39:18.816" v="1787" actId="478"/>
          <ac:picMkLst>
            <pc:docMk/>
            <pc:sldMk cId="3463914596" sldId="284"/>
            <ac:picMk id="2" creationId="{49536E40-A3B2-4D64-A607-7ED5AD3791DA}"/>
          </ac:picMkLst>
        </pc:picChg>
      </pc:sldChg>
      <pc:sldChg chg="addSp delSp modSp mod delCm modNotesTx">
        <pc:chgData name="Banerjee, Rohit" userId="164dce94-75e3-471b-9226-707bff5a339b" providerId="ADAL" clId="{20A4D889-538B-4B99-8553-91AB0C8077BE}" dt="2021-05-14T23:26:28.120" v="1302" actId="14100"/>
        <pc:sldMkLst>
          <pc:docMk/>
          <pc:sldMk cId="3859118091" sldId="285"/>
        </pc:sldMkLst>
        <pc:spChg chg="mod">
          <ac:chgData name="Banerjee, Rohit" userId="164dce94-75e3-471b-9226-707bff5a339b" providerId="ADAL" clId="{20A4D889-538B-4B99-8553-91AB0C8077BE}" dt="2021-05-14T22:41:18.477" v="777" actId="20577"/>
          <ac:spMkLst>
            <pc:docMk/>
            <pc:sldMk cId="3859118091" sldId="285"/>
            <ac:spMk id="20484" creationId="{7B7A4E51-8C28-4B73-859F-C9D099225382}"/>
          </ac:spMkLst>
        </pc:spChg>
        <pc:picChg chg="add del mod">
          <ac:chgData name="Banerjee, Rohit" userId="164dce94-75e3-471b-9226-707bff5a339b" providerId="ADAL" clId="{20A4D889-538B-4B99-8553-91AB0C8077BE}" dt="2021-05-14T23:25:13.866" v="1294" actId="478"/>
          <ac:picMkLst>
            <pc:docMk/>
            <pc:sldMk cId="3859118091" sldId="285"/>
            <ac:picMk id="3" creationId="{D1931E10-03A6-47DA-9A54-7E74CAFF024D}"/>
          </ac:picMkLst>
        </pc:picChg>
        <pc:picChg chg="del">
          <ac:chgData name="Banerjee, Rohit" userId="164dce94-75e3-471b-9226-707bff5a339b" providerId="ADAL" clId="{20A4D889-538B-4B99-8553-91AB0C8077BE}" dt="2021-05-14T23:21:58.728" v="1287" actId="478"/>
          <ac:picMkLst>
            <pc:docMk/>
            <pc:sldMk cId="3859118091" sldId="285"/>
            <ac:picMk id="4" creationId="{4313EFFA-E63C-4CC2-92C1-A3D08C4D8142}"/>
          </ac:picMkLst>
        </pc:picChg>
        <pc:picChg chg="add mod">
          <ac:chgData name="Banerjee, Rohit" userId="164dce94-75e3-471b-9226-707bff5a339b" providerId="ADAL" clId="{20A4D889-538B-4B99-8553-91AB0C8077BE}" dt="2021-05-14T23:26:28.120" v="1302" actId="14100"/>
          <ac:picMkLst>
            <pc:docMk/>
            <pc:sldMk cId="3859118091" sldId="285"/>
            <ac:picMk id="5" creationId="{3F6FE2A3-85D8-4639-8A26-4CC090AC4893}"/>
          </ac:picMkLst>
        </pc:picChg>
      </pc:sldChg>
      <pc:sldChg chg="addSp delSp modSp mod delAnim">
        <pc:chgData name="Banerjee, Rohit" userId="164dce94-75e3-471b-9226-707bff5a339b" providerId="ADAL" clId="{20A4D889-538B-4B99-8553-91AB0C8077BE}" dt="2021-05-24T21:37:39.383" v="1774" actId="478"/>
        <pc:sldMkLst>
          <pc:docMk/>
          <pc:sldMk cId="2930918510" sldId="286"/>
        </pc:sldMkLst>
        <pc:picChg chg="add del mod">
          <ac:chgData name="Banerjee, Rohit" userId="164dce94-75e3-471b-9226-707bff5a339b" providerId="ADAL" clId="{20A4D889-538B-4B99-8553-91AB0C8077BE}" dt="2021-05-24T21:37:39.383" v="1774" actId="478"/>
          <ac:picMkLst>
            <pc:docMk/>
            <pc:sldMk cId="2930918510" sldId="286"/>
            <ac:picMk id="2" creationId="{07BFBAE0-13FA-470B-9A82-9821A3BE572B}"/>
          </ac:picMkLst>
        </pc:picChg>
      </pc:sldChg>
      <pc:sldChg chg="addSp delSp modSp add mod delAnim">
        <pc:chgData name="Banerjee, Rohit" userId="164dce94-75e3-471b-9226-707bff5a339b" providerId="ADAL" clId="{20A4D889-538B-4B99-8553-91AB0C8077BE}" dt="2021-05-24T21:38:36.215" v="1783" actId="478"/>
        <pc:sldMkLst>
          <pc:docMk/>
          <pc:sldMk cId="293173047" sldId="287"/>
        </pc:sldMkLst>
        <pc:spChg chg="mod">
          <ac:chgData name="Banerjee, Rohit" userId="164dce94-75e3-471b-9226-707bff5a339b" providerId="ADAL" clId="{20A4D889-538B-4B99-8553-91AB0C8077BE}" dt="2021-05-17T21:41:34.314" v="1367" actId="20577"/>
          <ac:spMkLst>
            <pc:docMk/>
            <pc:sldMk cId="293173047" sldId="287"/>
            <ac:spMk id="10" creationId="{4670C5E9-9E21-4D56-AF04-BAD36A81AC84}"/>
          </ac:spMkLst>
        </pc:spChg>
        <pc:spChg chg="add mod">
          <ac:chgData name="Banerjee, Rohit" userId="164dce94-75e3-471b-9226-707bff5a339b" providerId="ADAL" clId="{20A4D889-538B-4B99-8553-91AB0C8077BE}" dt="2021-05-17T21:41:45.268" v="1371" actId="20577"/>
          <ac:spMkLst>
            <pc:docMk/>
            <pc:sldMk cId="293173047" sldId="287"/>
            <ac:spMk id="12" creationId="{05A30576-605D-48CB-8425-E79266C4D673}"/>
          </ac:spMkLst>
        </pc:spChg>
        <pc:spChg chg="mod">
          <ac:chgData name="Banerjee, Rohit" userId="164dce94-75e3-471b-9226-707bff5a339b" providerId="ADAL" clId="{20A4D889-538B-4B99-8553-91AB0C8077BE}" dt="2021-05-20T18:16:14.159" v="1474" actId="20577"/>
          <ac:spMkLst>
            <pc:docMk/>
            <pc:sldMk cId="293173047" sldId="287"/>
            <ac:spMk id="20482" creationId="{EC3FEF3F-D589-487D-892C-A9B8E27AE7AA}"/>
          </ac:spMkLst>
        </pc:spChg>
        <pc:spChg chg="mod">
          <ac:chgData name="Banerjee, Rohit" userId="164dce94-75e3-471b-9226-707bff5a339b" providerId="ADAL" clId="{20A4D889-538B-4B99-8553-91AB0C8077BE}" dt="2021-05-17T21:42:02.993" v="1372" actId="14100"/>
          <ac:spMkLst>
            <pc:docMk/>
            <pc:sldMk cId="293173047" sldId="287"/>
            <ac:spMk id="20484" creationId="{7B7A4E51-8C28-4B73-859F-C9D099225382}"/>
          </ac:spMkLst>
        </pc:spChg>
        <pc:picChg chg="add del mod">
          <ac:chgData name="Banerjee, Rohit" userId="164dce94-75e3-471b-9226-707bff5a339b" providerId="ADAL" clId="{20A4D889-538B-4B99-8553-91AB0C8077BE}" dt="2021-05-24T21:38:36.215" v="1783" actId="478"/>
          <ac:picMkLst>
            <pc:docMk/>
            <pc:sldMk cId="293173047" sldId="287"/>
            <ac:picMk id="2" creationId="{BF538166-8317-4E56-B38A-15060DD1D8A9}"/>
          </ac:picMkLst>
        </pc:picChg>
        <pc:picChg chg="add del mod">
          <ac:chgData name="Banerjee, Rohit" userId="164dce94-75e3-471b-9226-707bff5a339b" providerId="ADAL" clId="{20A4D889-538B-4B99-8553-91AB0C8077BE}" dt="2021-05-14T23:29:56.175" v="1313" actId="478"/>
          <ac:picMkLst>
            <pc:docMk/>
            <pc:sldMk cId="293173047" sldId="287"/>
            <ac:picMk id="2" creationId="{C2611D8E-887B-433B-9D1F-67978FF2055C}"/>
          </ac:picMkLst>
        </pc:picChg>
        <pc:picChg chg="add mod">
          <ac:chgData name="Banerjee, Rohit" userId="164dce94-75e3-471b-9226-707bff5a339b" providerId="ADAL" clId="{20A4D889-538B-4B99-8553-91AB0C8077BE}" dt="2021-05-17T21:40:45.970" v="1320" actId="1038"/>
          <ac:picMkLst>
            <pc:docMk/>
            <pc:sldMk cId="293173047" sldId="287"/>
            <ac:picMk id="3" creationId="{1A59A059-C7C1-4A66-A9EB-EF44599E97BD}"/>
          </ac:picMkLst>
        </pc:picChg>
        <pc:picChg chg="add mod">
          <ac:chgData name="Banerjee, Rohit" userId="164dce94-75e3-471b-9226-707bff5a339b" providerId="ADAL" clId="{20A4D889-538B-4B99-8553-91AB0C8077BE}" dt="2021-05-17T21:42:08.683" v="1373" actId="14100"/>
          <ac:picMkLst>
            <pc:docMk/>
            <pc:sldMk cId="293173047" sldId="287"/>
            <ac:picMk id="4" creationId="{FB470DF8-504A-46C5-8FED-451ECCD6AAE3}"/>
          </ac:picMkLst>
        </pc:picChg>
        <pc:picChg chg="del">
          <ac:chgData name="Banerjee, Rohit" userId="164dce94-75e3-471b-9226-707bff5a339b" providerId="ADAL" clId="{20A4D889-538B-4B99-8553-91AB0C8077BE}" dt="2021-05-14T23:29:45.362" v="1308" actId="478"/>
          <ac:picMkLst>
            <pc:docMk/>
            <pc:sldMk cId="293173047" sldId="287"/>
            <ac:picMk id="5" creationId="{3F6FE2A3-85D8-4639-8A26-4CC090AC4893}"/>
          </ac:picMkLst>
        </pc:picChg>
      </pc:sldChg>
      <pc:sldChg chg="new add del">
        <pc:chgData name="Banerjee, Rohit" userId="164dce94-75e3-471b-9226-707bff5a339b" providerId="ADAL" clId="{20A4D889-538B-4B99-8553-91AB0C8077BE}" dt="2021-05-14T23:29:35.578" v="1306" actId="47"/>
        <pc:sldMkLst>
          <pc:docMk/>
          <pc:sldMk cId="2444224160" sldId="287"/>
        </pc:sldMkLst>
      </pc:sldChg>
    </pc:docChg>
  </pc:docChgLst>
  <pc:docChgLst>
    <pc:chgData name="Banerjee, Rohit" userId="S::rbanerje@fredhutch.org::164dce94-75e3-471b-9226-707bff5a339b" providerId="AD" clId="Web-{A267633C-6A22-49C5-9854-8A33518AE59E}"/>
    <pc:docChg chg="modSld">
      <pc:chgData name="Banerjee, Rohit" userId="S::rbanerje@fredhutch.org::164dce94-75e3-471b-9226-707bff5a339b" providerId="AD" clId="Web-{A267633C-6A22-49C5-9854-8A33518AE59E}" dt="2021-05-13T15:43:50.717" v="541" actId="20577"/>
      <pc:docMkLst>
        <pc:docMk/>
      </pc:docMkLst>
      <pc:sldChg chg="modSp">
        <pc:chgData name="Banerjee, Rohit" userId="S::rbanerje@fredhutch.org::164dce94-75e3-471b-9226-707bff5a339b" providerId="AD" clId="Web-{A267633C-6A22-49C5-9854-8A33518AE59E}" dt="2021-05-13T15:43:50.717" v="541" actId="20577"/>
        <pc:sldMkLst>
          <pc:docMk/>
          <pc:sldMk cId="3529336087" sldId="282"/>
        </pc:sldMkLst>
        <pc:spChg chg="mod">
          <ac:chgData name="Banerjee, Rohit" userId="S::rbanerje@fredhutch.org::164dce94-75e3-471b-9226-707bff5a339b" providerId="AD" clId="Web-{A267633C-6A22-49C5-9854-8A33518AE59E}" dt="2021-05-13T15:43:50.717" v="541" actId="20577"/>
          <ac:spMkLst>
            <pc:docMk/>
            <pc:sldMk cId="3529336087" sldId="282"/>
            <ac:spMk id="16387" creationId="{F23575BC-23F0-41B8-9CB5-FAEFD6CEAD43}"/>
          </ac:spMkLst>
        </pc:spChg>
      </pc:sldChg>
      <pc:sldChg chg="modSp">
        <pc:chgData name="Banerjee, Rohit" userId="S::rbanerje@fredhutch.org::164dce94-75e3-471b-9226-707bff5a339b" providerId="AD" clId="Web-{A267633C-6A22-49C5-9854-8A33518AE59E}" dt="2021-05-13T15:39:43.381" v="432" actId="20577"/>
        <pc:sldMkLst>
          <pc:docMk/>
          <pc:sldMk cId="1775286157" sldId="283"/>
        </pc:sldMkLst>
        <pc:spChg chg="mod">
          <ac:chgData name="Banerjee, Rohit" userId="S::rbanerje@fredhutch.org::164dce94-75e3-471b-9226-707bff5a339b" providerId="AD" clId="Web-{A267633C-6A22-49C5-9854-8A33518AE59E}" dt="2021-05-13T15:39:43.381" v="432" actId="20577"/>
          <ac:spMkLst>
            <pc:docMk/>
            <pc:sldMk cId="1775286157" sldId="283"/>
            <ac:spMk id="16387" creationId="{F23575BC-23F0-41B8-9CB5-FAEFD6CEAD43}"/>
          </ac:spMkLst>
        </pc:spChg>
      </pc:sldChg>
    </pc:docChg>
  </pc:docChgLst>
  <pc:docChgLst>
    <pc:chgData name="Banerjee, Rohit" userId="S::rbanerje@fredhutch.org::164dce94-75e3-471b-9226-707bff5a339b" providerId="AD" clId="Web-{0DA3744B-06D0-4895-9A6C-877586070392}"/>
    <pc:docChg chg="addSld delSld modSld">
      <pc:chgData name="Banerjee, Rohit" userId="S::rbanerje@fredhutch.org::164dce94-75e3-471b-9226-707bff5a339b" providerId="AD" clId="Web-{0DA3744B-06D0-4895-9A6C-877586070392}" dt="2021-05-18T22:13:20.425" v="167" actId="20577"/>
      <pc:docMkLst>
        <pc:docMk/>
      </pc:docMkLst>
      <pc:sldChg chg="modSp">
        <pc:chgData name="Banerjee, Rohit" userId="S::rbanerje@fredhutch.org::164dce94-75e3-471b-9226-707bff5a339b" providerId="AD" clId="Web-{0DA3744B-06D0-4895-9A6C-877586070392}" dt="2021-05-18T22:06:18.134" v="139" actId="20577"/>
        <pc:sldMkLst>
          <pc:docMk/>
          <pc:sldMk cId="0" sldId="263"/>
        </pc:sldMkLst>
        <pc:spChg chg="mod">
          <ac:chgData name="Banerjee, Rohit" userId="S::rbanerje@fredhutch.org::164dce94-75e3-471b-9226-707bff5a339b" providerId="AD" clId="Web-{0DA3744B-06D0-4895-9A6C-877586070392}" dt="2021-05-18T22:06:18.134" v="139" actId="20577"/>
          <ac:spMkLst>
            <pc:docMk/>
            <pc:sldMk cId="0" sldId="263"/>
            <ac:spMk id="4" creationId="{425528AD-7E05-48A9-87B9-F01779C0B794}"/>
          </ac:spMkLst>
        </pc:spChg>
      </pc:sldChg>
      <pc:sldChg chg="modSp">
        <pc:chgData name="Banerjee, Rohit" userId="S::rbanerje@fredhutch.org::164dce94-75e3-471b-9226-707bff5a339b" providerId="AD" clId="Web-{0DA3744B-06D0-4895-9A6C-877586070392}" dt="2021-05-18T22:13:20.425" v="167" actId="20577"/>
        <pc:sldMkLst>
          <pc:docMk/>
          <pc:sldMk cId="0" sldId="264"/>
        </pc:sldMkLst>
        <pc:spChg chg="mod">
          <ac:chgData name="Banerjee, Rohit" userId="S::rbanerje@fredhutch.org::164dce94-75e3-471b-9226-707bff5a339b" providerId="AD" clId="Web-{0DA3744B-06D0-4895-9A6C-877586070392}" dt="2021-05-18T22:13:20.425" v="167" actId="20577"/>
          <ac:spMkLst>
            <pc:docMk/>
            <pc:sldMk cId="0" sldId="264"/>
            <ac:spMk id="14338" creationId="{1DC5FF5D-F24B-475B-9F1A-3600CC266FD0}"/>
          </ac:spMkLst>
        </pc:spChg>
      </pc:sldChg>
      <pc:sldChg chg="modSp add del">
        <pc:chgData name="Banerjee, Rohit" userId="S::rbanerje@fredhutch.org::164dce94-75e3-471b-9226-707bff5a339b" providerId="AD" clId="Web-{0DA3744B-06D0-4895-9A6C-877586070392}" dt="2021-05-18T22:06:49.338" v="157" actId="20577"/>
        <pc:sldMkLst>
          <pc:docMk/>
          <pc:sldMk cId="0" sldId="265"/>
        </pc:sldMkLst>
        <pc:spChg chg="mod">
          <ac:chgData name="Banerjee, Rohit" userId="S::rbanerje@fredhutch.org::164dce94-75e3-471b-9226-707bff5a339b" providerId="AD" clId="Web-{0DA3744B-06D0-4895-9A6C-877586070392}" dt="2021-05-18T22:06:49.338" v="157" actId="20577"/>
          <ac:spMkLst>
            <pc:docMk/>
            <pc:sldMk cId="0" sldId="265"/>
            <ac:spMk id="15362" creationId="{1FDFF586-E3C6-4CA2-AEC4-C8490EA7619D}"/>
          </ac:spMkLst>
        </pc:spChg>
      </pc:sldChg>
      <pc:sldChg chg="modSp">
        <pc:chgData name="Banerjee, Rohit" userId="S::rbanerje@fredhutch.org::164dce94-75e3-471b-9226-707bff5a339b" providerId="AD" clId="Web-{0DA3744B-06D0-4895-9A6C-877586070392}" dt="2021-05-18T21:53:42.415" v="94" actId="20577"/>
        <pc:sldMkLst>
          <pc:docMk/>
          <pc:sldMk cId="0" sldId="266"/>
        </pc:sldMkLst>
        <pc:spChg chg="mod">
          <ac:chgData name="Banerjee, Rohit" userId="S::rbanerje@fredhutch.org::164dce94-75e3-471b-9226-707bff5a339b" providerId="AD" clId="Web-{0DA3744B-06D0-4895-9A6C-877586070392}" dt="2021-05-18T21:53:42.415" v="94" actId="20577"/>
          <ac:spMkLst>
            <pc:docMk/>
            <pc:sldMk cId="0" sldId="266"/>
            <ac:spMk id="16387" creationId="{F23575BC-23F0-41B8-9CB5-FAEFD6CEAD43}"/>
          </ac:spMkLst>
        </pc:spChg>
      </pc:sldChg>
      <pc:sldChg chg="modSp">
        <pc:chgData name="Banerjee, Rohit" userId="S::rbanerje@fredhutch.org::164dce94-75e3-471b-9226-707bff5a339b" providerId="AD" clId="Web-{0DA3744B-06D0-4895-9A6C-877586070392}" dt="2021-05-18T21:54:40.401" v="113" actId="20577"/>
        <pc:sldMkLst>
          <pc:docMk/>
          <pc:sldMk cId="619809705" sldId="279"/>
        </pc:sldMkLst>
        <pc:spChg chg="mod">
          <ac:chgData name="Banerjee, Rohit" userId="S::rbanerje@fredhutch.org::164dce94-75e3-471b-9226-707bff5a339b" providerId="AD" clId="Web-{0DA3744B-06D0-4895-9A6C-877586070392}" dt="2021-05-18T21:54:40.401" v="113" actId="20577"/>
          <ac:spMkLst>
            <pc:docMk/>
            <pc:sldMk cId="619809705" sldId="279"/>
            <ac:spMk id="16387" creationId="{F23575BC-23F0-41B8-9CB5-FAEFD6CEAD43}"/>
          </ac:spMkLst>
        </pc:spChg>
      </pc:sldChg>
      <pc:sldChg chg="modSp">
        <pc:chgData name="Banerjee, Rohit" userId="S::rbanerje@fredhutch.org::164dce94-75e3-471b-9226-707bff5a339b" providerId="AD" clId="Web-{0DA3744B-06D0-4895-9A6C-877586070392}" dt="2021-05-18T21:55:46.246" v="130" actId="20577"/>
        <pc:sldMkLst>
          <pc:docMk/>
          <pc:sldMk cId="3463914596" sldId="284"/>
        </pc:sldMkLst>
        <pc:spChg chg="mod">
          <ac:chgData name="Banerjee, Rohit" userId="S::rbanerje@fredhutch.org::164dce94-75e3-471b-9226-707bff5a339b" providerId="AD" clId="Web-{0DA3744B-06D0-4895-9A6C-877586070392}" dt="2021-05-18T21:55:46.246" v="130" actId="20577"/>
          <ac:spMkLst>
            <pc:docMk/>
            <pc:sldMk cId="3463914596" sldId="284"/>
            <ac:spMk id="16387" creationId="{F23575BC-23F0-41B8-9CB5-FAEFD6CEAD43}"/>
          </ac:spMkLst>
        </pc:spChg>
      </pc:sldChg>
      <pc:sldChg chg="modSp add del">
        <pc:chgData name="Banerjee, Rohit" userId="S::rbanerje@fredhutch.org::164dce94-75e3-471b-9226-707bff5a339b" providerId="AD" clId="Web-{0DA3744B-06D0-4895-9A6C-877586070392}" dt="2021-05-18T21:41:04.993" v="71"/>
        <pc:sldMkLst>
          <pc:docMk/>
          <pc:sldMk cId="3859118091" sldId="285"/>
        </pc:sldMkLst>
        <pc:spChg chg="mod">
          <ac:chgData name="Banerjee, Rohit" userId="S::rbanerje@fredhutch.org::164dce94-75e3-471b-9226-707bff5a339b" providerId="AD" clId="Web-{0DA3744B-06D0-4895-9A6C-877586070392}" dt="2021-05-18T21:31:32.293" v="11" actId="20577"/>
          <ac:spMkLst>
            <pc:docMk/>
            <pc:sldMk cId="3859118091" sldId="285"/>
            <ac:spMk id="10" creationId="{4670C5E9-9E21-4D56-AF04-BAD36A81AC84}"/>
          </ac:spMkLst>
        </pc:spChg>
      </pc:sldChg>
      <pc:sldChg chg="addSp delSp modSp">
        <pc:chgData name="Banerjee, Rohit" userId="S::rbanerje@fredhutch.org::164dce94-75e3-471b-9226-707bff5a339b" providerId="AD" clId="Web-{0DA3744B-06D0-4895-9A6C-877586070392}" dt="2021-05-18T21:43:36.511" v="79" actId="1076"/>
        <pc:sldMkLst>
          <pc:docMk/>
          <pc:sldMk cId="293173047" sldId="287"/>
        </pc:sldMkLst>
        <pc:spChg chg="mod">
          <ac:chgData name="Banerjee, Rohit" userId="S::rbanerje@fredhutch.org::164dce94-75e3-471b-9226-707bff5a339b" providerId="AD" clId="Web-{0DA3744B-06D0-4895-9A6C-877586070392}" dt="2021-05-18T21:32:17.794" v="64" actId="20577"/>
          <ac:spMkLst>
            <pc:docMk/>
            <pc:sldMk cId="293173047" sldId="287"/>
            <ac:spMk id="10" creationId="{4670C5E9-9E21-4D56-AF04-BAD36A81AC84}"/>
          </ac:spMkLst>
        </pc:spChg>
        <pc:spChg chg="mod">
          <ac:chgData name="Banerjee, Rohit" userId="S::rbanerje@fredhutch.org::164dce94-75e3-471b-9226-707bff5a339b" providerId="AD" clId="Web-{0DA3744B-06D0-4895-9A6C-877586070392}" dt="2021-05-18T21:43:36.511" v="79" actId="1076"/>
          <ac:spMkLst>
            <pc:docMk/>
            <pc:sldMk cId="293173047" sldId="287"/>
            <ac:spMk id="12" creationId="{05A30576-605D-48CB-8425-E79266C4D673}"/>
          </ac:spMkLst>
        </pc:spChg>
        <pc:spChg chg="mod">
          <ac:chgData name="Banerjee, Rohit" userId="S::rbanerje@fredhutch.org::164dce94-75e3-471b-9226-707bff5a339b" providerId="AD" clId="Web-{0DA3744B-06D0-4895-9A6C-877586070392}" dt="2021-05-18T21:31:55.840" v="24" actId="20577"/>
          <ac:spMkLst>
            <pc:docMk/>
            <pc:sldMk cId="293173047" sldId="287"/>
            <ac:spMk id="20482" creationId="{EC3FEF3F-D589-487D-892C-A9B8E27AE7AA}"/>
          </ac:spMkLst>
        </pc:spChg>
        <pc:picChg chg="add del mod">
          <ac:chgData name="Banerjee, Rohit" userId="S::rbanerje@fredhutch.org::164dce94-75e3-471b-9226-707bff5a339b" providerId="AD" clId="Web-{0DA3744B-06D0-4895-9A6C-877586070392}" dt="2021-05-18T21:42:51.542" v="72"/>
          <ac:picMkLst>
            <pc:docMk/>
            <pc:sldMk cId="293173047" sldId="287"/>
            <ac:picMk id="2" creationId="{38B8F98E-D89B-474B-8669-C24B22B173BF}"/>
          </ac:picMkLst>
        </pc:picChg>
        <pc:picChg chg="del">
          <ac:chgData name="Banerjee, Rohit" userId="S::rbanerje@fredhutch.org::164dce94-75e3-471b-9226-707bff5a339b" providerId="AD" clId="Web-{0DA3744B-06D0-4895-9A6C-877586070392}" dt="2021-05-18T21:40:33.804" v="66"/>
          <ac:picMkLst>
            <pc:docMk/>
            <pc:sldMk cId="293173047" sldId="287"/>
            <ac:picMk id="4" creationId="{FB470DF8-504A-46C5-8FED-451ECCD6AAE3}"/>
          </ac:picMkLst>
        </pc:picChg>
        <pc:picChg chg="add mod">
          <ac:chgData name="Banerjee, Rohit" userId="S::rbanerje@fredhutch.org::164dce94-75e3-471b-9226-707bff5a339b" providerId="AD" clId="Web-{0DA3744B-06D0-4895-9A6C-877586070392}" dt="2021-05-18T21:43:13.495" v="77" actId="14100"/>
          <ac:picMkLst>
            <pc:docMk/>
            <pc:sldMk cId="293173047" sldId="287"/>
            <ac:picMk id="5" creationId="{559DA359-8AEF-4D04-AB63-7B58F931A366}"/>
          </ac:picMkLst>
        </pc:picChg>
      </pc:sldChg>
    </pc:docChg>
  </pc:docChgLst>
  <pc:docChgLst>
    <pc:chgData name="Hwang, Jasmine" userId="556e7427-3dd4-43ee-911b-a386b4501fd0" providerId="ADAL" clId="{D7F9ADA8-074C-48C7-9E97-62BD22FCACC1}"/>
    <pc:docChg chg="undo custSel modSld sldOrd">
      <pc:chgData name="Hwang, Jasmine" userId="556e7427-3dd4-43ee-911b-a386b4501fd0" providerId="ADAL" clId="{D7F9ADA8-074C-48C7-9E97-62BD22FCACC1}" dt="2021-05-19T23:14:04.400" v="1435" actId="1076"/>
      <pc:docMkLst>
        <pc:docMk/>
      </pc:docMkLst>
      <pc:sldChg chg="modSp mod">
        <pc:chgData name="Hwang, Jasmine" userId="556e7427-3dd4-43ee-911b-a386b4501fd0" providerId="ADAL" clId="{D7F9ADA8-074C-48C7-9E97-62BD22FCACC1}" dt="2021-05-13T21:34:57.323" v="2" actId="20577"/>
        <pc:sldMkLst>
          <pc:docMk/>
          <pc:sldMk cId="0" sldId="264"/>
        </pc:sldMkLst>
        <pc:spChg chg="mod">
          <ac:chgData name="Hwang, Jasmine" userId="556e7427-3dd4-43ee-911b-a386b4501fd0" providerId="ADAL" clId="{D7F9ADA8-074C-48C7-9E97-62BD22FCACC1}" dt="2021-05-13T21:34:57.323" v="2" actId="20577"/>
          <ac:spMkLst>
            <pc:docMk/>
            <pc:sldMk cId="0" sldId="264"/>
            <ac:spMk id="14338" creationId="{1DC5FF5D-F24B-475B-9F1A-3600CC266FD0}"/>
          </ac:spMkLst>
        </pc:spChg>
      </pc:sldChg>
      <pc:sldChg chg="ord">
        <pc:chgData name="Hwang, Jasmine" userId="556e7427-3dd4-43ee-911b-a386b4501fd0" providerId="ADAL" clId="{D7F9ADA8-074C-48C7-9E97-62BD22FCACC1}" dt="2021-05-13T21:34:48.023" v="1"/>
        <pc:sldMkLst>
          <pc:docMk/>
          <pc:sldMk cId="0" sldId="265"/>
        </pc:sldMkLst>
      </pc:sldChg>
      <pc:sldChg chg="modSp mod">
        <pc:chgData name="Hwang, Jasmine" userId="556e7427-3dd4-43ee-911b-a386b4501fd0" providerId="ADAL" clId="{D7F9ADA8-074C-48C7-9E97-62BD22FCACC1}" dt="2021-05-19T23:12:26.364" v="1425" actId="2711"/>
        <pc:sldMkLst>
          <pc:docMk/>
          <pc:sldMk cId="0" sldId="266"/>
        </pc:sldMkLst>
        <pc:spChg chg="mod">
          <ac:chgData name="Hwang, Jasmine" userId="556e7427-3dd4-43ee-911b-a386b4501fd0" providerId="ADAL" clId="{D7F9ADA8-074C-48C7-9E97-62BD22FCACC1}" dt="2021-05-19T23:12:26.364" v="1425" actId="2711"/>
          <ac:spMkLst>
            <pc:docMk/>
            <pc:sldMk cId="0" sldId="266"/>
            <ac:spMk id="16387" creationId="{F23575BC-23F0-41B8-9CB5-FAEFD6CEAD43}"/>
          </ac:spMkLst>
        </pc:spChg>
      </pc:sldChg>
      <pc:sldChg chg="addSp delSp modSp mod addCm delCm modCm modNotesTx">
        <pc:chgData name="Hwang, Jasmine" userId="556e7427-3dd4-43ee-911b-a386b4501fd0" providerId="ADAL" clId="{D7F9ADA8-074C-48C7-9E97-62BD22FCACC1}" dt="2021-05-19T23:14:04.400" v="1435" actId="1076"/>
        <pc:sldMkLst>
          <pc:docMk/>
          <pc:sldMk cId="619809705" sldId="279"/>
        </pc:sldMkLst>
        <pc:spChg chg="add mod">
          <ac:chgData name="Hwang, Jasmine" userId="556e7427-3dd4-43ee-911b-a386b4501fd0" providerId="ADAL" clId="{D7F9ADA8-074C-48C7-9E97-62BD22FCACC1}" dt="2021-05-19T22:55:17.249" v="1424" actId="1076"/>
          <ac:spMkLst>
            <pc:docMk/>
            <pc:sldMk cId="619809705" sldId="279"/>
            <ac:spMk id="2" creationId="{C0F0E9F2-5CE2-4F53-9D0D-6F5656CFB229}"/>
          </ac:spMkLst>
        </pc:spChg>
        <pc:spChg chg="add mod">
          <ac:chgData name="Hwang, Jasmine" userId="556e7427-3dd4-43ee-911b-a386b4501fd0" providerId="ADAL" clId="{D7F9ADA8-074C-48C7-9E97-62BD22FCACC1}" dt="2021-05-19T22:51:53.666" v="1331" actId="1076"/>
          <ac:spMkLst>
            <pc:docMk/>
            <pc:sldMk cId="619809705" sldId="279"/>
            <ac:spMk id="3" creationId="{FDBEE660-2174-41FB-A8E2-716607DAF001}"/>
          </ac:spMkLst>
        </pc:spChg>
        <pc:spChg chg="add mod ord">
          <ac:chgData name="Hwang, Jasmine" userId="556e7427-3dd4-43ee-911b-a386b4501fd0" providerId="ADAL" clId="{D7F9ADA8-074C-48C7-9E97-62BD22FCACC1}" dt="2021-05-19T23:14:04.400" v="1435" actId="1076"/>
          <ac:spMkLst>
            <pc:docMk/>
            <pc:sldMk cId="619809705" sldId="279"/>
            <ac:spMk id="5" creationId="{A7FDBF8D-1BAA-4971-97D5-4DD242340605}"/>
          </ac:spMkLst>
        </pc:spChg>
        <pc:spChg chg="add del">
          <ac:chgData name="Hwang, Jasmine" userId="556e7427-3dd4-43ee-911b-a386b4501fd0" providerId="ADAL" clId="{D7F9ADA8-074C-48C7-9E97-62BD22FCACC1}" dt="2021-05-18T21:31:04.134" v="1003" actId="478"/>
          <ac:spMkLst>
            <pc:docMk/>
            <pc:sldMk cId="619809705" sldId="279"/>
            <ac:spMk id="7" creationId="{9655BD14-DD31-42AF-B8DF-0D783599FCE2}"/>
          </ac:spMkLst>
        </pc:spChg>
        <pc:spChg chg="add del mod">
          <ac:chgData name="Hwang, Jasmine" userId="556e7427-3dd4-43ee-911b-a386b4501fd0" providerId="ADAL" clId="{D7F9ADA8-074C-48C7-9E97-62BD22FCACC1}" dt="2021-05-18T21:57:44.630" v="1134" actId="478"/>
          <ac:spMkLst>
            <pc:docMk/>
            <pc:sldMk cId="619809705" sldId="279"/>
            <ac:spMk id="8" creationId="{056236F9-472D-47B5-9CE8-8916CE6FED31}"/>
          </ac:spMkLst>
        </pc:spChg>
        <pc:spChg chg="add del mod">
          <ac:chgData name="Hwang, Jasmine" userId="556e7427-3dd4-43ee-911b-a386b4501fd0" providerId="ADAL" clId="{D7F9ADA8-074C-48C7-9E97-62BD22FCACC1}" dt="2021-05-18T21:57:43.885" v="1133" actId="478"/>
          <ac:spMkLst>
            <pc:docMk/>
            <pc:sldMk cId="619809705" sldId="279"/>
            <ac:spMk id="9" creationId="{5017E4BF-99C7-4DA0-88FA-9D7D69822806}"/>
          </ac:spMkLst>
        </pc:spChg>
        <pc:spChg chg="add mod">
          <ac:chgData name="Hwang, Jasmine" userId="556e7427-3dd4-43ee-911b-a386b4501fd0" providerId="ADAL" clId="{D7F9ADA8-074C-48C7-9E97-62BD22FCACC1}" dt="2021-05-19T22:51:48.714" v="1329" actId="1076"/>
          <ac:spMkLst>
            <pc:docMk/>
            <pc:sldMk cId="619809705" sldId="279"/>
            <ac:spMk id="10" creationId="{CF274C58-6212-44DB-B9DE-BD25EE6DC4A2}"/>
          </ac:spMkLst>
        </pc:spChg>
        <pc:spChg chg="add mod">
          <ac:chgData name="Hwang, Jasmine" userId="556e7427-3dd4-43ee-911b-a386b4501fd0" providerId="ADAL" clId="{D7F9ADA8-074C-48C7-9E97-62BD22FCACC1}" dt="2021-05-19T23:13:55.577" v="1434" actId="20577"/>
          <ac:spMkLst>
            <pc:docMk/>
            <pc:sldMk cId="619809705" sldId="279"/>
            <ac:spMk id="11" creationId="{2AD9E9B6-23EE-4419-8BA1-B90C8F0E9668}"/>
          </ac:spMkLst>
        </pc:spChg>
        <pc:spChg chg="add del mod">
          <ac:chgData name="Hwang, Jasmine" userId="556e7427-3dd4-43ee-911b-a386b4501fd0" providerId="ADAL" clId="{D7F9ADA8-074C-48C7-9E97-62BD22FCACC1}" dt="2021-05-19T22:45:44.232" v="1206" actId="478"/>
          <ac:spMkLst>
            <pc:docMk/>
            <pc:sldMk cId="619809705" sldId="279"/>
            <ac:spMk id="12" creationId="{C4D33FFA-5EF3-423D-9A8B-FAC461EF3ECC}"/>
          </ac:spMkLst>
        </pc:spChg>
        <pc:spChg chg="add mod">
          <ac:chgData name="Hwang, Jasmine" userId="556e7427-3dd4-43ee-911b-a386b4501fd0" providerId="ADAL" clId="{D7F9ADA8-074C-48C7-9E97-62BD22FCACC1}" dt="2021-05-19T22:51:48.714" v="1329" actId="1076"/>
          <ac:spMkLst>
            <pc:docMk/>
            <pc:sldMk cId="619809705" sldId="279"/>
            <ac:spMk id="13" creationId="{4BB58AE2-3393-47C7-B4D7-5C78786E6983}"/>
          </ac:spMkLst>
        </pc:spChg>
        <pc:spChg chg="add mod">
          <ac:chgData name="Hwang, Jasmine" userId="556e7427-3dd4-43ee-911b-a386b4501fd0" providerId="ADAL" clId="{D7F9ADA8-074C-48C7-9E97-62BD22FCACC1}" dt="2021-05-19T22:51:48.714" v="1329" actId="1076"/>
          <ac:spMkLst>
            <pc:docMk/>
            <pc:sldMk cId="619809705" sldId="279"/>
            <ac:spMk id="14" creationId="{ABAA12A7-61AF-49D6-BC5B-808FE6C2CCA0}"/>
          </ac:spMkLst>
        </pc:spChg>
        <pc:spChg chg="add del mod">
          <ac:chgData name="Hwang, Jasmine" userId="556e7427-3dd4-43ee-911b-a386b4501fd0" providerId="ADAL" clId="{D7F9ADA8-074C-48C7-9E97-62BD22FCACC1}" dt="2021-05-19T22:42:37.601" v="1141" actId="478"/>
          <ac:spMkLst>
            <pc:docMk/>
            <pc:sldMk cId="619809705" sldId="279"/>
            <ac:spMk id="15" creationId="{29A80418-56DB-432C-849D-F7F0F9C765EA}"/>
          </ac:spMkLst>
        </pc:spChg>
        <pc:spChg chg="add del mod">
          <ac:chgData name="Hwang, Jasmine" userId="556e7427-3dd4-43ee-911b-a386b4501fd0" providerId="ADAL" clId="{D7F9ADA8-074C-48C7-9E97-62BD22FCACC1}" dt="2021-05-19T22:43:51.834" v="1157" actId="478"/>
          <ac:spMkLst>
            <pc:docMk/>
            <pc:sldMk cId="619809705" sldId="279"/>
            <ac:spMk id="16" creationId="{5F1311E9-2D8F-45F7-8466-8B0ABA1C817E}"/>
          </ac:spMkLst>
        </pc:spChg>
        <pc:spChg chg="add del mod">
          <ac:chgData name="Hwang, Jasmine" userId="556e7427-3dd4-43ee-911b-a386b4501fd0" providerId="ADAL" clId="{D7F9ADA8-074C-48C7-9E97-62BD22FCACC1}" dt="2021-05-18T21:32:57.846" v="1079" actId="478"/>
          <ac:spMkLst>
            <pc:docMk/>
            <pc:sldMk cId="619809705" sldId="279"/>
            <ac:spMk id="17" creationId="{8B6B6BCC-E9F1-49F2-872E-B51126DE87E2}"/>
          </ac:spMkLst>
        </pc:spChg>
        <pc:spChg chg="add del mod">
          <ac:chgData name="Hwang, Jasmine" userId="556e7427-3dd4-43ee-911b-a386b4501fd0" providerId="ADAL" clId="{D7F9ADA8-074C-48C7-9E97-62BD22FCACC1}" dt="2021-05-19T22:44:13.259" v="1161" actId="478"/>
          <ac:spMkLst>
            <pc:docMk/>
            <pc:sldMk cId="619809705" sldId="279"/>
            <ac:spMk id="18" creationId="{788B3436-99BA-4485-B31B-F15D5CDF6029}"/>
          </ac:spMkLst>
        </pc:spChg>
        <pc:spChg chg="add del mod">
          <ac:chgData name="Hwang, Jasmine" userId="556e7427-3dd4-43ee-911b-a386b4501fd0" providerId="ADAL" clId="{D7F9ADA8-074C-48C7-9E97-62BD22FCACC1}" dt="2021-05-18T21:57:43.132" v="1132" actId="478"/>
          <ac:spMkLst>
            <pc:docMk/>
            <pc:sldMk cId="619809705" sldId="279"/>
            <ac:spMk id="19" creationId="{EC60E837-159A-47DD-9F36-3ADE981F8ED0}"/>
          </ac:spMkLst>
        </pc:spChg>
        <pc:spChg chg="add del mod">
          <ac:chgData name="Hwang, Jasmine" userId="556e7427-3dd4-43ee-911b-a386b4501fd0" providerId="ADAL" clId="{D7F9ADA8-074C-48C7-9E97-62BD22FCACC1}" dt="2021-05-18T21:57:42.670" v="1131" actId="478"/>
          <ac:spMkLst>
            <pc:docMk/>
            <pc:sldMk cId="619809705" sldId="279"/>
            <ac:spMk id="20" creationId="{05210359-1DD3-416E-A9F1-48A7C605811F}"/>
          </ac:spMkLst>
        </pc:spChg>
        <pc:spChg chg="add del mod">
          <ac:chgData name="Hwang, Jasmine" userId="556e7427-3dd4-43ee-911b-a386b4501fd0" providerId="ADAL" clId="{D7F9ADA8-074C-48C7-9E97-62BD22FCACC1}" dt="2021-05-19T22:44:26.296" v="1165" actId="478"/>
          <ac:spMkLst>
            <pc:docMk/>
            <pc:sldMk cId="619809705" sldId="279"/>
            <ac:spMk id="21" creationId="{1800C650-3AF1-4F0F-8552-BD17225703D3}"/>
          </ac:spMkLst>
        </pc:spChg>
        <pc:spChg chg="add mod ord">
          <ac:chgData name="Hwang, Jasmine" userId="556e7427-3dd4-43ee-911b-a386b4501fd0" providerId="ADAL" clId="{D7F9ADA8-074C-48C7-9E97-62BD22FCACC1}" dt="2021-05-19T22:55:10.882" v="1422" actId="1076"/>
          <ac:spMkLst>
            <pc:docMk/>
            <pc:sldMk cId="619809705" sldId="279"/>
            <ac:spMk id="22" creationId="{EE4EE8BF-7486-4055-AC3C-1719E0CE20A9}"/>
          </ac:spMkLst>
        </pc:spChg>
        <pc:spChg chg="add del mod">
          <ac:chgData name="Hwang, Jasmine" userId="556e7427-3dd4-43ee-911b-a386b4501fd0" providerId="ADAL" clId="{D7F9ADA8-074C-48C7-9E97-62BD22FCACC1}" dt="2021-05-19T22:43:50.908" v="1156" actId="478"/>
          <ac:spMkLst>
            <pc:docMk/>
            <pc:sldMk cId="619809705" sldId="279"/>
            <ac:spMk id="23" creationId="{F809A0D8-0881-44BD-A4D4-313D4F8EC340}"/>
          </ac:spMkLst>
        </pc:spChg>
        <pc:spChg chg="add del mod ord">
          <ac:chgData name="Hwang, Jasmine" userId="556e7427-3dd4-43ee-911b-a386b4501fd0" providerId="ADAL" clId="{D7F9ADA8-074C-48C7-9E97-62BD22FCACC1}" dt="2021-05-19T22:51:31.339" v="1327" actId="478"/>
          <ac:spMkLst>
            <pc:docMk/>
            <pc:sldMk cId="619809705" sldId="279"/>
            <ac:spMk id="24" creationId="{B08B10D6-036B-4515-BD6A-73F4583EB805}"/>
          </ac:spMkLst>
        </pc:spChg>
        <pc:spChg chg="add mod">
          <ac:chgData name="Hwang, Jasmine" userId="556e7427-3dd4-43ee-911b-a386b4501fd0" providerId="ADAL" clId="{D7F9ADA8-074C-48C7-9E97-62BD22FCACC1}" dt="2021-05-19T22:54:16.514" v="1374" actId="20577"/>
          <ac:spMkLst>
            <pc:docMk/>
            <pc:sldMk cId="619809705" sldId="279"/>
            <ac:spMk id="25" creationId="{716C18C7-BD64-41EB-B369-F9AE32343F10}"/>
          </ac:spMkLst>
        </pc:spChg>
        <pc:spChg chg="add del mod">
          <ac:chgData name="Hwang, Jasmine" userId="556e7427-3dd4-43ee-911b-a386b4501fd0" providerId="ADAL" clId="{D7F9ADA8-074C-48C7-9E97-62BD22FCACC1}" dt="2021-05-19T22:52:10.291" v="1335" actId="478"/>
          <ac:spMkLst>
            <pc:docMk/>
            <pc:sldMk cId="619809705" sldId="279"/>
            <ac:spMk id="26" creationId="{E8F4D7E3-9C4E-4053-A3FF-FA97DFFAD313}"/>
          </ac:spMkLst>
        </pc:spChg>
        <pc:spChg chg="add del mod">
          <ac:chgData name="Hwang, Jasmine" userId="556e7427-3dd4-43ee-911b-a386b4501fd0" providerId="ADAL" clId="{D7F9ADA8-074C-48C7-9E97-62BD22FCACC1}" dt="2021-05-19T22:52:25.867" v="1341" actId="478"/>
          <ac:spMkLst>
            <pc:docMk/>
            <pc:sldMk cId="619809705" sldId="279"/>
            <ac:spMk id="28" creationId="{1F61602A-237C-4CF1-AE26-13BFF63BC99F}"/>
          </ac:spMkLst>
        </pc:spChg>
        <pc:spChg chg="add mod ord">
          <ac:chgData name="Hwang, Jasmine" userId="556e7427-3dd4-43ee-911b-a386b4501fd0" providerId="ADAL" clId="{D7F9ADA8-074C-48C7-9E97-62BD22FCACC1}" dt="2021-05-19T22:55:13.235" v="1423" actId="1076"/>
          <ac:spMkLst>
            <pc:docMk/>
            <pc:sldMk cId="619809705" sldId="279"/>
            <ac:spMk id="29" creationId="{1E563DE8-50A6-4360-A9EB-2B0A184CC986}"/>
          </ac:spMkLst>
        </pc:spChg>
        <pc:spChg chg="add mod">
          <ac:chgData name="Hwang, Jasmine" userId="556e7427-3dd4-43ee-911b-a386b4501fd0" providerId="ADAL" clId="{D7F9ADA8-074C-48C7-9E97-62BD22FCACC1}" dt="2021-05-19T22:52:15.636" v="1337" actId="1076"/>
          <ac:spMkLst>
            <pc:docMk/>
            <pc:sldMk cId="619809705" sldId="279"/>
            <ac:spMk id="31" creationId="{C6E1C7E0-0CC0-43C1-9AEF-302B21C87F1B}"/>
          </ac:spMkLst>
        </pc:spChg>
        <pc:spChg chg="add mod">
          <ac:chgData name="Hwang, Jasmine" userId="556e7427-3dd4-43ee-911b-a386b4501fd0" providerId="ADAL" clId="{D7F9ADA8-074C-48C7-9E97-62BD22FCACC1}" dt="2021-05-19T22:52:30.293" v="1343" actId="1076"/>
          <ac:spMkLst>
            <pc:docMk/>
            <pc:sldMk cId="619809705" sldId="279"/>
            <ac:spMk id="32" creationId="{BA80FDB2-F6D5-40DF-8E01-AAA44898C18B}"/>
          </ac:spMkLst>
        </pc:spChg>
        <pc:spChg chg="add mod">
          <ac:chgData name="Hwang, Jasmine" userId="556e7427-3dd4-43ee-911b-a386b4501fd0" providerId="ADAL" clId="{D7F9ADA8-074C-48C7-9E97-62BD22FCACC1}" dt="2021-05-19T22:55:00.469" v="1421" actId="2711"/>
          <ac:spMkLst>
            <pc:docMk/>
            <pc:sldMk cId="619809705" sldId="279"/>
            <ac:spMk id="34" creationId="{1B0031A6-36F1-4883-96E7-E543F76A7DCB}"/>
          </ac:spMkLst>
        </pc:spChg>
        <pc:spChg chg="mod">
          <ac:chgData name="Hwang, Jasmine" userId="556e7427-3dd4-43ee-911b-a386b4501fd0" providerId="ADAL" clId="{D7F9ADA8-074C-48C7-9E97-62BD22FCACC1}" dt="2021-05-19T22:54:33.884" v="1401" actId="20577"/>
          <ac:spMkLst>
            <pc:docMk/>
            <pc:sldMk cId="619809705" sldId="279"/>
            <ac:spMk id="16387" creationId="{F23575BC-23F0-41B8-9CB5-FAEFD6CEAD43}"/>
          </ac:spMkLst>
        </pc:spChg>
      </pc:sldChg>
      <pc:sldChg chg="modSp mod">
        <pc:chgData name="Hwang, Jasmine" userId="556e7427-3dd4-43ee-911b-a386b4501fd0" providerId="ADAL" clId="{D7F9ADA8-074C-48C7-9E97-62BD22FCACC1}" dt="2021-05-19T23:13:27.602" v="1426" actId="2711"/>
        <pc:sldMkLst>
          <pc:docMk/>
          <pc:sldMk cId="1775286157" sldId="283"/>
        </pc:sldMkLst>
        <pc:spChg chg="mod">
          <ac:chgData name="Hwang, Jasmine" userId="556e7427-3dd4-43ee-911b-a386b4501fd0" providerId="ADAL" clId="{D7F9ADA8-074C-48C7-9E97-62BD22FCACC1}" dt="2021-05-19T23:13:27.602" v="1426" actId="2711"/>
          <ac:spMkLst>
            <pc:docMk/>
            <pc:sldMk cId="1775286157" sldId="283"/>
            <ac:spMk id="16387" creationId="{F23575BC-23F0-41B8-9CB5-FAEFD6CEAD43}"/>
          </ac:spMkLst>
        </pc:spChg>
      </pc:sldChg>
      <pc:sldChg chg="modSp mod">
        <pc:chgData name="Hwang, Jasmine" userId="556e7427-3dd4-43ee-911b-a386b4501fd0" providerId="ADAL" clId="{D7F9ADA8-074C-48C7-9E97-62BD22FCACC1}" dt="2021-05-19T23:13:36.603" v="1427" actId="2711"/>
        <pc:sldMkLst>
          <pc:docMk/>
          <pc:sldMk cId="3463914596" sldId="284"/>
        </pc:sldMkLst>
        <pc:spChg chg="mod">
          <ac:chgData name="Hwang, Jasmine" userId="556e7427-3dd4-43ee-911b-a386b4501fd0" providerId="ADAL" clId="{D7F9ADA8-074C-48C7-9E97-62BD22FCACC1}" dt="2021-05-19T23:13:36.603" v="1427" actId="2711"/>
          <ac:spMkLst>
            <pc:docMk/>
            <pc:sldMk cId="3463914596" sldId="284"/>
            <ac:spMk id="16387" creationId="{F23575BC-23F0-41B8-9CB5-FAEFD6CEAD43}"/>
          </ac:spMkLst>
        </pc:spChg>
      </pc:sldChg>
    </pc:docChg>
  </pc:docChgLst>
  <pc:docChgLst>
    <pc:chgData name="Banerjee, Rohit" userId="S::rbanerje@fredhutch.org::164dce94-75e3-471b-9226-707bff5a339b" providerId="AD" clId="Web-{D3D77C67-A792-420B-B86C-F5E1BD86A37B}"/>
    <pc:docChg chg="modSld">
      <pc:chgData name="Banerjee, Rohit" userId="S::rbanerje@fredhutch.org::164dce94-75e3-471b-9226-707bff5a339b" providerId="AD" clId="Web-{D3D77C67-A792-420B-B86C-F5E1BD86A37B}" dt="2021-05-20T23:34:38.521" v="1" actId="20577"/>
      <pc:docMkLst>
        <pc:docMk/>
      </pc:docMkLst>
      <pc:sldChg chg="modSp">
        <pc:chgData name="Banerjee, Rohit" userId="S::rbanerje@fredhutch.org::164dce94-75e3-471b-9226-707bff5a339b" providerId="AD" clId="Web-{D3D77C67-A792-420B-B86C-F5E1BD86A37B}" dt="2021-05-20T23:34:38.521" v="1" actId="20577"/>
        <pc:sldMkLst>
          <pc:docMk/>
          <pc:sldMk cId="3529336087" sldId="282"/>
        </pc:sldMkLst>
        <pc:spChg chg="mod">
          <ac:chgData name="Banerjee, Rohit" userId="S::rbanerje@fredhutch.org::164dce94-75e3-471b-9226-707bff5a339b" providerId="AD" clId="Web-{D3D77C67-A792-420B-B86C-F5E1BD86A37B}" dt="2021-05-20T23:34:38.521" v="1" actId="20577"/>
          <ac:spMkLst>
            <pc:docMk/>
            <pc:sldMk cId="3529336087" sldId="282"/>
            <ac:spMk id="16387" creationId="{F23575BC-23F0-41B8-9CB5-FAEFD6CEAD43}"/>
          </ac:spMkLst>
        </pc:spChg>
      </pc:sldChg>
    </pc:docChg>
  </pc:docChgLst>
  <pc:docChgLst>
    <pc:chgData name="Hwang, Jasmine" userId="S::jhwang2@fredhutch.org::556e7427-3dd4-43ee-911b-a386b4501fd0" providerId="AD" clId="Web-{6A5ED1F0-3E91-41CF-9496-659447B2AACC}"/>
    <pc:docChg chg="modSld">
      <pc:chgData name="Hwang, Jasmine" userId="S::jhwang2@fredhutch.org::556e7427-3dd4-43ee-911b-a386b4501fd0" providerId="AD" clId="Web-{6A5ED1F0-3E91-41CF-9496-659447B2AACC}" dt="2021-05-21T16:21:25.691" v="5" actId="20577"/>
      <pc:docMkLst>
        <pc:docMk/>
      </pc:docMkLst>
      <pc:sldChg chg="modSp">
        <pc:chgData name="Hwang, Jasmine" userId="S::jhwang2@fredhutch.org::556e7427-3dd4-43ee-911b-a386b4501fd0" providerId="AD" clId="Web-{6A5ED1F0-3E91-41CF-9496-659447B2AACC}" dt="2021-05-21T16:21:25.691" v="5" actId="20577"/>
        <pc:sldMkLst>
          <pc:docMk/>
          <pc:sldMk cId="619809705" sldId="279"/>
        </pc:sldMkLst>
        <pc:spChg chg="mod">
          <ac:chgData name="Hwang, Jasmine" userId="S::jhwang2@fredhutch.org::556e7427-3dd4-43ee-911b-a386b4501fd0" providerId="AD" clId="Web-{6A5ED1F0-3E91-41CF-9496-659447B2AACC}" dt="2021-05-21T16:21:25.691" v="5" actId="20577"/>
          <ac:spMkLst>
            <pc:docMk/>
            <pc:sldMk cId="619809705" sldId="279"/>
            <ac:spMk id="5" creationId="{A7FDBF8D-1BAA-4971-97D5-4DD24234060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257E51F9-4529-4415-AB8B-3AB9521BA3F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a:extLst>
              <a:ext uri="{FF2B5EF4-FFF2-40B4-BE49-F238E27FC236}">
                <a16:creationId xmlns:a16="http://schemas.microsoft.com/office/drawing/2014/main" id="{8CA63448-8F32-424E-B2BB-13CDF3A0B0CF}"/>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a:extLst>
              <a:ext uri="{FF2B5EF4-FFF2-40B4-BE49-F238E27FC236}">
                <a16:creationId xmlns:a16="http://schemas.microsoft.com/office/drawing/2014/main" id="{47F94D49-395C-46B9-AC53-255776F9DC37}"/>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a:extLst>
              <a:ext uri="{FF2B5EF4-FFF2-40B4-BE49-F238E27FC236}">
                <a16:creationId xmlns:a16="http://schemas.microsoft.com/office/drawing/2014/main" id="{87B2D421-B9E9-4CF6-96AD-792F12423B1A}"/>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864FBE1-CF9F-40FC-B093-C980C2C0A81D}"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1DA594-67AC-4B5B-B7E0-66821D7E351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a:extLst>
              <a:ext uri="{FF2B5EF4-FFF2-40B4-BE49-F238E27FC236}">
                <a16:creationId xmlns:a16="http://schemas.microsoft.com/office/drawing/2014/main" id="{D505AA4A-D43C-4C66-88A5-6DCAA3CE0BDC}"/>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47A6ADFC-26DC-46CE-98EE-CE60625BFFB2}" type="datetimeFigureOut">
              <a:rPr lang="en-US" altLang="en-US"/>
              <a:pPr>
                <a:defRPr/>
              </a:pPr>
              <a:t>5/25/2021</a:t>
            </a:fld>
            <a:endParaRPr lang="en-US" altLang="en-US"/>
          </a:p>
        </p:txBody>
      </p:sp>
      <p:sp>
        <p:nvSpPr>
          <p:cNvPr id="4" name="Slide Image Placeholder 3">
            <a:extLst>
              <a:ext uri="{FF2B5EF4-FFF2-40B4-BE49-F238E27FC236}">
                <a16:creationId xmlns:a16="http://schemas.microsoft.com/office/drawing/2014/main" id="{A24A83F5-BB98-4817-ADB3-7AD7F2005178}"/>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CCF2271-16D8-42E7-9DC2-5F17A655003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97673AA6-9C57-43B5-BA37-F6023A88A1E6}"/>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a:extLst>
              <a:ext uri="{FF2B5EF4-FFF2-40B4-BE49-F238E27FC236}">
                <a16:creationId xmlns:a16="http://schemas.microsoft.com/office/drawing/2014/main" id="{6755243D-3C68-4694-85BC-7B9C2B587BE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40B9FFC-CFF4-4770-BEC0-7C720BBEF45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3CBA026-2F6A-437E-BE23-CD4EE68E578D}"/>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84A32C52-B5CF-4050-939F-A608014845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3316" name="Slide Number Placeholder 3">
            <a:extLst>
              <a:ext uri="{FF2B5EF4-FFF2-40B4-BE49-F238E27FC236}">
                <a16:creationId xmlns:a16="http://schemas.microsoft.com/office/drawing/2014/main" id="{584BF31E-E7CE-4C6B-85DE-43812DD090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ヒラギノ角ゴ Pro W3" charset="-128"/>
              </a:defRPr>
            </a:lvl1pPr>
            <a:lvl2pPr marL="742950" indent="-285750">
              <a:spcBef>
                <a:spcPct val="30000"/>
              </a:spcBef>
              <a:defRPr sz="1200">
                <a:solidFill>
                  <a:schemeClr val="tx1"/>
                </a:solidFill>
                <a:latin typeface="Calibri" panose="020F0502020204030204" pitchFamily="34" charset="0"/>
                <a:ea typeface="ヒラギノ角ゴ Pro W3"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8E36ACF9-8ACC-4702-B960-BC8DAD22067A}" type="slidenum">
              <a:rPr lang="en-US" altLang="en-US" smtClean="0">
                <a:latin typeface="Times New Roman" panose="02020603050405020304" pitchFamily="18" charset="0"/>
              </a:rPr>
              <a:pPr>
                <a:spcBef>
                  <a:spcPct val="0"/>
                </a:spcBef>
              </a:pPr>
              <a:t>2</a:t>
            </a:fld>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Linkedin</a:t>
            </a:r>
            <a:r>
              <a:rPr lang="en-US"/>
              <a:t> link of every member?</a:t>
            </a:r>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3</a:t>
            </a:fld>
            <a:endParaRPr lang="en-US" altLang="en-US"/>
          </a:p>
        </p:txBody>
      </p:sp>
    </p:spTree>
    <p:extLst>
      <p:ext uri="{BB962C8B-B14F-4D97-AF65-F5344CB8AC3E}">
        <p14:creationId xmlns:p14="http://schemas.microsoft.com/office/powerpoint/2010/main" val="4205487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Lookup the </a:t>
            </a:r>
            <a:r>
              <a:rPr lang="en-US" err="1"/>
              <a:t>CoVPN</a:t>
            </a:r>
            <a:r>
              <a:rPr lang="en-US"/>
              <a:t> websites to get some background on </a:t>
            </a:r>
            <a:r>
              <a:rPr lang="en-US" err="1"/>
              <a:t>CoVPN</a:t>
            </a:r>
            <a:r>
              <a:rPr lang="en-US"/>
              <a:t>.</a:t>
            </a:r>
          </a:p>
          <a:p>
            <a:r>
              <a:rPr lang="en-US"/>
              <a:t>Should we tell about SCHARP? Include </a:t>
            </a:r>
            <a:r>
              <a:rPr lang="en-US" err="1"/>
              <a:t>CoVPN</a:t>
            </a:r>
            <a:r>
              <a:rPr lang="en-US"/>
              <a:t> details.</a:t>
            </a:r>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5</a:t>
            </a:fld>
            <a:endParaRPr lang="en-US" altLang="en-US"/>
          </a:p>
        </p:txBody>
      </p:sp>
    </p:spTree>
    <p:extLst>
      <p:ext uri="{BB962C8B-B14F-4D97-AF65-F5344CB8AC3E}">
        <p14:creationId xmlns:p14="http://schemas.microsoft.com/office/powerpoint/2010/main" val="671878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Timeline – need to mention project start date? </a:t>
            </a:r>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6</a:t>
            </a:fld>
            <a:endParaRPr lang="en-US" altLang="en-US"/>
          </a:p>
        </p:txBody>
      </p:sp>
    </p:spTree>
    <p:extLst>
      <p:ext uri="{BB962C8B-B14F-4D97-AF65-F5344CB8AC3E}">
        <p14:creationId xmlns:p14="http://schemas.microsoft.com/office/powerpoint/2010/main" val="3071424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Data cleaning: removing variables, standardization  of race and ethnicity variables, joining</a:t>
            </a:r>
          </a:p>
          <a:p>
            <a:r>
              <a:rPr lang="en-US"/>
              <a:t>Describe cross protocol and study specific</a:t>
            </a:r>
          </a:p>
          <a:p>
            <a:r>
              <a:rPr lang="en-US"/>
              <a:t>Mention mapping file how it helped in create cross study dashboard creation</a:t>
            </a:r>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7</a:t>
            </a:fld>
            <a:endParaRPr lang="en-US" altLang="en-US"/>
          </a:p>
        </p:txBody>
      </p:sp>
    </p:spTree>
    <p:extLst>
      <p:ext uri="{BB962C8B-B14F-4D97-AF65-F5344CB8AC3E}">
        <p14:creationId xmlns:p14="http://schemas.microsoft.com/office/powerpoint/2010/main" val="2906357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8</a:t>
            </a:fld>
            <a:endParaRPr lang="en-US" altLang="en-US"/>
          </a:p>
        </p:txBody>
      </p:sp>
    </p:spTree>
    <p:extLst>
      <p:ext uri="{BB962C8B-B14F-4D97-AF65-F5344CB8AC3E}">
        <p14:creationId xmlns:p14="http://schemas.microsoft.com/office/powerpoint/2010/main" val="3316989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9</a:t>
            </a:fld>
            <a:endParaRPr lang="en-US" altLang="en-US"/>
          </a:p>
        </p:txBody>
      </p:sp>
    </p:spTree>
    <p:extLst>
      <p:ext uri="{BB962C8B-B14F-4D97-AF65-F5344CB8AC3E}">
        <p14:creationId xmlns:p14="http://schemas.microsoft.com/office/powerpoint/2010/main" val="2444506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Work on the snapshot</a:t>
            </a:r>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10</a:t>
            </a:fld>
            <a:endParaRPr lang="en-US" altLang="en-US"/>
          </a:p>
        </p:txBody>
      </p:sp>
    </p:spTree>
    <p:extLst>
      <p:ext uri="{BB962C8B-B14F-4D97-AF65-F5344CB8AC3E}">
        <p14:creationId xmlns:p14="http://schemas.microsoft.com/office/powerpoint/2010/main" val="297309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11</a:t>
            </a:fld>
            <a:endParaRPr lang="en-US" altLang="en-US"/>
          </a:p>
        </p:txBody>
      </p:sp>
    </p:spTree>
    <p:extLst>
      <p:ext uri="{BB962C8B-B14F-4D97-AF65-F5344CB8AC3E}">
        <p14:creationId xmlns:p14="http://schemas.microsoft.com/office/powerpoint/2010/main" val="1143853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Need to elaborate the points; mention Dr. </a:t>
            </a:r>
            <a:r>
              <a:rPr lang="en-US" err="1"/>
              <a:t>Fauci</a:t>
            </a:r>
            <a:endParaRPr lang="en-US"/>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12</a:t>
            </a:fld>
            <a:endParaRPr lang="en-US" altLang="en-US"/>
          </a:p>
        </p:txBody>
      </p:sp>
    </p:spTree>
    <p:extLst>
      <p:ext uri="{BB962C8B-B14F-4D97-AF65-F5344CB8AC3E}">
        <p14:creationId xmlns:p14="http://schemas.microsoft.com/office/powerpoint/2010/main" val="3620239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a:t>
            </a:r>
            <a:r>
              <a:rPr lang="en-US" altLang="en-US">
                <a:latin typeface="+mn-lt"/>
                <a:cs typeface="Arial"/>
              </a:rPr>
              <a:t>Tableau analytics team  instead of reporting team.</a:t>
            </a:r>
            <a:endParaRPr lang="en-US"/>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15</a:t>
            </a:fld>
            <a:endParaRPr lang="en-US" altLang="en-US"/>
          </a:p>
        </p:txBody>
      </p:sp>
    </p:spTree>
    <p:extLst>
      <p:ext uri="{BB962C8B-B14F-4D97-AF65-F5344CB8AC3E}">
        <p14:creationId xmlns:p14="http://schemas.microsoft.com/office/powerpoint/2010/main" val="4134981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Which email id to share?</a:t>
            </a:r>
          </a:p>
        </p:txBody>
      </p:sp>
      <p:sp>
        <p:nvSpPr>
          <p:cNvPr id="4" name="Slide Number Placeholder 3"/>
          <p:cNvSpPr>
            <a:spLocks noGrp="1"/>
          </p:cNvSpPr>
          <p:nvPr>
            <p:ph type="sldNum" sz="quarter" idx="5"/>
          </p:nvPr>
        </p:nvSpPr>
        <p:spPr/>
        <p:txBody>
          <a:bodyPr/>
          <a:lstStyle/>
          <a:p>
            <a:pPr>
              <a:defRPr/>
            </a:pPr>
            <a:fld id="{940B9FFC-CFF4-4770-BEC0-7C720BBEF455}" type="slidenum">
              <a:rPr lang="en-US" altLang="en-US" smtClean="0"/>
              <a:pPr>
                <a:defRPr/>
              </a:pPr>
              <a:t>16</a:t>
            </a:fld>
            <a:endParaRPr lang="en-US" altLang="en-US"/>
          </a:p>
        </p:txBody>
      </p:sp>
    </p:spTree>
    <p:extLst>
      <p:ext uri="{BB962C8B-B14F-4D97-AF65-F5344CB8AC3E}">
        <p14:creationId xmlns:p14="http://schemas.microsoft.com/office/powerpoint/2010/main" val="26787318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18243D"/>
        </a:solidFill>
        <a:effectLst/>
      </p:bgPr>
    </p:bg>
    <p:spTree>
      <p:nvGrpSpPr>
        <p:cNvPr id="1" name=""/>
        <p:cNvGrpSpPr/>
        <p:nvPr/>
      </p:nvGrpSpPr>
      <p:grpSpPr>
        <a:xfrm>
          <a:off x="0" y="0"/>
          <a:ext cx="0" cy="0"/>
          <a:chOff x="0" y="0"/>
          <a:chExt cx="0" cy="0"/>
        </a:xfrm>
      </p:grpSpPr>
      <p:pic>
        <p:nvPicPr>
          <p:cNvPr id="2" name="Picture 6" descr="thank you.eps">
            <a:extLst>
              <a:ext uri="{FF2B5EF4-FFF2-40B4-BE49-F238E27FC236}">
                <a16:creationId xmlns:a16="http://schemas.microsoft.com/office/drawing/2014/main" id="{21445281-1083-4C5B-A8D2-2AD5110B959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8584" y="3041650"/>
            <a:ext cx="607906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a:extLst>
              <a:ext uri="{FF2B5EF4-FFF2-40B4-BE49-F238E27FC236}">
                <a16:creationId xmlns:a16="http://schemas.microsoft.com/office/drawing/2014/main" id="{9E3A4195-08E7-4BBF-BE4C-6EF92A9EF8E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817" y="5827713"/>
            <a:ext cx="2853267"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374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C4C7EE4D-8D8C-4C92-AB7A-29D0CAB6252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86100" y="857250"/>
            <a:ext cx="60198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036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67AA6F3B-77E5-49A8-B24C-A190660DE1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817" y="5827713"/>
            <a:ext cx="2853267"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599" y="578534"/>
            <a:ext cx="10970684"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731597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599" y="578534"/>
            <a:ext cx="10970684"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8098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rgbClr val="1C3B61"/>
                </a:solidFill>
              </a:defRPr>
            </a:lvl1pPr>
          </a:lstStyle>
          <a:p>
            <a:r>
              <a:rPr lang="en-US"/>
              <a:t>Click to edit Master title style</a:t>
            </a:r>
          </a:p>
        </p:txBody>
      </p:sp>
      <p:sp>
        <p:nvSpPr>
          <p:cNvPr id="14" name="Text Placeholder 13"/>
          <p:cNvSpPr>
            <a:spLocks noGrp="1"/>
          </p:cNvSpPr>
          <p:nvPr>
            <p:ph type="body" sz="quarter" idx="13"/>
          </p:nvPr>
        </p:nvSpPr>
        <p:spPr>
          <a:xfrm>
            <a:off x="610657" y="1261872"/>
            <a:ext cx="9144000" cy="5029200"/>
          </a:xfrm>
        </p:spPr>
        <p:txBody>
          <a:bodyPr/>
          <a:lstStyle>
            <a:lvl1pPr marL="0" indent="0">
              <a:defRPr>
                <a:solidFill>
                  <a:srgbClr val="1C3B61"/>
                </a:solidFill>
              </a:defRPr>
            </a:lvl1pPr>
            <a:lvl2pPr marL="117475" indent="-117475">
              <a:spcBef>
                <a:spcPts val="984"/>
              </a:spcBef>
              <a:buClrTx/>
              <a:buSzPct val="100000"/>
              <a:defRPr sz="1600" i="1" baseline="0">
                <a:solidFill>
                  <a:srgbClr val="1C3B61"/>
                </a:solidFill>
              </a:defRPr>
            </a:lvl2pPr>
          </a:lstStyle>
          <a:p>
            <a:pPr lvl="0"/>
            <a:r>
              <a:rPr lang="en-US"/>
              <a:t>Click to edit Master text styles</a:t>
            </a:r>
          </a:p>
          <a:p>
            <a:pPr lvl="1"/>
            <a:r>
              <a:rPr lang="en-US"/>
              <a:t>Second level</a:t>
            </a:r>
          </a:p>
        </p:txBody>
      </p:sp>
      <p:sp>
        <p:nvSpPr>
          <p:cNvPr id="4" name="Rectangle 11">
            <a:extLst>
              <a:ext uri="{FF2B5EF4-FFF2-40B4-BE49-F238E27FC236}">
                <a16:creationId xmlns:a16="http://schemas.microsoft.com/office/drawing/2014/main" id="{DFD805BD-666F-4CBF-A463-F6105B5C4F19}"/>
              </a:ext>
            </a:extLst>
          </p:cNvPr>
          <p:cNvSpPr>
            <a:spLocks noGrp="1" noChangeArrowheads="1"/>
          </p:cNvSpPr>
          <p:nvPr>
            <p:ph type="ftr" sz="quarter" idx="14"/>
          </p:nvPr>
        </p:nvSpPr>
        <p:spPr>
          <a:ln/>
        </p:spPr>
        <p:txBody>
          <a:bodyPr/>
          <a:lstStyle>
            <a:lvl1pPr>
              <a:defRPr/>
            </a:lvl1pPr>
          </a:lstStyle>
          <a:p>
            <a:pPr>
              <a:defRPr/>
            </a:pPr>
            <a:r>
              <a:rPr lang="en-US" altLang="en-US"/>
              <a:t>© Fred Hutchinson Cancer Research Center </a:t>
            </a:r>
          </a:p>
        </p:txBody>
      </p:sp>
      <p:sp>
        <p:nvSpPr>
          <p:cNvPr id="5" name="Rectangle 12">
            <a:extLst>
              <a:ext uri="{FF2B5EF4-FFF2-40B4-BE49-F238E27FC236}">
                <a16:creationId xmlns:a16="http://schemas.microsoft.com/office/drawing/2014/main" id="{1A3F6C00-C2F5-4F1E-8B58-EB3DF041BC30}"/>
              </a:ext>
            </a:extLst>
          </p:cNvPr>
          <p:cNvSpPr>
            <a:spLocks noGrp="1" noChangeArrowheads="1"/>
          </p:cNvSpPr>
          <p:nvPr>
            <p:ph type="sldNum" sz="quarter" idx="15"/>
          </p:nvPr>
        </p:nvSpPr>
        <p:spPr>
          <a:ln/>
        </p:spPr>
        <p:txBody>
          <a:bodyPr/>
          <a:lstStyle>
            <a:lvl1pPr>
              <a:defRPr/>
            </a:lvl1pPr>
          </a:lstStyle>
          <a:p>
            <a:pPr>
              <a:defRPr/>
            </a:pPr>
            <a:fld id="{46CEB796-F36D-43C8-97F1-DDD3EF2B6A3D}" type="slidenum">
              <a:rPr lang="en-US" altLang="en-US"/>
              <a:pPr>
                <a:defRPr/>
              </a:pPr>
              <a:t>‹#›</a:t>
            </a:fld>
            <a:endParaRPr lang="en-US" altLang="en-US"/>
          </a:p>
        </p:txBody>
      </p:sp>
    </p:spTree>
    <p:extLst>
      <p:ext uri="{BB962C8B-B14F-4D97-AF65-F5344CB8AC3E}">
        <p14:creationId xmlns:p14="http://schemas.microsoft.com/office/powerpoint/2010/main" val="1894774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C3B61"/>
                </a:solidFill>
              </a:defRPr>
            </a:lvl1pPr>
          </a:lstStyle>
          <a:p>
            <a:r>
              <a:rPr lang="en-US"/>
              <a:t>Click to edit Master title style</a:t>
            </a:r>
          </a:p>
        </p:txBody>
      </p:sp>
      <p:sp>
        <p:nvSpPr>
          <p:cNvPr id="6" name="Text Placeholder 5"/>
          <p:cNvSpPr>
            <a:spLocks noGrp="1"/>
          </p:cNvSpPr>
          <p:nvPr>
            <p:ph type="body" sz="quarter" idx="12"/>
          </p:nvPr>
        </p:nvSpPr>
        <p:spPr>
          <a:xfrm>
            <a:off x="611717" y="1261872"/>
            <a:ext cx="9134009" cy="4846320"/>
          </a:xfrm>
        </p:spPr>
        <p:txBody>
          <a:bodyPr/>
          <a:lstStyle>
            <a:lvl1pPr marL="0" indent="0">
              <a:spcBef>
                <a:spcPts val="600"/>
              </a:spcBef>
              <a:defRPr>
                <a:solidFill>
                  <a:srgbClr val="1C3B61"/>
                </a:solidFill>
              </a:defRPr>
            </a:lvl1pPr>
            <a:lvl2pPr marL="579438" indent="-118872">
              <a:spcBef>
                <a:spcPts val="600"/>
              </a:spcBef>
              <a:spcAft>
                <a:spcPts val="900"/>
              </a:spcAft>
              <a:buFont typeface="Arial"/>
              <a:buChar char="•"/>
              <a:defRPr sz="1800" baseline="0">
                <a:solidFill>
                  <a:srgbClr val="1C3B61"/>
                </a:solidFill>
              </a:defRPr>
            </a:lvl2pPr>
            <a:lvl3pPr marL="685800" indent="-111125">
              <a:spcBef>
                <a:spcPts val="300"/>
              </a:spcBef>
              <a:buFont typeface="Lucida Grande"/>
              <a:buChar char="-"/>
              <a:defRPr sz="1400">
                <a:solidFill>
                  <a:srgbClr val="1C3B61"/>
                </a:solidFill>
              </a:defRPr>
            </a:lvl3pPr>
          </a:lstStyle>
          <a:p>
            <a:pPr lvl="0"/>
            <a:r>
              <a:rPr lang="en-US"/>
              <a:t>Click to edit Master text styles</a:t>
            </a:r>
          </a:p>
          <a:p>
            <a:pPr lvl="1"/>
            <a:r>
              <a:rPr lang="en-US"/>
              <a:t>Second level</a:t>
            </a:r>
          </a:p>
          <a:p>
            <a:pPr lvl="2"/>
            <a:r>
              <a:rPr lang="en-US"/>
              <a:t>Third level</a:t>
            </a:r>
          </a:p>
        </p:txBody>
      </p:sp>
      <p:sp>
        <p:nvSpPr>
          <p:cNvPr id="4" name="Rectangle 11">
            <a:extLst>
              <a:ext uri="{FF2B5EF4-FFF2-40B4-BE49-F238E27FC236}">
                <a16:creationId xmlns:a16="http://schemas.microsoft.com/office/drawing/2014/main" id="{01CF62B6-1864-401F-AB27-C63C24E4567B}"/>
              </a:ext>
            </a:extLst>
          </p:cNvPr>
          <p:cNvSpPr>
            <a:spLocks noGrp="1" noChangeArrowheads="1"/>
          </p:cNvSpPr>
          <p:nvPr>
            <p:ph type="ftr" sz="quarter" idx="13"/>
          </p:nvPr>
        </p:nvSpPr>
        <p:spPr>
          <a:ln/>
        </p:spPr>
        <p:txBody>
          <a:bodyPr/>
          <a:lstStyle>
            <a:lvl1pPr>
              <a:defRPr/>
            </a:lvl1pPr>
          </a:lstStyle>
          <a:p>
            <a:pPr>
              <a:defRPr/>
            </a:pPr>
            <a:r>
              <a:rPr lang="en-US" altLang="en-US"/>
              <a:t>© Fred Hutchinson Cancer Research Center </a:t>
            </a:r>
          </a:p>
        </p:txBody>
      </p:sp>
      <p:sp>
        <p:nvSpPr>
          <p:cNvPr id="5" name="Rectangle 12">
            <a:extLst>
              <a:ext uri="{FF2B5EF4-FFF2-40B4-BE49-F238E27FC236}">
                <a16:creationId xmlns:a16="http://schemas.microsoft.com/office/drawing/2014/main" id="{40841C6F-0155-4614-BB49-60C8296EA6EC}"/>
              </a:ext>
            </a:extLst>
          </p:cNvPr>
          <p:cNvSpPr>
            <a:spLocks noGrp="1" noChangeArrowheads="1"/>
          </p:cNvSpPr>
          <p:nvPr>
            <p:ph type="sldNum" sz="quarter" idx="14"/>
          </p:nvPr>
        </p:nvSpPr>
        <p:spPr>
          <a:ln/>
        </p:spPr>
        <p:txBody>
          <a:bodyPr/>
          <a:lstStyle>
            <a:lvl1pPr>
              <a:defRPr/>
            </a:lvl1pPr>
          </a:lstStyle>
          <a:p>
            <a:pPr>
              <a:defRPr/>
            </a:pPr>
            <a:fld id="{9462245C-D37D-4735-A09A-B80059C0EE4C}" type="slidenum">
              <a:rPr lang="en-US" altLang="en-US"/>
              <a:pPr>
                <a:defRPr/>
              </a:pPr>
              <a:t>‹#›</a:t>
            </a:fld>
            <a:endParaRPr lang="en-US" altLang="en-US"/>
          </a:p>
        </p:txBody>
      </p:sp>
    </p:spTree>
    <p:extLst>
      <p:ext uri="{BB962C8B-B14F-4D97-AF65-F5344CB8AC3E}">
        <p14:creationId xmlns:p14="http://schemas.microsoft.com/office/powerpoint/2010/main" val="3673394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C3B61"/>
                </a:solidFill>
              </a:defRPr>
            </a:lvl1pPr>
          </a:lstStyle>
          <a:p>
            <a:r>
              <a:rPr lang="en-US"/>
              <a:t>Click to edit Master title style</a:t>
            </a:r>
          </a:p>
        </p:txBody>
      </p:sp>
      <p:sp>
        <p:nvSpPr>
          <p:cNvPr id="6" name="Text Placeholder 5"/>
          <p:cNvSpPr>
            <a:spLocks noGrp="1"/>
          </p:cNvSpPr>
          <p:nvPr>
            <p:ph type="body" sz="quarter" idx="12"/>
          </p:nvPr>
        </p:nvSpPr>
        <p:spPr>
          <a:xfrm>
            <a:off x="611716" y="1261872"/>
            <a:ext cx="10968568" cy="4846320"/>
          </a:xfrm>
        </p:spPr>
        <p:txBody>
          <a:bodyPr numCol="2" spcCol="457200"/>
          <a:lstStyle>
            <a:lvl1pPr marL="0" indent="0">
              <a:defRPr baseline="0">
                <a:solidFill>
                  <a:srgbClr val="1C3B61"/>
                </a:solidFill>
              </a:defRPr>
            </a:lvl1pPr>
            <a:lvl2pPr marL="115888" indent="-118872">
              <a:spcBef>
                <a:spcPts val="900"/>
              </a:spcBef>
              <a:buFont typeface="Arial"/>
              <a:buChar char="•"/>
              <a:defRPr sz="1800">
                <a:solidFill>
                  <a:srgbClr val="1C3B61"/>
                </a:solidFill>
              </a:defRPr>
            </a:lvl2pPr>
            <a:lvl3pPr marL="279400" indent="-111125">
              <a:buFont typeface="Lucida Grande"/>
              <a:buChar char="-"/>
              <a:defRPr sz="1400" baseline="0">
                <a:solidFill>
                  <a:srgbClr val="1C3B61"/>
                </a:solidFill>
              </a:defRPr>
            </a:lvl3pPr>
          </a:lstStyle>
          <a:p>
            <a:pPr lvl="0"/>
            <a:r>
              <a:rPr lang="en-US"/>
              <a:t>Click to edit Master text styles</a:t>
            </a:r>
          </a:p>
          <a:p>
            <a:pPr lvl="1"/>
            <a:r>
              <a:rPr lang="en-US"/>
              <a:t>Second level</a:t>
            </a:r>
          </a:p>
          <a:p>
            <a:pPr lvl="2"/>
            <a:r>
              <a:rPr lang="en-US"/>
              <a:t>Third level</a:t>
            </a:r>
          </a:p>
        </p:txBody>
      </p:sp>
      <p:sp>
        <p:nvSpPr>
          <p:cNvPr id="4" name="Rectangle 11">
            <a:extLst>
              <a:ext uri="{FF2B5EF4-FFF2-40B4-BE49-F238E27FC236}">
                <a16:creationId xmlns:a16="http://schemas.microsoft.com/office/drawing/2014/main" id="{59F83084-AE29-4211-9B4C-E5E424A4E840}"/>
              </a:ext>
            </a:extLst>
          </p:cNvPr>
          <p:cNvSpPr>
            <a:spLocks noGrp="1" noChangeArrowheads="1"/>
          </p:cNvSpPr>
          <p:nvPr>
            <p:ph type="ftr" sz="quarter" idx="13"/>
          </p:nvPr>
        </p:nvSpPr>
        <p:spPr>
          <a:ln/>
        </p:spPr>
        <p:txBody>
          <a:bodyPr/>
          <a:lstStyle>
            <a:lvl1pPr>
              <a:defRPr/>
            </a:lvl1pPr>
          </a:lstStyle>
          <a:p>
            <a:pPr>
              <a:defRPr/>
            </a:pPr>
            <a:r>
              <a:rPr lang="en-US" altLang="en-US"/>
              <a:t>© Fred Hutchinson Cancer Research Center </a:t>
            </a:r>
          </a:p>
        </p:txBody>
      </p:sp>
      <p:sp>
        <p:nvSpPr>
          <p:cNvPr id="5" name="Rectangle 12">
            <a:extLst>
              <a:ext uri="{FF2B5EF4-FFF2-40B4-BE49-F238E27FC236}">
                <a16:creationId xmlns:a16="http://schemas.microsoft.com/office/drawing/2014/main" id="{CB728BE1-C65A-420A-8EC9-E865BA2476E9}"/>
              </a:ext>
            </a:extLst>
          </p:cNvPr>
          <p:cNvSpPr>
            <a:spLocks noGrp="1" noChangeArrowheads="1"/>
          </p:cNvSpPr>
          <p:nvPr>
            <p:ph type="sldNum" sz="quarter" idx="14"/>
          </p:nvPr>
        </p:nvSpPr>
        <p:spPr>
          <a:ln/>
        </p:spPr>
        <p:txBody>
          <a:bodyPr/>
          <a:lstStyle>
            <a:lvl1pPr>
              <a:defRPr/>
            </a:lvl1pPr>
          </a:lstStyle>
          <a:p>
            <a:pPr>
              <a:defRPr/>
            </a:pPr>
            <a:fld id="{FEEF3BE2-09F6-443C-B19D-63F1F1EDF0CF}" type="slidenum">
              <a:rPr lang="en-US" altLang="en-US"/>
              <a:pPr>
                <a:defRPr/>
              </a:pPr>
              <a:t>‹#›</a:t>
            </a:fld>
            <a:endParaRPr lang="en-US" altLang="en-US"/>
          </a:p>
        </p:txBody>
      </p:sp>
    </p:spTree>
    <p:extLst>
      <p:ext uri="{BB962C8B-B14F-4D97-AF65-F5344CB8AC3E}">
        <p14:creationId xmlns:p14="http://schemas.microsoft.com/office/powerpoint/2010/main" val="2827941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C3B61"/>
                </a:solidFill>
              </a:defRPr>
            </a:lvl1pPr>
          </a:lstStyle>
          <a:p>
            <a:r>
              <a:rPr lang="en-US"/>
              <a:t>Click to edit Master title style</a:t>
            </a:r>
          </a:p>
        </p:txBody>
      </p:sp>
      <p:sp>
        <p:nvSpPr>
          <p:cNvPr id="6" name="Text Placeholder 5"/>
          <p:cNvSpPr>
            <a:spLocks noGrp="1"/>
          </p:cNvSpPr>
          <p:nvPr>
            <p:ph type="body" sz="quarter" idx="12"/>
          </p:nvPr>
        </p:nvSpPr>
        <p:spPr>
          <a:xfrm>
            <a:off x="6093884" y="1261872"/>
            <a:ext cx="5486401" cy="4846320"/>
          </a:xfrm>
        </p:spPr>
        <p:txBody>
          <a:bodyPr spcCol="0"/>
          <a:lstStyle>
            <a:lvl1pPr marL="0" indent="0">
              <a:lnSpc>
                <a:spcPts val="2000"/>
              </a:lnSpc>
              <a:defRPr sz="1800" baseline="0">
                <a:solidFill>
                  <a:srgbClr val="1C3B61"/>
                </a:solidFill>
              </a:defRPr>
            </a:lvl1pPr>
            <a:lvl2pPr marL="115888" indent="-118872">
              <a:spcBef>
                <a:spcPts val="900"/>
              </a:spcBef>
              <a:buSzPct val="100000"/>
              <a:buFont typeface="Lucida Grande"/>
              <a:buChar char="-"/>
              <a:defRPr sz="1400">
                <a:solidFill>
                  <a:srgbClr val="1C3B61"/>
                </a:solidFill>
              </a:defRPr>
            </a:lvl2pPr>
            <a:lvl3pPr marL="222250" indent="-222250">
              <a:buFont typeface="Lucida Grande"/>
              <a:buChar char="-"/>
              <a:defRPr sz="1400" baseline="0"/>
            </a:lvl3pPr>
          </a:lstStyle>
          <a:p>
            <a:pPr lvl="0"/>
            <a:r>
              <a:rPr lang="en-US"/>
              <a:t>Click to edit Master text styles</a:t>
            </a:r>
          </a:p>
          <a:p>
            <a:pPr lvl="1"/>
            <a:r>
              <a:rPr lang="en-US"/>
              <a:t>Second level</a:t>
            </a:r>
          </a:p>
        </p:txBody>
      </p:sp>
      <p:sp>
        <p:nvSpPr>
          <p:cNvPr id="7" name="Picture Placeholder 6"/>
          <p:cNvSpPr>
            <a:spLocks noGrp="1"/>
          </p:cNvSpPr>
          <p:nvPr>
            <p:ph type="pic" sz="quarter" idx="13"/>
          </p:nvPr>
        </p:nvSpPr>
        <p:spPr>
          <a:xfrm>
            <a:off x="611719" y="1243014"/>
            <a:ext cx="5020483"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a:t>Drag picture to placeholder or click icon to add</a:t>
            </a:r>
          </a:p>
        </p:txBody>
      </p:sp>
      <p:sp>
        <p:nvSpPr>
          <p:cNvPr id="5" name="Rectangle 11">
            <a:extLst>
              <a:ext uri="{FF2B5EF4-FFF2-40B4-BE49-F238E27FC236}">
                <a16:creationId xmlns:a16="http://schemas.microsoft.com/office/drawing/2014/main" id="{394ABD35-2DE9-418A-B551-0C3F02BEB1BE}"/>
              </a:ext>
            </a:extLst>
          </p:cNvPr>
          <p:cNvSpPr>
            <a:spLocks noGrp="1" noChangeArrowheads="1"/>
          </p:cNvSpPr>
          <p:nvPr>
            <p:ph type="ftr" sz="quarter" idx="14"/>
          </p:nvPr>
        </p:nvSpPr>
        <p:spPr>
          <a:ln/>
        </p:spPr>
        <p:txBody>
          <a:bodyPr/>
          <a:lstStyle>
            <a:lvl1pPr>
              <a:defRPr/>
            </a:lvl1pPr>
          </a:lstStyle>
          <a:p>
            <a:pPr>
              <a:defRPr/>
            </a:pPr>
            <a:r>
              <a:rPr lang="en-US" altLang="en-US"/>
              <a:t>© Fred Hutchinson Cancer Research Center </a:t>
            </a:r>
          </a:p>
        </p:txBody>
      </p:sp>
      <p:sp>
        <p:nvSpPr>
          <p:cNvPr id="8" name="Rectangle 12">
            <a:extLst>
              <a:ext uri="{FF2B5EF4-FFF2-40B4-BE49-F238E27FC236}">
                <a16:creationId xmlns:a16="http://schemas.microsoft.com/office/drawing/2014/main" id="{B1CBEB7C-F6D2-4B64-9013-960DFED7A385}"/>
              </a:ext>
            </a:extLst>
          </p:cNvPr>
          <p:cNvSpPr>
            <a:spLocks noGrp="1" noChangeArrowheads="1"/>
          </p:cNvSpPr>
          <p:nvPr>
            <p:ph type="sldNum" sz="quarter" idx="15"/>
          </p:nvPr>
        </p:nvSpPr>
        <p:spPr>
          <a:ln/>
        </p:spPr>
        <p:txBody>
          <a:bodyPr/>
          <a:lstStyle>
            <a:lvl1pPr>
              <a:defRPr/>
            </a:lvl1pPr>
          </a:lstStyle>
          <a:p>
            <a:pPr>
              <a:defRPr/>
            </a:pPr>
            <a:fld id="{6ACA396B-D868-4647-B6E4-98D1A8742709}" type="slidenum">
              <a:rPr lang="en-US" altLang="en-US"/>
              <a:pPr>
                <a:defRPr/>
              </a:pPr>
              <a:t>‹#›</a:t>
            </a:fld>
            <a:endParaRPr lang="en-US" altLang="en-US"/>
          </a:p>
        </p:txBody>
      </p:sp>
    </p:spTree>
    <p:extLst>
      <p:ext uri="{BB962C8B-B14F-4D97-AF65-F5344CB8AC3E}">
        <p14:creationId xmlns:p14="http://schemas.microsoft.com/office/powerpoint/2010/main" val="729682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C3B61"/>
                </a:solidFill>
              </a:defRPr>
            </a:lvl1pPr>
          </a:lstStyle>
          <a:p>
            <a:r>
              <a:rPr lang="en-US"/>
              <a:t>Click to edit Master title style</a:t>
            </a:r>
          </a:p>
        </p:txBody>
      </p:sp>
      <p:sp>
        <p:nvSpPr>
          <p:cNvPr id="6" name="Text Placeholder 5"/>
          <p:cNvSpPr>
            <a:spLocks noGrp="1"/>
          </p:cNvSpPr>
          <p:nvPr>
            <p:ph type="body" sz="quarter" idx="12"/>
          </p:nvPr>
        </p:nvSpPr>
        <p:spPr>
          <a:xfrm>
            <a:off x="611718" y="3713392"/>
            <a:ext cx="3286572"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rgbClr val="1C3B61"/>
                </a:solidFill>
              </a:defRPr>
            </a:lvl2pPr>
            <a:lvl3pPr marL="0" indent="0">
              <a:spcBef>
                <a:spcPts val="900"/>
              </a:spcBef>
              <a:buFontTx/>
              <a:buNone/>
              <a:defRPr sz="1400" baseline="0"/>
            </a:lvl3pPr>
          </a:lstStyle>
          <a:p>
            <a:pPr lvl="0"/>
            <a:r>
              <a:rPr lang="en-US"/>
              <a:t>Click to edit Master text styles</a:t>
            </a:r>
          </a:p>
          <a:p>
            <a:pPr lvl="1"/>
            <a:r>
              <a:rPr lang="en-US"/>
              <a:t>Second level</a:t>
            </a:r>
          </a:p>
        </p:txBody>
      </p:sp>
      <p:sp>
        <p:nvSpPr>
          <p:cNvPr id="7" name="Picture Placeholder 6"/>
          <p:cNvSpPr>
            <a:spLocks noGrp="1"/>
          </p:cNvSpPr>
          <p:nvPr>
            <p:ph type="pic" sz="quarter" idx="13"/>
          </p:nvPr>
        </p:nvSpPr>
        <p:spPr>
          <a:xfrm>
            <a:off x="611720" y="1243014"/>
            <a:ext cx="3286571" cy="2257058"/>
          </a:xfrm>
          <a:solidFill>
            <a:srgbClr val="7F7F7F">
              <a:alpha val="11000"/>
            </a:srgbClr>
          </a:solidFill>
        </p:spPr>
        <p:txBody>
          <a:bodyPr bIns="777240" anchor="ctr"/>
          <a:lstStyle>
            <a:lvl1pPr algn="ctr">
              <a:defRPr sz="1200">
                <a:solidFill>
                  <a:srgbClr val="000000"/>
                </a:solidFill>
              </a:defRPr>
            </a:lvl1pPr>
          </a:lstStyle>
          <a:p>
            <a:pPr lvl="0"/>
            <a:r>
              <a:rPr lang="en-US" noProof="0"/>
              <a:t>Drag picture to placeholder or click icon to add</a:t>
            </a:r>
          </a:p>
        </p:txBody>
      </p:sp>
      <p:sp>
        <p:nvSpPr>
          <p:cNvPr id="13" name="Picture Placeholder 6"/>
          <p:cNvSpPr>
            <a:spLocks noGrp="1"/>
          </p:cNvSpPr>
          <p:nvPr>
            <p:ph type="pic" sz="quarter" idx="14"/>
          </p:nvPr>
        </p:nvSpPr>
        <p:spPr>
          <a:xfrm>
            <a:off x="4452716" y="1243014"/>
            <a:ext cx="3286571" cy="2257058"/>
          </a:xfrm>
          <a:solidFill>
            <a:srgbClr val="7F7F7F">
              <a:alpha val="11000"/>
            </a:srgbClr>
          </a:solidFill>
        </p:spPr>
        <p:txBody>
          <a:bodyPr bIns="777240" anchor="ctr"/>
          <a:lstStyle>
            <a:lvl1pPr algn="ctr">
              <a:defRPr sz="1200">
                <a:solidFill>
                  <a:srgbClr val="000000"/>
                </a:solidFill>
              </a:defRPr>
            </a:lvl1pPr>
          </a:lstStyle>
          <a:p>
            <a:pPr lvl="0"/>
            <a:r>
              <a:rPr lang="en-US" noProof="0"/>
              <a:t>Drag picture to placeholder or click icon to add</a:t>
            </a:r>
          </a:p>
        </p:txBody>
      </p:sp>
      <p:sp>
        <p:nvSpPr>
          <p:cNvPr id="14" name="Picture Placeholder 6"/>
          <p:cNvSpPr>
            <a:spLocks noGrp="1"/>
          </p:cNvSpPr>
          <p:nvPr>
            <p:ph type="pic" sz="quarter" idx="15"/>
          </p:nvPr>
        </p:nvSpPr>
        <p:spPr>
          <a:xfrm>
            <a:off x="8293713" y="1243014"/>
            <a:ext cx="3286571" cy="2257058"/>
          </a:xfrm>
          <a:solidFill>
            <a:srgbClr val="7F7F7F">
              <a:alpha val="11000"/>
            </a:srgbClr>
          </a:solidFill>
        </p:spPr>
        <p:txBody>
          <a:bodyPr bIns="777240" anchor="ctr"/>
          <a:lstStyle>
            <a:lvl1pPr algn="ctr">
              <a:defRPr sz="1200">
                <a:solidFill>
                  <a:srgbClr val="000000"/>
                </a:solidFill>
              </a:defRPr>
            </a:lvl1pPr>
          </a:lstStyle>
          <a:p>
            <a:pPr lvl="0"/>
            <a:r>
              <a:rPr lang="en-US" noProof="0"/>
              <a:t>Drag picture to placeholder or click icon to add</a:t>
            </a:r>
          </a:p>
        </p:txBody>
      </p:sp>
      <p:sp>
        <p:nvSpPr>
          <p:cNvPr id="11" name="Text Placeholder 5"/>
          <p:cNvSpPr>
            <a:spLocks noGrp="1"/>
          </p:cNvSpPr>
          <p:nvPr>
            <p:ph type="body" sz="quarter" idx="20"/>
          </p:nvPr>
        </p:nvSpPr>
        <p:spPr>
          <a:xfrm>
            <a:off x="4452715" y="3713392"/>
            <a:ext cx="3286572"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rgbClr val="1C3B61"/>
                </a:solidFill>
              </a:defRPr>
            </a:lvl2pPr>
            <a:lvl3pPr marL="0" indent="0">
              <a:spcBef>
                <a:spcPts val="900"/>
              </a:spcBef>
              <a:buFontTx/>
              <a:buNone/>
              <a:defRPr sz="1400" baseline="0"/>
            </a:lvl3pPr>
          </a:lstStyle>
          <a:p>
            <a:pPr lvl="0"/>
            <a:r>
              <a:rPr lang="en-US"/>
              <a:t>Click to edit Master text styles</a:t>
            </a:r>
          </a:p>
          <a:p>
            <a:pPr lvl="1"/>
            <a:r>
              <a:rPr lang="en-US"/>
              <a:t>Second level</a:t>
            </a:r>
          </a:p>
        </p:txBody>
      </p:sp>
      <p:sp>
        <p:nvSpPr>
          <p:cNvPr id="12" name="Text Placeholder 5"/>
          <p:cNvSpPr>
            <a:spLocks noGrp="1"/>
          </p:cNvSpPr>
          <p:nvPr>
            <p:ph type="body" sz="quarter" idx="21"/>
          </p:nvPr>
        </p:nvSpPr>
        <p:spPr>
          <a:xfrm>
            <a:off x="8293713" y="3713392"/>
            <a:ext cx="3286572"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rgbClr val="1C3B61"/>
                </a:solidFill>
              </a:defRPr>
            </a:lvl2pPr>
            <a:lvl3pPr marL="0" indent="0">
              <a:spcBef>
                <a:spcPts val="900"/>
              </a:spcBef>
              <a:buFontTx/>
              <a:buNone/>
              <a:defRPr sz="1400" baseline="0"/>
            </a:lvl3pPr>
          </a:lstStyle>
          <a:p>
            <a:pPr lvl="0"/>
            <a:r>
              <a:rPr lang="en-US"/>
              <a:t>Click to edit Master text styles</a:t>
            </a:r>
          </a:p>
          <a:p>
            <a:pPr lvl="1"/>
            <a:r>
              <a:rPr lang="en-US"/>
              <a:t>Second level</a:t>
            </a:r>
          </a:p>
        </p:txBody>
      </p:sp>
      <p:sp>
        <p:nvSpPr>
          <p:cNvPr id="9" name="Rectangle 11">
            <a:extLst>
              <a:ext uri="{FF2B5EF4-FFF2-40B4-BE49-F238E27FC236}">
                <a16:creationId xmlns:a16="http://schemas.microsoft.com/office/drawing/2014/main" id="{6BA374E5-4767-47D2-A821-E14B76502451}"/>
              </a:ext>
            </a:extLst>
          </p:cNvPr>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p>
        </p:txBody>
      </p:sp>
      <p:sp>
        <p:nvSpPr>
          <p:cNvPr id="10" name="Rectangle 12">
            <a:extLst>
              <a:ext uri="{FF2B5EF4-FFF2-40B4-BE49-F238E27FC236}">
                <a16:creationId xmlns:a16="http://schemas.microsoft.com/office/drawing/2014/main" id="{3E22D6A6-2BD2-43B2-8E93-6B2037986D73}"/>
              </a:ext>
            </a:extLst>
          </p:cNvPr>
          <p:cNvSpPr>
            <a:spLocks noGrp="1" noChangeArrowheads="1"/>
          </p:cNvSpPr>
          <p:nvPr>
            <p:ph type="sldNum" sz="quarter" idx="23"/>
          </p:nvPr>
        </p:nvSpPr>
        <p:spPr>
          <a:ln/>
        </p:spPr>
        <p:txBody>
          <a:bodyPr/>
          <a:lstStyle>
            <a:lvl1pPr>
              <a:defRPr/>
            </a:lvl1pPr>
          </a:lstStyle>
          <a:p>
            <a:pPr>
              <a:defRPr/>
            </a:pPr>
            <a:fld id="{7D46C7EF-B334-4C40-91DA-312DD163ED99}" type="slidenum">
              <a:rPr lang="en-US" altLang="en-US"/>
              <a:pPr>
                <a:defRPr/>
              </a:pPr>
              <a:t>‹#›</a:t>
            </a:fld>
            <a:endParaRPr lang="en-US" altLang="en-US"/>
          </a:p>
        </p:txBody>
      </p:sp>
    </p:spTree>
    <p:extLst>
      <p:ext uri="{BB962C8B-B14F-4D97-AF65-F5344CB8AC3E}">
        <p14:creationId xmlns:p14="http://schemas.microsoft.com/office/powerpoint/2010/main" val="413051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Picture Placeholder 6"/>
          <p:cNvSpPr>
            <a:spLocks noGrp="1"/>
          </p:cNvSpPr>
          <p:nvPr>
            <p:ph type="pic" sz="quarter" idx="13"/>
          </p:nvPr>
        </p:nvSpPr>
        <p:spPr>
          <a:xfrm>
            <a:off x="6312444" y="1243014"/>
            <a:ext cx="5267840" cy="3365847"/>
          </a:xfrm>
          <a:solidFill>
            <a:srgbClr val="7F7F7F">
              <a:alpha val="11000"/>
            </a:srgbClr>
          </a:solidFill>
        </p:spPr>
        <p:txBody>
          <a:bodyPr bIns="777240" anchor="ctr"/>
          <a:lstStyle>
            <a:lvl1pPr algn="ctr">
              <a:defRPr sz="1200">
                <a:solidFill>
                  <a:srgbClr val="000000"/>
                </a:solidFill>
              </a:defRPr>
            </a:lvl1pPr>
          </a:lstStyle>
          <a:p>
            <a:pPr lvl="0"/>
            <a:r>
              <a:rPr lang="en-US" noProof="0"/>
              <a:t>Drag picture to placeholder or click icon to add</a:t>
            </a:r>
          </a:p>
        </p:txBody>
      </p:sp>
      <p:sp>
        <p:nvSpPr>
          <p:cNvPr id="19" name="Text Placeholder 5"/>
          <p:cNvSpPr>
            <a:spLocks noGrp="1"/>
          </p:cNvSpPr>
          <p:nvPr>
            <p:ph type="body" sz="quarter" idx="14"/>
          </p:nvPr>
        </p:nvSpPr>
        <p:spPr>
          <a:xfrm>
            <a:off x="611714" y="4817251"/>
            <a:ext cx="5248815"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rgbClr val="1C3B61"/>
                </a:solidFill>
              </a:defRPr>
            </a:lvl2pPr>
            <a:lvl3pPr marL="0" indent="0">
              <a:spcBef>
                <a:spcPts val="900"/>
              </a:spcBef>
              <a:buFontTx/>
              <a:buNone/>
              <a:defRPr sz="1400" baseline="0"/>
            </a:lvl3pPr>
          </a:lstStyle>
          <a:p>
            <a:pPr lvl="0"/>
            <a:r>
              <a:rPr lang="en-US"/>
              <a:t>Click to edit Master text styles</a:t>
            </a:r>
          </a:p>
          <a:p>
            <a:pPr lvl="1"/>
            <a:r>
              <a:rPr lang="en-US"/>
              <a:t>Second level</a:t>
            </a:r>
          </a:p>
        </p:txBody>
      </p:sp>
      <p:sp>
        <p:nvSpPr>
          <p:cNvPr id="20" name="Picture Placeholder 6"/>
          <p:cNvSpPr>
            <a:spLocks noGrp="1"/>
          </p:cNvSpPr>
          <p:nvPr>
            <p:ph type="pic" sz="quarter" idx="15"/>
          </p:nvPr>
        </p:nvSpPr>
        <p:spPr>
          <a:xfrm>
            <a:off x="611717" y="1243014"/>
            <a:ext cx="5267840" cy="3365847"/>
          </a:xfrm>
          <a:solidFill>
            <a:srgbClr val="7F7F7F">
              <a:alpha val="11000"/>
            </a:srgbClr>
          </a:solidFill>
        </p:spPr>
        <p:txBody>
          <a:bodyPr bIns="777240" anchor="ctr"/>
          <a:lstStyle>
            <a:lvl1pPr algn="ctr">
              <a:defRPr sz="1200">
                <a:solidFill>
                  <a:srgbClr val="000000"/>
                </a:solidFill>
              </a:defRPr>
            </a:lvl1pPr>
          </a:lstStyle>
          <a:p>
            <a:pPr lvl="0"/>
            <a:r>
              <a:rPr lang="en-US" noProof="0"/>
              <a:t>Drag picture to placeholder or click icon to add</a:t>
            </a:r>
          </a:p>
        </p:txBody>
      </p:sp>
      <p:sp>
        <p:nvSpPr>
          <p:cNvPr id="10" name="Text Placeholder 5"/>
          <p:cNvSpPr>
            <a:spLocks noGrp="1"/>
          </p:cNvSpPr>
          <p:nvPr>
            <p:ph type="body" sz="quarter" idx="18"/>
          </p:nvPr>
        </p:nvSpPr>
        <p:spPr>
          <a:xfrm>
            <a:off x="6331470" y="4817251"/>
            <a:ext cx="5248815"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rgbClr val="1C3B61"/>
                </a:solidFill>
              </a:defRPr>
            </a:lvl2pPr>
            <a:lvl3pPr marL="0" indent="0">
              <a:spcBef>
                <a:spcPts val="900"/>
              </a:spcBef>
              <a:buFontTx/>
              <a:buNone/>
              <a:defRPr sz="1400" baseline="0"/>
            </a:lvl3pPr>
          </a:lstStyle>
          <a:p>
            <a:pPr lvl="0"/>
            <a:r>
              <a:rPr lang="en-US"/>
              <a:t>Click to edit Master text styles</a:t>
            </a:r>
          </a:p>
          <a:p>
            <a:pPr lvl="1"/>
            <a:r>
              <a:rPr lang="en-US"/>
              <a:t>Second level</a:t>
            </a:r>
          </a:p>
        </p:txBody>
      </p:sp>
      <p:sp>
        <p:nvSpPr>
          <p:cNvPr id="8" name="Rectangle 11">
            <a:extLst>
              <a:ext uri="{FF2B5EF4-FFF2-40B4-BE49-F238E27FC236}">
                <a16:creationId xmlns:a16="http://schemas.microsoft.com/office/drawing/2014/main" id="{C00789FA-4E71-4098-BF6A-FF26F6E87703}"/>
              </a:ext>
            </a:extLst>
          </p:cNvPr>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p>
        </p:txBody>
      </p:sp>
      <p:sp>
        <p:nvSpPr>
          <p:cNvPr id="9" name="Rectangle 12">
            <a:extLst>
              <a:ext uri="{FF2B5EF4-FFF2-40B4-BE49-F238E27FC236}">
                <a16:creationId xmlns:a16="http://schemas.microsoft.com/office/drawing/2014/main" id="{987FE0F3-578D-427D-9262-D18260D6D335}"/>
              </a:ext>
            </a:extLst>
          </p:cNvPr>
          <p:cNvSpPr>
            <a:spLocks noGrp="1" noChangeArrowheads="1"/>
          </p:cNvSpPr>
          <p:nvPr>
            <p:ph type="sldNum" sz="quarter" idx="20"/>
          </p:nvPr>
        </p:nvSpPr>
        <p:spPr>
          <a:ln/>
        </p:spPr>
        <p:txBody>
          <a:bodyPr/>
          <a:lstStyle>
            <a:lvl1pPr>
              <a:defRPr/>
            </a:lvl1pPr>
          </a:lstStyle>
          <a:p>
            <a:pPr>
              <a:defRPr/>
            </a:pPr>
            <a:fld id="{2198ACB8-73F0-457E-87A6-67B044083EFA}" type="slidenum">
              <a:rPr lang="en-US" altLang="en-US"/>
              <a:pPr>
                <a:defRPr/>
              </a:pPr>
              <a:t>‹#›</a:t>
            </a:fld>
            <a:endParaRPr lang="en-US" altLang="en-US"/>
          </a:p>
        </p:txBody>
      </p:sp>
    </p:spTree>
    <p:extLst>
      <p:ext uri="{BB962C8B-B14F-4D97-AF65-F5344CB8AC3E}">
        <p14:creationId xmlns:p14="http://schemas.microsoft.com/office/powerpoint/2010/main" val="1604684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p>
        </p:txBody>
      </p:sp>
      <p:sp>
        <p:nvSpPr>
          <p:cNvPr id="3" name="Rectangle 11">
            <a:extLst>
              <a:ext uri="{FF2B5EF4-FFF2-40B4-BE49-F238E27FC236}">
                <a16:creationId xmlns:a16="http://schemas.microsoft.com/office/drawing/2014/main" id="{BE5BC4A0-BD20-4D07-890B-90BF1518C8F9}"/>
              </a:ext>
            </a:extLst>
          </p:cNvPr>
          <p:cNvSpPr>
            <a:spLocks noGrp="1" noChangeArrowheads="1"/>
          </p:cNvSpPr>
          <p:nvPr>
            <p:ph type="ftr" sz="quarter" idx="10"/>
          </p:nvPr>
        </p:nvSpPr>
        <p:spPr>
          <a:ln/>
        </p:spPr>
        <p:txBody>
          <a:bodyPr/>
          <a:lstStyle>
            <a:lvl1pPr>
              <a:defRPr/>
            </a:lvl1pPr>
          </a:lstStyle>
          <a:p>
            <a:pPr>
              <a:defRPr/>
            </a:pPr>
            <a:r>
              <a:rPr lang="en-US" altLang="en-US"/>
              <a:t>© Fred Hutchinson Cancer Research Center </a:t>
            </a:r>
          </a:p>
        </p:txBody>
      </p:sp>
      <p:sp>
        <p:nvSpPr>
          <p:cNvPr id="4" name="Rectangle 12">
            <a:extLst>
              <a:ext uri="{FF2B5EF4-FFF2-40B4-BE49-F238E27FC236}">
                <a16:creationId xmlns:a16="http://schemas.microsoft.com/office/drawing/2014/main" id="{5B3A590D-176F-4D15-950C-E4729CF4FEF4}"/>
              </a:ext>
            </a:extLst>
          </p:cNvPr>
          <p:cNvSpPr>
            <a:spLocks noGrp="1" noChangeArrowheads="1"/>
          </p:cNvSpPr>
          <p:nvPr>
            <p:ph type="sldNum" sz="quarter" idx="11"/>
          </p:nvPr>
        </p:nvSpPr>
        <p:spPr>
          <a:ln/>
        </p:spPr>
        <p:txBody>
          <a:bodyPr/>
          <a:lstStyle>
            <a:lvl1pPr>
              <a:defRPr/>
            </a:lvl1pPr>
          </a:lstStyle>
          <a:p>
            <a:pPr>
              <a:defRPr/>
            </a:pPr>
            <a:fld id="{AF4CD3CA-C8BA-4B0B-99B9-754830B11C9E}" type="slidenum">
              <a:rPr lang="en-US" altLang="en-US"/>
              <a:pPr>
                <a:defRPr/>
              </a:pPr>
              <a:t>‹#›</a:t>
            </a:fld>
            <a:endParaRPr lang="en-US" altLang="en-US"/>
          </a:p>
        </p:txBody>
      </p:sp>
    </p:spTree>
    <p:extLst>
      <p:ext uri="{BB962C8B-B14F-4D97-AF65-F5344CB8AC3E}">
        <p14:creationId xmlns:p14="http://schemas.microsoft.com/office/powerpoint/2010/main" val="2331000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p>
        </p:txBody>
      </p:sp>
      <p:sp>
        <p:nvSpPr>
          <p:cNvPr id="3" name="Footer Placeholder 2">
            <a:extLst>
              <a:ext uri="{FF2B5EF4-FFF2-40B4-BE49-F238E27FC236}">
                <a16:creationId xmlns:a16="http://schemas.microsoft.com/office/drawing/2014/main" id="{F8FB2A68-E798-422D-8413-C3E492961AA1}"/>
              </a:ext>
            </a:extLst>
          </p:cNvPr>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a:extLst>
              <a:ext uri="{FF2B5EF4-FFF2-40B4-BE49-F238E27FC236}">
                <a16:creationId xmlns:a16="http://schemas.microsoft.com/office/drawing/2014/main" id="{73D1FAD8-682B-4F88-A7F6-204F9D68CD18}"/>
              </a:ext>
            </a:extLst>
          </p:cNvPr>
          <p:cNvSpPr>
            <a:spLocks noGrp="1"/>
          </p:cNvSpPr>
          <p:nvPr>
            <p:ph type="sldNum" sz="quarter" idx="11"/>
          </p:nvPr>
        </p:nvSpPr>
        <p:spPr/>
        <p:txBody>
          <a:bodyPr/>
          <a:lstStyle>
            <a:lvl1pPr>
              <a:defRPr/>
            </a:lvl1pPr>
          </a:lstStyle>
          <a:p>
            <a:pPr>
              <a:defRPr/>
            </a:pPr>
            <a:fld id="{6B405476-EEAF-463E-B04D-DB724DFE63A1}" type="slidenum">
              <a:rPr lang="en-US" altLang="en-US"/>
              <a:pPr>
                <a:defRPr/>
              </a:pPr>
              <a:t>‹#›</a:t>
            </a:fld>
            <a:endParaRPr lang="en-US" altLang="en-US"/>
          </a:p>
        </p:txBody>
      </p:sp>
    </p:spTree>
    <p:extLst>
      <p:ext uri="{BB962C8B-B14F-4D97-AF65-F5344CB8AC3E}">
        <p14:creationId xmlns:p14="http://schemas.microsoft.com/office/powerpoint/2010/main" val="31170883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7.xml"/><Relationship Id="rId7"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8">
            <a:extLst>
              <a:ext uri="{FF2B5EF4-FFF2-40B4-BE49-F238E27FC236}">
                <a16:creationId xmlns:a16="http://schemas.microsoft.com/office/drawing/2014/main" id="{FFEF33ED-6DE2-4A76-8442-8CA9C2775CDE}"/>
              </a:ext>
            </a:extLst>
          </p:cNvPr>
          <p:cNvSpPr>
            <a:spLocks noGrp="1" noChangeArrowheads="1"/>
          </p:cNvSpPr>
          <p:nvPr>
            <p:ph type="title"/>
          </p:nvPr>
        </p:nvSpPr>
        <p:spPr bwMode="auto">
          <a:xfrm>
            <a:off x="611718" y="141288"/>
            <a:ext cx="10966449"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a:extLst>
              <a:ext uri="{FF2B5EF4-FFF2-40B4-BE49-F238E27FC236}">
                <a16:creationId xmlns:a16="http://schemas.microsoft.com/office/drawing/2014/main" id="{EA41458E-4A68-4578-A89A-E3031D166035}"/>
              </a:ext>
            </a:extLst>
          </p:cNvPr>
          <p:cNvSpPr>
            <a:spLocks noGrp="1" noChangeArrowheads="1"/>
          </p:cNvSpPr>
          <p:nvPr>
            <p:ph type="body" idx="1"/>
          </p:nvPr>
        </p:nvSpPr>
        <p:spPr bwMode="auto">
          <a:xfrm>
            <a:off x="611718" y="1323975"/>
            <a:ext cx="10966449"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a:extLst>
              <a:ext uri="{FF2B5EF4-FFF2-40B4-BE49-F238E27FC236}">
                <a16:creationId xmlns:a16="http://schemas.microsoft.com/office/drawing/2014/main" id="{4C4E40F2-DDBD-45B7-B0A3-1139D8CE2CD5}"/>
              </a:ext>
            </a:extLst>
          </p:cNvPr>
          <p:cNvSpPr>
            <a:spLocks noGrp="1" noChangeArrowheads="1"/>
          </p:cNvSpPr>
          <p:nvPr>
            <p:ph type="ftr" sz="quarter" idx="3"/>
          </p:nvPr>
        </p:nvSpPr>
        <p:spPr bwMode="auto">
          <a:xfrm>
            <a:off x="7859184" y="6492875"/>
            <a:ext cx="3409949"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a:extLst>
              <a:ext uri="{FF2B5EF4-FFF2-40B4-BE49-F238E27FC236}">
                <a16:creationId xmlns:a16="http://schemas.microsoft.com/office/drawing/2014/main" id="{68412106-23D8-474E-A5DE-ED565968B530}"/>
              </a:ext>
            </a:extLst>
          </p:cNvPr>
          <p:cNvSpPr>
            <a:spLocks noGrp="1" noChangeArrowheads="1"/>
          </p:cNvSpPr>
          <p:nvPr>
            <p:ph type="sldNum" sz="quarter" idx="4"/>
          </p:nvPr>
        </p:nvSpPr>
        <p:spPr bwMode="auto">
          <a:xfrm>
            <a:off x="11201400" y="6492875"/>
            <a:ext cx="49953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fld id="{69880601-87BA-40E4-8AD1-BC3920D9D22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418" r:id="rId1"/>
    <p:sldLayoutId id="2147484419" r:id="rId2"/>
    <p:sldLayoutId id="2147484420"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anose="02020603050405020304"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anose="02020603050405020304"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8">
            <a:extLst>
              <a:ext uri="{FF2B5EF4-FFF2-40B4-BE49-F238E27FC236}">
                <a16:creationId xmlns:a16="http://schemas.microsoft.com/office/drawing/2014/main" id="{24A740EE-EBA5-4351-B959-D53C51E81FB3}"/>
              </a:ext>
            </a:extLst>
          </p:cNvPr>
          <p:cNvSpPr>
            <a:spLocks noGrp="1" noChangeArrowheads="1"/>
          </p:cNvSpPr>
          <p:nvPr>
            <p:ph type="title"/>
          </p:nvPr>
        </p:nvSpPr>
        <p:spPr bwMode="auto">
          <a:xfrm>
            <a:off x="611718" y="141288"/>
            <a:ext cx="10966449"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a:extLst>
              <a:ext uri="{FF2B5EF4-FFF2-40B4-BE49-F238E27FC236}">
                <a16:creationId xmlns:a16="http://schemas.microsoft.com/office/drawing/2014/main" id="{0AA05EDD-39DA-4F39-BC4C-7C5B8B5E94E6}"/>
              </a:ext>
            </a:extLst>
          </p:cNvPr>
          <p:cNvSpPr>
            <a:spLocks noGrp="1" noChangeArrowheads="1"/>
          </p:cNvSpPr>
          <p:nvPr>
            <p:ph type="body" idx="1"/>
          </p:nvPr>
        </p:nvSpPr>
        <p:spPr bwMode="auto">
          <a:xfrm>
            <a:off x="611718" y="1323975"/>
            <a:ext cx="10966449"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a:extLst>
              <a:ext uri="{FF2B5EF4-FFF2-40B4-BE49-F238E27FC236}">
                <a16:creationId xmlns:a16="http://schemas.microsoft.com/office/drawing/2014/main" id="{CC28D447-01E3-41C9-90C4-DF0A5A6D4E7B}"/>
              </a:ext>
            </a:extLst>
          </p:cNvPr>
          <p:cNvSpPr>
            <a:spLocks noGrp="1" noChangeArrowheads="1"/>
          </p:cNvSpPr>
          <p:nvPr>
            <p:ph type="ftr" sz="quarter" idx="3"/>
          </p:nvPr>
        </p:nvSpPr>
        <p:spPr bwMode="auto">
          <a:xfrm>
            <a:off x="7859184" y="6492875"/>
            <a:ext cx="3409949"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latin typeface="Arial" panose="020B0604020202020204" pitchFamily="34" charset="0"/>
              </a:defRPr>
            </a:lvl1pPr>
          </a:lstStyle>
          <a:p>
            <a:pPr>
              <a:defRPr/>
            </a:pPr>
            <a:r>
              <a:rPr lang="en-US" altLang="en-US"/>
              <a:t>© Fred Hutchinson Cancer Research Center </a:t>
            </a:r>
          </a:p>
        </p:txBody>
      </p:sp>
      <p:sp>
        <p:nvSpPr>
          <p:cNvPr id="1036" name="Rectangle 12">
            <a:extLst>
              <a:ext uri="{FF2B5EF4-FFF2-40B4-BE49-F238E27FC236}">
                <a16:creationId xmlns:a16="http://schemas.microsoft.com/office/drawing/2014/main" id="{825E5082-E09F-4304-B338-59927FE72865}"/>
              </a:ext>
            </a:extLst>
          </p:cNvPr>
          <p:cNvSpPr>
            <a:spLocks noGrp="1" noChangeArrowheads="1"/>
          </p:cNvSpPr>
          <p:nvPr>
            <p:ph type="sldNum" sz="quarter" idx="4"/>
          </p:nvPr>
        </p:nvSpPr>
        <p:spPr bwMode="auto">
          <a:xfrm>
            <a:off x="11201400" y="6492875"/>
            <a:ext cx="49953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latin typeface="Arial" panose="020B0604020202020204" pitchFamily="34" charset="0"/>
              </a:defRPr>
            </a:lvl1pPr>
          </a:lstStyle>
          <a:p>
            <a:pPr>
              <a:defRPr/>
            </a:pPr>
            <a:fld id="{90F24F9F-32C7-47C8-9DB2-9E8A7CCD10BE}" type="slidenum">
              <a:rPr lang="en-US" altLang="en-US"/>
              <a:pPr>
                <a:defRPr/>
              </a:pPr>
              <a:t>‹#›</a:t>
            </a:fld>
            <a:endParaRPr lang="en-US" altLang="en-US"/>
          </a:p>
        </p:txBody>
      </p:sp>
      <p:pic>
        <p:nvPicPr>
          <p:cNvPr id="2054" name="Picture 7">
            <a:extLst>
              <a:ext uri="{FF2B5EF4-FFF2-40B4-BE49-F238E27FC236}">
                <a16:creationId xmlns:a16="http://schemas.microsoft.com/office/drawing/2014/main" id="{C39B1786-4B57-43E9-818E-5355952A567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0867" y="6102351"/>
            <a:ext cx="210396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21" r:id="rId1"/>
  </p:sldLayoutIdLst>
  <p:hf hdr="0" dt="0"/>
  <p:txStyles>
    <p:titleStyle>
      <a:lvl1pPr algn="l" rtl="0" eaLnBrk="0" fontAlgn="base" hangingPunct="0">
        <a:spcBef>
          <a:spcPct val="0"/>
        </a:spcBef>
        <a:spcAft>
          <a:spcPct val="0"/>
        </a:spcAft>
        <a:defRPr sz="3200" b="1">
          <a:solidFill>
            <a:schemeClr val="tx1"/>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chemeClr val="tx1"/>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chemeClr val="tx1"/>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chemeClr val="tx1"/>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chemeClr val="tx1"/>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1C3B6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anose="02020603050405020304" pitchFamily="18" charset="0"/>
        <a:buChar char="–"/>
        <a:defRPr sz="2400">
          <a:solidFill>
            <a:srgbClr val="1C3B6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1C3B6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anose="02020603050405020304"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074" name="Rectangle 8">
            <a:extLst>
              <a:ext uri="{FF2B5EF4-FFF2-40B4-BE49-F238E27FC236}">
                <a16:creationId xmlns:a16="http://schemas.microsoft.com/office/drawing/2014/main" id="{0A6C94BB-080C-4D32-8BB0-A48217B360AA}"/>
              </a:ext>
            </a:extLst>
          </p:cNvPr>
          <p:cNvSpPr>
            <a:spLocks noGrp="1" noChangeArrowheads="1"/>
          </p:cNvSpPr>
          <p:nvPr>
            <p:ph type="title"/>
          </p:nvPr>
        </p:nvSpPr>
        <p:spPr bwMode="auto">
          <a:xfrm>
            <a:off x="611718" y="141288"/>
            <a:ext cx="10966449"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a:extLst>
              <a:ext uri="{FF2B5EF4-FFF2-40B4-BE49-F238E27FC236}">
                <a16:creationId xmlns:a16="http://schemas.microsoft.com/office/drawing/2014/main" id="{D568CEE8-87A6-45EC-8216-A758C6F9E0C4}"/>
              </a:ext>
            </a:extLst>
          </p:cNvPr>
          <p:cNvSpPr>
            <a:spLocks noGrp="1" noChangeArrowheads="1"/>
          </p:cNvSpPr>
          <p:nvPr>
            <p:ph type="body" idx="1"/>
          </p:nvPr>
        </p:nvSpPr>
        <p:spPr bwMode="auto">
          <a:xfrm>
            <a:off x="609600" y="1262063"/>
            <a:ext cx="10972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a:extLst>
              <a:ext uri="{FF2B5EF4-FFF2-40B4-BE49-F238E27FC236}">
                <a16:creationId xmlns:a16="http://schemas.microsoft.com/office/drawing/2014/main" id="{A309EA77-6F8B-4BAF-B5E9-C50333D21F5C}"/>
              </a:ext>
            </a:extLst>
          </p:cNvPr>
          <p:cNvSpPr>
            <a:spLocks noGrp="1" noChangeArrowheads="1"/>
          </p:cNvSpPr>
          <p:nvPr>
            <p:ph type="ftr" sz="quarter" idx="3"/>
          </p:nvPr>
        </p:nvSpPr>
        <p:spPr bwMode="auto">
          <a:xfrm>
            <a:off x="7859184" y="6492875"/>
            <a:ext cx="3409949"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1C3B61"/>
                </a:solidFill>
                <a:latin typeface="Arial" panose="020B0604020202020204" pitchFamily="34" charset="0"/>
              </a:defRPr>
            </a:lvl1pPr>
          </a:lstStyle>
          <a:p>
            <a:pPr>
              <a:defRPr/>
            </a:pPr>
            <a:r>
              <a:rPr lang="en-US" altLang="en-US"/>
              <a:t>© Fred Hutchinson Cancer Research Center </a:t>
            </a:r>
          </a:p>
        </p:txBody>
      </p:sp>
      <p:sp>
        <p:nvSpPr>
          <p:cNvPr id="1036" name="Rectangle 12">
            <a:extLst>
              <a:ext uri="{FF2B5EF4-FFF2-40B4-BE49-F238E27FC236}">
                <a16:creationId xmlns:a16="http://schemas.microsoft.com/office/drawing/2014/main" id="{261E1252-136E-4D88-ACE0-78E1A3E50722}"/>
              </a:ext>
            </a:extLst>
          </p:cNvPr>
          <p:cNvSpPr>
            <a:spLocks noGrp="1" noChangeArrowheads="1"/>
          </p:cNvSpPr>
          <p:nvPr>
            <p:ph type="sldNum" sz="quarter" idx="4"/>
          </p:nvPr>
        </p:nvSpPr>
        <p:spPr bwMode="auto">
          <a:xfrm>
            <a:off x="11201400" y="6492875"/>
            <a:ext cx="49953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1C3B61"/>
                </a:solidFill>
                <a:latin typeface="Arial" panose="020B0604020202020204" pitchFamily="34" charset="0"/>
              </a:defRPr>
            </a:lvl1pPr>
          </a:lstStyle>
          <a:p>
            <a:pPr>
              <a:defRPr/>
            </a:pPr>
            <a:fld id="{01FCAE01-4BDB-4CC9-86D5-B92878381371}" type="slidenum">
              <a:rPr lang="en-US" altLang="en-US"/>
              <a:pPr>
                <a:defRPr/>
              </a:pPr>
              <a:t>‹#›</a:t>
            </a:fld>
            <a:endParaRPr lang="en-US" altLang="en-US"/>
          </a:p>
        </p:txBody>
      </p:sp>
      <p:sp>
        <p:nvSpPr>
          <p:cNvPr id="5" name="Rectangle 4">
            <a:extLst>
              <a:ext uri="{FF2B5EF4-FFF2-40B4-BE49-F238E27FC236}">
                <a16:creationId xmlns:a16="http://schemas.microsoft.com/office/drawing/2014/main" id="{29CB9A33-BC33-41DD-981E-D70245FEACF4}"/>
              </a:ext>
            </a:extLst>
          </p:cNvPr>
          <p:cNvSpPr/>
          <p:nvPr userDrawn="1"/>
        </p:nvSpPr>
        <p:spPr bwMode="auto">
          <a:xfrm>
            <a:off x="594785" y="952501"/>
            <a:ext cx="10983383"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p:spPr>
        <p:txBody>
          <a:bodyPr wrap="none"/>
          <a:lstStyle/>
          <a:p>
            <a:pPr eaLnBrk="1" hangingPunct="1">
              <a:defRPr/>
            </a:pPr>
            <a:endParaRPr lang="en-US" sz="2400">
              <a:ea typeface="ヒラギノ角ゴ Pro W3" charset="0"/>
              <a:cs typeface="ヒラギノ角ゴ Pro W3" charset="0"/>
            </a:endParaRPr>
          </a:p>
        </p:txBody>
      </p:sp>
      <p:pic>
        <p:nvPicPr>
          <p:cNvPr id="3079" name="Picture 7">
            <a:extLst>
              <a:ext uri="{FF2B5EF4-FFF2-40B4-BE49-F238E27FC236}">
                <a16:creationId xmlns:a16="http://schemas.microsoft.com/office/drawing/2014/main" id="{4FEF279B-02EC-4DDF-9236-56ECA6BBCADE}"/>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60867" y="6102351"/>
            <a:ext cx="210396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11" r:id="rId1"/>
    <p:sldLayoutId id="2147484412" r:id="rId2"/>
    <p:sldLayoutId id="2147484413" r:id="rId3"/>
    <p:sldLayoutId id="2147484414" r:id="rId4"/>
    <p:sldLayoutId id="2147484415" r:id="rId5"/>
    <p:sldLayoutId id="2147484416" r:id="rId6"/>
  </p:sldLayoutIdLst>
  <p:hf hdr="0" dt="0"/>
  <p:txStyles>
    <p:titleStyle>
      <a:lvl1pPr algn="l" rtl="0" eaLnBrk="0" fontAlgn="base" hangingPunct="0">
        <a:spcBef>
          <a:spcPct val="0"/>
        </a:spcBef>
        <a:spcAft>
          <a:spcPct val="0"/>
        </a:spcAft>
        <a:defRPr sz="3200" b="1">
          <a:solidFill>
            <a:srgbClr val="1C3B61"/>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1C3B61"/>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1C3B61"/>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1C3B61"/>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1C3B61"/>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1C3B6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anose="02020603050405020304" pitchFamily="18" charset="0"/>
        <a:buChar char="–"/>
        <a:defRPr sz="2400">
          <a:solidFill>
            <a:srgbClr val="1C3B6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1C3B6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anose="02020603050405020304"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a:extLst>
              <a:ext uri="{FF2B5EF4-FFF2-40B4-BE49-F238E27FC236}">
                <a16:creationId xmlns:a16="http://schemas.microsoft.com/office/drawing/2014/main" id="{0BB4F8E4-AA91-4E2F-9DFA-D7C79375E104}"/>
              </a:ext>
            </a:extLst>
          </p:cNvPr>
          <p:cNvSpPr>
            <a:spLocks noGrp="1" noChangeArrowheads="1"/>
          </p:cNvSpPr>
          <p:nvPr>
            <p:ph type="title"/>
          </p:nvPr>
        </p:nvSpPr>
        <p:spPr bwMode="auto">
          <a:xfrm>
            <a:off x="611718" y="3084513"/>
            <a:ext cx="10966449"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a:extLst>
              <a:ext uri="{FF2B5EF4-FFF2-40B4-BE49-F238E27FC236}">
                <a16:creationId xmlns:a16="http://schemas.microsoft.com/office/drawing/2014/main" id="{CD910937-8876-45E8-AE9D-C96B8C11B14F}"/>
              </a:ext>
            </a:extLst>
          </p:cNvPr>
          <p:cNvSpPr>
            <a:spLocks noGrp="1" noChangeArrowheads="1"/>
          </p:cNvSpPr>
          <p:nvPr>
            <p:ph type="ftr" sz="quarter" idx="3"/>
          </p:nvPr>
        </p:nvSpPr>
        <p:spPr bwMode="auto">
          <a:xfrm>
            <a:off x="7859184" y="6492875"/>
            <a:ext cx="3409949"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a:extLst>
              <a:ext uri="{FF2B5EF4-FFF2-40B4-BE49-F238E27FC236}">
                <a16:creationId xmlns:a16="http://schemas.microsoft.com/office/drawing/2014/main" id="{37A44997-8A7F-4082-8885-F439C8507430}"/>
              </a:ext>
            </a:extLst>
          </p:cNvPr>
          <p:cNvSpPr>
            <a:spLocks noGrp="1" noChangeArrowheads="1"/>
          </p:cNvSpPr>
          <p:nvPr>
            <p:ph type="sldNum" sz="quarter" idx="4"/>
          </p:nvPr>
        </p:nvSpPr>
        <p:spPr bwMode="auto">
          <a:xfrm>
            <a:off x="11201400" y="6492875"/>
            <a:ext cx="49953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fld id="{223BDFEA-8E25-4EFC-BF78-F6852CE08A44}" type="slidenum">
              <a:rPr lang="en-US" altLang="en-US"/>
              <a:pPr>
                <a:defRPr/>
              </a:pPr>
              <a:t>‹#›</a:t>
            </a:fld>
            <a:endParaRPr lang="en-US" altLang="en-US"/>
          </a:p>
        </p:txBody>
      </p:sp>
      <p:pic>
        <p:nvPicPr>
          <p:cNvPr id="4101" name="Picture 5">
            <a:extLst>
              <a:ext uri="{FF2B5EF4-FFF2-40B4-BE49-F238E27FC236}">
                <a16:creationId xmlns:a16="http://schemas.microsoft.com/office/drawing/2014/main" id="{463EAF67-FD2E-40B4-8DD4-FCFFB5503DE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818" y="6007101"/>
            <a:ext cx="225636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17" r:id="rId1"/>
    <p:sldLayoutId id="2147484422"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anose="02020603050405020304"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anose="02020603050405020304"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DD7CCA-59D0-4E98-8AD9-36C61FDD23C9}"/>
              </a:ext>
            </a:extLst>
          </p:cNvPr>
          <p:cNvPicPr>
            <a:picLocks noChangeAspect="1"/>
          </p:cNvPicPr>
          <p:nvPr/>
        </p:nvPicPr>
        <p:blipFill>
          <a:blip r:embed="rId2"/>
          <a:stretch>
            <a:fillRect/>
          </a:stretch>
        </p:blipFill>
        <p:spPr>
          <a:xfrm>
            <a:off x="4334158" y="1921537"/>
            <a:ext cx="3523683" cy="2295357"/>
          </a:xfrm>
          <a:prstGeom prst="rect">
            <a:avLst/>
          </a:prstGeom>
        </p:spPr>
      </p:pic>
    </p:spTree>
    <p:extLst>
      <p:ext uri="{BB962C8B-B14F-4D97-AF65-F5344CB8AC3E}">
        <p14:creationId xmlns:p14="http://schemas.microsoft.com/office/powerpoint/2010/main" val="2930918510"/>
      </p:ext>
    </p:extLst>
  </p:cSld>
  <p:clrMapOvr>
    <a:masterClrMapping/>
  </p:clrMapOvr>
  <mc:AlternateContent xmlns:mc="http://schemas.openxmlformats.org/markup-compatibility/2006">
    <mc:Choice xmlns:p14="http://schemas.microsoft.com/office/powerpoint/2010/main" Requires="p14">
      <p:transition spd="slow" p14:dur="2000" advTm="2061"/>
    </mc:Choice>
    <mc:Fallback>
      <p:transition spd="slow" advTm="206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237"/>
    </mc:Choice>
    <mc:Fallback>
      <p:transition spd="slow" advTm="323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2">
            <a:extLst>
              <a:ext uri="{FF2B5EF4-FFF2-40B4-BE49-F238E27FC236}">
                <a16:creationId xmlns:a16="http://schemas.microsoft.com/office/drawing/2014/main" id="{425528AD-7E05-48A9-87B9-F01779C0B794}"/>
              </a:ext>
            </a:extLst>
          </p:cNvPr>
          <p:cNvSpPr txBox="1">
            <a:spLocks noChangeArrowheads="1"/>
          </p:cNvSpPr>
          <p:nvPr/>
        </p:nvSpPr>
        <p:spPr bwMode="auto">
          <a:xfrm>
            <a:off x="292728" y="193430"/>
            <a:ext cx="11606543" cy="5314275"/>
          </a:xfrm>
          <a:prstGeom prst="rect">
            <a:avLst/>
          </a:prstGeom>
          <a:noFill/>
          <a:ln>
            <a:noFill/>
          </a:ln>
        </p:spPr>
        <p:txBody>
          <a:bodyPr wrap="square" lIns="91440" tIns="45720" rIns="91440" bIns="45720" anchor="t">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defRPr/>
            </a:pPr>
            <a:r>
              <a:rPr lang="en-US" altLang="en-US" sz="3600" b="1">
                <a:solidFill>
                  <a:schemeClr val="accent3"/>
                </a:solidFill>
                <a:latin typeface="+mj-lt"/>
                <a:cs typeface="Arial"/>
              </a:rPr>
              <a:t>Monitoring Demographics of Enrolling Participants in COVID-19 Phase 3 Vaccine Studies Using Tableau (</a:t>
            </a:r>
            <a:r>
              <a:rPr lang="en-US" sz="3600" b="1">
                <a:solidFill>
                  <a:schemeClr val="accent3"/>
                </a:solidFill>
                <a:latin typeface="+mj-lt"/>
                <a:cs typeface="Calibri"/>
              </a:rPr>
              <a:t>Abstract ID:#309778)</a:t>
            </a:r>
            <a:endParaRPr lang="en-US" altLang="en-US" sz="3600" b="1">
              <a:solidFill>
                <a:schemeClr val="accent3"/>
              </a:solidFill>
              <a:latin typeface="+mj-lt"/>
              <a:ea typeface="Calibri" panose="020F0502020204030204" pitchFamily="34" charset="0"/>
              <a:cs typeface="Arial"/>
            </a:endParaRPr>
          </a:p>
          <a:p>
            <a:pPr algn="ctr" eaLnBrk="1" hangingPunct="1">
              <a:defRPr/>
            </a:pPr>
            <a:endParaRPr lang="en-US" altLang="en-US" sz="1800">
              <a:solidFill>
                <a:schemeClr val="accent3"/>
              </a:solidFill>
              <a:latin typeface="+mj-lt"/>
              <a:ea typeface="Calibri" panose="020F0502020204030204" pitchFamily="34" charset="0"/>
              <a:cs typeface="Times New Roman"/>
            </a:endParaRPr>
          </a:p>
          <a:p>
            <a:pPr algn="ctr" eaLnBrk="1" hangingPunct="1">
              <a:defRPr/>
            </a:pPr>
            <a:r>
              <a:rPr lang="en-US" altLang="en-US" sz="3200" i="1">
                <a:solidFill>
                  <a:schemeClr val="accent3"/>
                </a:solidFill>
                <a:latin typeface="+mj-lt"/>
                <a:ea typeface="Calibri" panose="020F0502020204030204" pitchFamily="34" charset="0"/>
                <a:cs typeface="Times New Roman"/>
              </a:rPr>
              <a:t>To measure and monitor enrollment, focusing on recruiting priority populations in </a:t>
            </a:r>
            <a:r>
              <a:rPr lang="en-US" altLang="en-US" sz="3200" i="1" err="1">
                <a:solidFill>
                  <a:schemeClr val="accent3"/>
                </a:solidFill>
                <a:latin typeface="+mj-lt"/>
                <a:ea typeface="Calibri" panose="020F0502020204030204" pitchFamily="34" charset="0"/>
                <a:cs typeface="Times New Roman"/>
              </a:rPr>
              <a:t>CoVPN</a:t>
            </a:r>
            <a:r>
              <a:rPr lang="en-US" altLang="en-US" sz="3200" i="1">
                <a:solidFill>
                  <a:schemeClr val="accent3"/>
                </a:solidFill>
                <a:latin typeface="+mj-lt"/>
                <a:ea typeface="Calibri" panose="020F0502020204030204" pitchFamily="34" charset="0"/>
                <a:cs typeface="Times New Roman"/>
              </a:rPr>
              <a:t> (COVID-19 Prevention Network) sites and ramping up community engagement and recruitment response </a:t>
            </a:r>
            <a:endParaRPr lang="en-US" altLang="en-US" sz="3200" i="1">
              <a:solidFill>
                <a:schemeClr val="accent3"/>
              </a:solidFill>
              <a:latin typeface="+mj-lt"/>
              <a:ea typeface="Calibri" panose="020F0502020204030204" pitchFamily="34" charset="0"/>
              <a:cs typeface="Times New Roman" panose="02020603050405020304" pitchFamily="18" charset="0"/>
            </a:endParaRPr>
          </a:p>
          <a:p>
            <a:pPr algn="ctr" eaLnBrk="1" hangingPunct="1">
              <a:defRPr/>
            </a:pPr>
            <a:endParaRPr lang="en-US" altLang="en-US" sz="1400" b="1">
              <a:solidFill>
                <a:schemeClr val="accent3"/>
              </a:solidFill>
              <a:latin typeface="Calibri"/>
              <a:ea typeface="Calibri" panose="020F0502020204030204" pitchFamily="34" charset="0"/>
              <a:cs typeface="Times New Roman"/>
            </a:endParaRPr>
          </a:p>
          <a:p>
            <a:pPr algn="ctr" eaLnBrk="1" hangingPunct="1">
              <a:defRPr/>
            </a:pPr>
            <a:endParaRPr lang="en-US" altLang="en-US" sz="1400" b="1">
              <a:solidFill>
                <a:schemeClr val="accent3"/>
              </a:solidFill>
              <a:latin typeface="Calibri"/>
              <a:ea typeface="Calibri" panose="020F0502020204030204" pitchFamily="34" charset="0"/>
              <a:cs typeface="Times New Roman"/>
            </a:endParaRPr>
          </a:p>
          <a:p>
            <a:pPr algn="ctr" eaLnBrk="1" hangingPunct="1">
              <a:defRPr/>
            </a:pPr>
            <a:endParaRPr lang="en-US" altLang="en-US" sz="1400" b="1">
              <a:solidFill>
                <a:schemeClr val="accent3"/>
              </a:solidFill>
              <a:latin typeface="Calibri"/>
              <a:ea typeface="Calibri" panose="020F0502020204030204" pitchFamily="34" charset="0"/>
              <a:cs typeface="Times New Roman"/>
            </a:endParaRPr>
          </a:p>
          <a:p>
            <a:pPr algn="ctr" eaLnBrk="1" hangingPunct="1">
              <a:defRPr/>
            </a:pPr>
            <a:endParaRPr lang="en-US" altLang="en-US" sz="1400" b="1">
              <a:solidFill>
                <a:schemeClr val="accent3"/>
              </a:solidFill>
              <a:latin typeface="Calibri"/>
              <a:ea typeface="Calibri" panose="020F0502020204030204" pitchFamily="34" charset="0"/>
              <a:cs typeface="Times New Roman"/>
            </a:endParaRPr>
          </a:p>
          <a:p>
            <a:pPr algn="ctr">
              <a:defRPr/>
            </a:pPr>
            <a:endParaRPr lang="en-US" altLang="en-US" sz="2000" b="1" baseline="30000">
              <a:solidFill>
                <a:schemeClr val="accent3"/>
              </a:solidFill>
              <a:latin typeface="Calibri"/>
              <a:ea typeface="Calibri" panose="020F0502020204030204" pitchFamily="34" charset="0"/>
              <a:cs typeface="Times New Roman"/>
            </a:endParaRPr>
          </a:p>
          <a:p>
            <a:pPr eaLnBrk="1" hangingPunct="1">
              <a:defRPr/>
            </a:pPr>
            <a:endParaRPr lang="en-US" altLang="en-US" sz="1600">
              <a:solidFill>
                <a:schemeClr val="accent3"/>
              </a:solidFill>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B8D1F929-152D-4955-9341-609FEDD33EF3}"/>
              </a:ext>
            </a:extLst>
          </p:cNvPr>
          <p:cNvPicPr>
            <a:picLocks noChangeAspect="1"/>
          </p:cNvPicPr>
          <p:nvPr/>
        </p:nvPicPr>
        <p:blipFill>
          <a:blip r:embed="rId3"/>
          <a:stretch>
            <a:fillRect/>
          </a:stretch>
        </p:blipFill>
        <p:spPr>
          <a:xfrm>
            <a:off x="10487625" y="5892304"/>
            <a:ext cx="1321360" cy="6670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316"/>
    </mc:Choice>
    <mc:Fallback>
      <p:transition spd="slow" advTm="1231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8">
            <a:extLst>
              <a:ext uri="{FF2B5EF4-FFF2-40B4-BE49-F238E27FC236}">
                <a16:creationId xmlns:a16="http://schemas.microsoft.com/office/drawing/2014/main" id="{1FDFF586-E3C6-4CA2-AEC4-C8490EA7619D}"/>
              </a:ext>
            </a:extLst>
          </p:cNvPr>
          <p:cNvSpPr>
            <a:spLocks noGrp="1"/>
          </p:cNvSpPr>
          <p:nvPr>
            <p:ph type="title"/>
          </p:nvPr>
        </p:nvSpPr>
        <p:spPr/>
        <p:txBody>
          <a:bodyPr/>
          <a:lstStyle/>
          <a:p>
            <a:r>
              <a:rPr lang="en-US" altLang="en-US">
                <a:ea typeface="ヒラギノ角ゴ Pro W3"/>
              </a:rPr>
              <a:t>Introduction of report analytics team members</a:t>
            </a:r>
          </a:p>
        </p:txBody>
      </p:sp>
      <p:sp>
        <p:nvSpPr>
          <p:cNvPr id="15363" name="Text Placeholder 4">
            <a:extLst>
              <a:ext uri="{FF2B5EF4-FFF2-40B4-BE49-F238E27FC236}">
                <a16:creationId xmlns:a16="http://schemas.microsoft.com/office/drawing/2014/main" id="{843F1AA0-2EF8-45CA-87AF-A23829CFFBC0}"/>
              </a:ext>
            </a:extLst>
          </p:cNvPr>
          <p:cNvSpPr>
            <a:spLocks noGrp="1"/>
          </p:cNvSpPr>
          <p:nvPr>
            <p:ph type="body" sz="quarter" idx="13"/>
          </p:nvPr>
        </p:nvSpPr>
        <p:spPr>
          <a:xfrm>
            <a:off x="611717" y="1145381"/>
            <a:ext cx="10966449" cy="4776025"/>
          </a:xfrm>
        </p:spPr>
        <p:txBody>
          <a:bodyPr/>
          <a:lstStyle/>
          <a:p>
            <a:r>
              <a:rPr lang="en-US" altLang="en-US">
                <a:ea typeface="ヒラギノ角ゴ Pro W3" charset="-128"/>
              </a:rPr>
              <a:t>Rohit Banerjee - BI Analyst, SCHARP, </a:t>
            </a:r>
            <a:r>
              <a:rPr lang="en-US" altLang="en-US" err="1">
                <a:ea typeface="ヒラギノ角ゴ Pro W3" charset="-128"/>
              </a:rPr>
              <a:t>FredHutch</a:t>
            </a:r>
            <a:endParaRPr lang="en-US" altLang="en-US">
              <a:ea typeface="ヒラギノ角ゴ Pro W3" charset="-128"/>
            </a:endParaRPr>
          </a:p>
          <a:p>
            <a:r>
              <a:rPr lang="en-US" altLang="en-US">
                <a:ea typeface="ヒラギノ角ゴ Pro W3" charset="-128"/>
              </a:rPr>
              <a:t>Richa Chaturvedi - Lead Report Analyst, SCHARP, </a:t>
            </a:r>
            <a:r>
              <a:rPr lang="en-US" altLang="en-US" err="1">
                <a:ea typeface="ヒラギノ角ゴ Pro W3" charset="-128"/>
              </a:rPr>
              <a:t>FredHutch</a:t>
            </a:r>
            <a:endParaRPr lang="en-US" altLang="en-US">
              <a:ea typeface="ヒラギノ角ゴ Pro W3" charset="-128"/>
            </a:endParaRPr>
          </a:p>
          <a:p>
            <a:r>
              <a:rPr lang="en-US" altLang="en-US">
                <a:ea typeface="ヒラギノ角ゴ Pro W3" charset="-128"/>
              </a:rPr>
              <a:t>Pallabi Deb - Program Manager, SCHARP, </a:t>
            </a:r>
            <a:r>
              <a:rPr lang="en-US" altLang="en-US" err="1">
                <a:ea typeface="ヒラギノ角ゴ Pro W3" charset="-128"/>
              </a:rPr>
              <a:t>FredHutch</a:t>
            </a:r>
            <a:endParaRPr lang="en-US" altLang="en-US">
              <a:ea typeface="ヒラギノ角ゴ Pro W3" charset="-128"/>
            </a:endParaRPr>
          </a:p>
          <a:p>
            <a:r>
              <a:rPr lang="en-US" altLang="en-US">
                <a:ea typeface="ヒラギノ角ゴ Pro W3" charset="-128"/>
              </a:rPr>
              <a:t>Jasmine Hwang - Report Analyst, SCHARP, </a:t>
            </a:r>
            <a:r>
              <a:rPr lang="en-US" altLang="en-US" err="1">
                <a:ea typeface="ヒラギノ角ゴ Pro W3" charset="-128"/>
              </a:rPr>
              <a:t>FredHutch</a:t>
            </a:r>
            <a:endParaRPr lang="en-US" altLang="en-US">
              <a:ea typeface="ヒラギノ角ゴ Pro W3" charset="-128"/>
            </a:endParaRPr>
          </a:p>
        </p:txBody>
      </p:sp>
      <p:sp>
        <p:nvSpPr>
          <p:cNvPr id="15364" name="Footer Placeholder 5">
            <a:extLst>
              <a:ext uri="{FF2B5EF4-FFF2-40B4-BE49-F238E27FC236}">
                <a16:creationId xmlns:a16="http://schemas.microsoft.com/office/drawing/2014/main" id="{7A6EFE69-D843-41E3-94C8-833B2202C8DB}"/>
              </a:ext>
            </a:extLst>
          </p:cNvPr>
          <p:cNvSpPr>
            <a:spLocks noGrp="1"/>
          </p:cNvSpPr>
          <p:nvPr>
            <p:ph type="ftr" sz="quarter" idx="14"/>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15365" name="Slide Number Placeholder 6">
            <a:extLst>
              <a:ext uri="{FF2B5EF4-FFF2-40B4-BE49-F238E27FC236}">
                <a16:creationId xmlns:a16="http://schemas.microsoft.com/office/drawing/2014/main" id="{432FACC4-4E21-4EF8-8BBC-61B9F109A84F}"/>
              </a:ext>
            </a:extLst>
          </p:cNvPr>
          <p:cNvSpPr>
            <a:spLocks noGrp="1"/>
          </p:cNvSpPr>
          <p:nvPr>
            <p:ph type="sldNum" sz="quarter" idx="15"/>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fld id="{499B187D-08ED-4C61-8318-A35C0BD91503}" type="slidenum">
              <a:rPr lang="en-US" altLang="en-US" sz="600"/>
              <a:pPr>
                <a:lnSpc>
                  <a:spcPct val="100000"/>
                </a:lnSpc>
                <a:spcBef>
                  <a:spcPct val="0"/>
                </a:spcBef>
                <a:buClrTx/>
              </a:pPr>
              <a:t>3</a:t>
            </a:fld>
            <a:endParaRPr lang="en-US" altLang="en-US" sz="600"/>
          </a:p>
        </p:txBody>
      </p:sp>
      <p:pic>
        <p:nvPicPr>
          <p:cNvPr id="6" name="Picture 5">
            <a:extLst>
              <a:ext uri="{FF2B5EF4-FFF2-40B4-BE49-F238E27FC236}">
                <a16:creationId xmlns:a16="http://schemas.microsoft.com/office/drawing/2014/main" id="{4E424486-91CA-42DB-807D-6E91AE067F88}"/>
              </a:ext>
            </a:extLst>
          </p:cNvPr>
          <p:cNvPicPr>
            <a:picLocks noChangeAspect="1"/>
          </p:cNvPicPr>
          <p:nvPr/>
        </p:nvPicPr>
        <p:blipFill>
          <a:blip r:embed="rId3"/>
          <a:stretch>
            <a:fillRect/>
          </a:stretch>
        </p:blipFill>
        <p:spPr>
          <a:xfrm>
            <a:off x="10106349" y="101014"/>
            <a:ext cx="1471817" cy="743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951"/>
    </mc:Choice>
    <mc:Fallback>
      <p:transition spd="slow" advTm="795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Placeholder 4">
            <a:extLst>
              <a:ext uri="{FF2B5EF4-FFF2-40B4-BE49-F238E27FC236}">
                <a16:creationId xmlns:a16="http://schemas.microsoft.com/office/drawing/2014/main" id="{1DC5FF5D-F24B-475B-9F1A-3600CC266FD0}"/>
              </a:ext>
            </a:extLst>
          </p:cNvPr>
          <p:cNvSpPr>
            <a:spLocks noGrp="1"/>
          </p:cNvSpPr>
          <p:nvPr>
            <p:ph type="body" sz="quarter" idx="10"/>
          </p:nvPr>
        </p:nvSpPr>
        <p:spPr>
          <a:xfrm>
            <a:off x="232300" y="222743"/>
            <a:ext cx="11708166" cy="5893972"/>
          </a:xfrm>
        </p:spPr>
        <p:txBody>
          <a:bodyPr/>
          <a:lstStyle/>
          <a:p>
            <a:r>
              <a:rPr lang="en-US" altLang="en-US" sz="3200">
                <a:ea typeface="ヒラギノ角ゴ Pro W3"/>
              </a:rPr>
              <a:t>Agenda</a:t>
            </a:r>
            <a:endParaRPr lang="en-US" altLang="en-US" sz="3200">
              <a:ea typeface="ヒラギノ角ゴ Pro W3" charset="-128"/>
            </a:endParaRPr>
          </a:p>
          <a:p>
            <a:endParaRPr lang="en-US" altLang="en-US" sz="4400">
              <a:ea typeface="ヒラギノ角ゴ Pro W3" charset="-128"/>
            </a:endParaRPr>
          </a:p>
          <a:p>
            <a:pPr marL="433070" lvl="1" indent="-342900">
              <a:spcBef>
                <a:spcPct val="0"/>
              </a:spcBef>
              <a:buFont typeface="Arial" panose="020B0604020202020204" pitchFamily="34" charset="0"/>
              <a:buChar char="•"/>
            </a:pPr>
            <a:r>
              <a:rPr lang="en-US" altLang="en-US">
                <a:ea typeface="ヒラギノ角ゴ Pro W3"/>
              </a:rPr>
              <a:t>Background</a:t>
            </a:r>
          </a:p>
          <a:p>
            <a:pPr marL="433070" lvl="1" indent="-342900">
              <a:spcBef>
                <a:spcPct val="0"/>
              </a:spcBef>
              <a:buFont typeface="Arial" panose="020B0604020202020204" pitchFamily="34" charset="0"/>
              <a:buChar char="•"/>
            </a:pPr>
            <a:r>
              <a:rPr lang="en-US" altLang="en-US">
                <a:ea typeface="ヒラギノ角ゴ Pro W3"/>
              </a:rPr>
              <a:t>Scope creation</a:t>
            </a:r>
          </a:p>
          <a:p>
            <a:pPr marL="433070" lvl="1" indent="-342900">
              <a:spcBef>
                <a:spcPct val="0"/>
              </a:spcBef>
              <a:buFont typeface="Arial" panose="020B0604020202020204" pitchFamily="34" charset="0"/>
              <a:buChar char="•"/>
            </a:pPr>
            <a:r>
              <a:rPr lang="en-US" altLang="en-US">
                <a:ea typeface="ヒラギノ角ゴ Pro W3"/>
              </a:rPr>
              <a:t>Data preparation</a:t>
            </a:r>
          </a:p>
          <a:p>
            <a:pPr marL="433070" lvl="1" indent="-342900">
              <a:spcBef>
                <a:spcPct val="0"/>
              </a:spcBef>
              <a:buFont typeface="Arial" panose="020B0604020202020204" pitchFamily="34" charset="0"/>
              <a:buChar char="•"/>
            </a:pPr>
            <a:r>
              <a:rPr lang="en-US" altLang="en-US">
                <a:ea typeface="ヒラギノ角ゴ Pro W3"/>
              </a:rPr>
              <a:t>Dashboard </a:t>
            </a:r>
            <a:endParaRPr lang="en-US" altLang="en-US">
              <a:ea typeface="ヒラギノ角ゴ Pro W3" charset="-128"/>
            </a:endParaRPr>
          </a:p>
          <a:p>
            <a:pPr marL="433070" lvl="1" indent="-342900">
              <a:spcBef>
                <a:spcPct val="0"/>
              </a:spcBef>
              <a:buFont typeface="Arial" panose="020B0604020202020204" pitchFamily="34" charset="0"/>
              <a:buChar char="•"/>
            </a:pPr>
            <a:r>
              <a:rPr lang="en-US" altLang="en-US">
                <a:ea typeface="ヒラギノ角ゴ Pro W3"/>
              </a:rPr>
              <a:t>Sharing with stakeholders</a:t>
            </a:r>
          </a:p>
          <a:p>
            <a:pPr marL="433070" lvl="1" indent="-342900">
              <a:spcBef>
                <a:spcPct val="0"/>
              </a:spcBef>
              <a:buFont typeface="Arial" panose="020B0604020202020204" pitchFamily="34" charset="0"/>
              <a:buChar char="•"/>
            </a:pPr>
            <a:r>
              <a:rPr lang="en-US" altLang="en-US">
                <a:ea typeface="ヒラギノ角ゴ Pro W3"/>
              </a:rPr>
              <a:t>Impact</a:t>
            </a:r>
          </a:p>
          <a:p>
            <a:pPr marL="433070" lvl="1" indent="-342900">
              <a:spcBef>
                <a:spcPct val="0"/>
              </a:spcBef>
              <a:buFont typeface="Arial" panose="020B0604020202020204" pitchFamily="34" charset="0"/>
              <a:buChar char="•"/>
            </a:pPr>
            <a:r>
              <a:rPr lang="en-US" altLang="en-US">
                <a:ea typeface="ヒラギノ角ゴ Pro W3"/>
              </a:rPr>
              <a:t>Challenges</a:t>
            </a:r>
          </a:p>
          <a:p>
            <a:pPr marL="433070" lvl="1" indent="-342900">
              <a:spcBef>
                <a:spcPct val="0"/>
              </a:spcBef>
              <a:buFont typeface="Arial" panose="020B0604020202020204" pitchFamily="34" charset="0"/>
              <a:buChar char="•"/>
            </a:pPr>
            <a:r>
              <a:rPr lang="en-US" altLang="en-US">
                <a:ea typeface="ヒラギノ角ゴ Pro W3"/>
              </a:rPr>
              <a:t>Learning</a:t>
            </a:r>
          </a:p>
          <a:p>
            <a:pPr marL="433070" lvl="1" indent="-342900">
              <a:spcBef>
                <a:spcPct val="0"/>
              </a:spcBef>
              <a:buFont typeface="Arial" panose="020B0604020202020204" pitchFamily="34" charset="0"/>
              <a:buChar char="•"/>
            </a:pPr>
            <a:r>
              <a:rPr lang="en-US" altLang="en-US">
                <a:ea typeface="ヒラギノ角ゴ Pro W3"/>
              </a:rPr>
              <a:t>Current status</a:t>
            </a:r>
          </a:p>
          <a:p>
            <a:pPr marL="433070" lvl="1" indent="-342900">
              <a:spcBef>
                <a:spcPct val="0"/>
              </a:spcBef>
              <a:buFont typeface="Arial" panose="020B0604020202020204" pitchFamily="34" charset="0"/>
              <a:buChar char="•"/>
            </a:pPr>
            <a:endParaRPr lang="en-US" altLang="en-US">
              <a:ea typeface="ヒラギノ角ゴ Pro W3" charset="-128"/>
            </a:endParaRPr>
          </a:p>
          <a:p>
            <a:pPr marL="433070" lvl="1" indent="-342900">
              <a:spcBef>
                <a:spcPct val="0"/>
              </a:spcBef>
              <a:buFont typeface="Arial" panose="020B0604020202020204" pitchFamily="34" charset="0"/>
              <a:buChar char="•"/>
            </a:pPr>
            <a:endParaRPr lang="en-US" altLang="en-US">
              <a:ea typeface="ヒラギノ角ゴ Pro W3" charset="-128"/>
            </a:endParaRPr>
          </a:p>
        </p:txBody>
      </p:sp>
      <p:pic>
        <p:nvPicPr>
          <p:cNvPr id="3" name="Picture 2">
            <a:extLst>
              <a:ext uri="{FF2B5EF4-FFF2-40B4-BE49-F238E27FC236}">
                <a16:creationId xmlns:a16="http://schemas.microsoft.com/office/drawing/2014/main" id="{909ADF60-ECAB-4D2F-84EE-CCD2E2246B02}"/>
              </a:ext>
            </a:extLst>
          </p:cNvPr>
          <p:cNvPicPr>
            <a:picLocks noChangeAspect="1"/>
          </p:cNvPicPr>
          <p:nvPr/>
        </p:nvPicPr>
        <p:blipFill>
          <a:blip r:embed="rId2"/>
          <a:stretch>
            <a:fillRect/>
          </a:stretch>
        </p:blipFill>
        <p:spPr>
          <a:xfrm>
            <a:off x="10106349" y="136525"/>
            <a:ext cx="1471817" cy="743053"/>
          </a:xfrm>
          <a:prstGeom prst="rect">
            <a:avLst/>
          </a:prstGeom>
        </p:spPr>
      </p:pic>
      <p:sp>
        <p:nvSpPr>
          <p:cNvPr id="4" name="Footer Placeholder 5">
            <a:extLst>
              <a:ext uri="{FF2B5EF4-FFF2-40B4-BE49-F238E27FC236}">
                <a16:creationId xmlns:a16="http://schemas.microsoft.com/office/drawing/2014/main" id="{7240C2B4-9C39-4137-8F19-457BEF42E3DA}"/>
              </a:ext>
            </a:extLst>
          </p:cNvPr>
          <p:cNvSpPr txBox="1">
            <a:spLocks/>
          </p:cNvSpPr>
          <p:nvPr/>
        </p:nvSpPr>
        <p:spPr>
          <a:xfrm>
            <a:off x="7939083" y="6492875"/>
            <a:ext cx="3409949" cy="228600"/>
          </a:xfrm>
          <a:prstGeom prst="rect">
            <a:avLst/>
          </a:prstGeom>
          <a:noFill/>
        </p:spPr>
        <p:txBody>
          <a:bodyPr/>
          <a:lstStyle>
            <a:defPPr>
              <a:defRPr lang="en-US"/>
            </a:defPPr>
            <a:lvl1pPr algn="l" rtl="0" eaLnBrk="0" fontAlgn="base" hangingPunct="0">
              <a:lnSpc>
                <a:spcPts val="3600"/>
              </a:lnSpc>
              <a:spcBef>
                <a:spcPct val="20000"/>
              </a:spcBef>
              <a:spcAft>
                <a:spcPct val="0"/>
              </a:spcAft>
              <a:buClr>
                <a:schemeClr val="bg1"/>
              </a:buClr>
              <a:defRPr sz="2800" kern="1200">
                <a:solidFill>
                  <a:srgbClr val="1C3B61"/>
                </a:solidFill>
                <a:latin typeface="Arial" panose="020B0604020202020204" pitchFamily="34" charset="0"/>
                <a:ea typeface="ヒラギノ角ゴ Pro W3" charset="-128"/>
                <a:cs typeface="+mn-cs"/>
              </a:defRPr>
            </a:lvl1pPr>
            <a:lvl2pPr marL="742950" indent="-285750" algn="l" rtl="0" eaLnBrk="0" fontAlgn="base" hangingPunct="0">
              <a:spcBef>
                <a:spcPct val="20000"/>
              </a:spcBef>
              <a:spcAft>
                <a:spcPct val="0"/>
              </a:spcAft>
              <a:buClr>
                <a:schemeClr val="bg1"/>
              </a:buClr>
              <a:buSzPct val="90000"/>
              <a:buFont typeface="Times New Roman" panose="02020603050405020304" pitchFamily="18" charset="0"/>
              <a:buChar char="–"/>
              <a:defRPr sz="2400" kern="1200">
                <a:solidFill>
                  <a:srgbClr val="1C3B61"/>
                </a:solidFill>
                <a:latin typeface="Arial" panose="020B0604020202020204" pitchFamily="34" charset="0"/>
                <a:ea typeface="ヒラギノ角ゴ Pro W3" charset="-128"/>
                <a:cs typeface="+mn-cs"/>
              </a:defRPr>
            </a:lvl2pPr>
            <a:lvl3pPr marL="1143000" indent="-228600" algn="l" rtl="0" eaLnBrk="0" fontAlgn="base" hangingPunct="0">
              <a:spcBef>
                <a:spcPct val="20000"/>
              </a:spcBef>
              <a:spcAft>
                <a:spcPct val="0"/>
              </a:spcAft>
              <a:buClr>
                <a:schemeClr val="bg1"/>
              </a:buClr>
              <a:buSzPct val="90000"/>
              <a:buChar char="•"/>
              <a:defRPr sz="2000" kern="1200">
                <a:solidFill>
                  <a:srgbClr val="1C3B61"/>
                </a:solidFill>
                <a:latin typeface="Arial" panose="020B0604020202020204" pitchFamily="34" charset="0"/>
                <a:ea typeface="ヒラギノ角ゴ Pro W3" charset="-128"/>
                <a:cs typeface="+mn-cs"/>
              </a:defRPr>
            </a:lvl3pPr>
            <a:lvl4pPr marL="1600200" indent="-228600" algn="l" rtl="0" eaLnBrk="0" fontAlgn="base" hangingPunct="0">
              <a:spcBef>
                <a:spcPct val="20000"/>
              </a:spcBef>
              <a:spcAft>
                <a:spcPct val="0"/>
              </a:spcAft>
              <a:buClr>
                <a:schemeClr val="bg1"/>
              </a:buClr>
              <a:buSzPct val="80000"/>
              <a:buFont typeface="Times New Roman" panose="02020603050405020304" pitchFamily="18" charset="0"/>
              <a:buChar char="–"/>
              <a:defRPr sz="2400" kern="1200">
                <a:solidFill>
                  <a:srgbClr val="1C3B61"/>
                </a:solidFill>
                <a:latin typeface="Arial" panose="020B0604020202020204" pitchFamily="34" charset="0"/>
                <a:ea typeface="ヒラギノ角ゴ Pro W3" charset="-128"/>
                <a:cs typeface="+mn-cs"/>
              </a:defRPr>
            </a:lvl4pPr>
            <a:lvl5pPr marL="2057400" indent="-228600" algn="l" rtl="0" eaLnBrk="0" fontAlgn="base" hangingPunct="0">
              <a:spcBef>
                <a:spcPct val="20000"/>
              </a:spcBef>
              <a:spcAft>
                <a:spcPct val="0"/>
              </a:spcAft>
              <a:buClr>
                <a:schemeClr val="bg1"/>
              </a:buClr>
              <a:buSzPct val="70000"/>
              <a:buChar char="•"/>
              <a:defRPr sz="2400" kern="1200">
                <a:solidFill>
                  <a:srgbClr val="1C3B61"/>
                </a:solidFill>
                <a:latin typeface="Arial" panose="020B0604020202020204" pitchFamily="34" charset="0"/>
                <a:ea typeface="ヒラギノ角ゴ Pro W3" charset="-128"/>
                <a:cs typeface="+mn-cs"/>
              </a:defRPr>
            </a:lvl5pPr>
            <a:lvl6pPr marL="2514600" indent="-228600" algn="l" defTabSz="914400" rtl="0" eaLnBrk="0" fontAlgn="base" latinLnBrk="0" hangingPunct="0">
              <a:spcBef>
                <a:spcPct val="20000"/>
              </a:spcBef>
              <a:spcAft>
                <a:spcPct val="0"/>
              </a:spcAft>
              <a:buClr>
                <a:schemeClr val="bg1"/>
              </a:buClr>
              <a:buSzPct val="70000"/>
              <a:buChar char="•"/>
              <a:defRPr sz="2400" kern="1200">
                <a:solidFill>
                  <a:srgbClr val="1C3B61"/>
                </a:solidFill>
                <a:latin typeface="Arial" panose="020B0604020202020204" pitchFamily="34" charset="0"/>
                <a:ea typeface="ヒラギノ角ゴ Pro W3" charset="-128"/>
                <a:cs typeface="+mn-cs"/>
              </a:defRPr>
            </a:lvl6pPr>
            <a:lvl7pPr marL="2971800" indent="-228600" algn="l" defTabSz="914400" rtl="0" eaLnBrk="0" fontAlgn="base" latinLnBrk="0" hangingPunct="0">
              <a:spcBef>
                <a:spcPct val="20000"/>
              </a:spcBef>
              <a:spcAft>
                <a:spcPct val="0"/>
              </a:spcAft>
              <a:buClr>
                <a:schemeClr val="bg1"/>
              </a:buClr>
              <a:buSzPct val="70000"/>
              <a:buChar char="•"/>
              <a:defRPr sz="2400" kern="1200">
                <a:solidFill>
                  <a:srgbClr val="1C3B61"/>
                </a:solidFill>
                <a:latin typeface="Arial" panose="020B0604020202020204" pitchFamily="34" charset="0"/>
                <a:ea typeface="ヒラギノ角ゴ Pro W3" charset="-128"/>
                <a:cs typeface="+mn-cs"/>
              </a:defRPr>
            </a:lvl7pPr>
            <a:lvl8pPr marL="3429000" indent="-228600" algn="l" defTabSz="914400" rtl="0" eaLnBrk="0" fontAlgn="base" latinLnBrk="0" hangingPunct="0">
              <a:spcBef>
                <a:spcPct val="20000"/>
              </a:spcBef>
              <a:spcAft>
                <a:spcPct val="0"/>
              </a:spcAft>
              <a:buClr>
                <a:schemeClr val="bg1"/>
              </a:buClr>
              <a:buSzPct val="70000"/>
              <a:buChar char="•"/>
              <a:defRPr sz="2400" kern="1200">
                <a:solidFill>
                  <a:srgbClr val="1C3B61"/>
                </a:solidFill>
                <a:latin typeface="Arial" panose="020B0604020202020204" pitchFamily="34" charset="0"/>
                <a:ea typeface="ヒラギノ角ゴ Pro W3" charset="-128"/>
                <a:cs typeface="+mn-cs"/>
              </a:defRPr>
            </a:lvl8pPr>
            <a:lvl9pPr marL="3886200" indent="-228600" algn="l" defTabSz="914400" rtl="0" eaLnBrk="0" fontAlgn="base" latinLnBrk="0" hangingPunct="0">
              <a:spcBef>
                <a:spcPct val="20000"/>
              </a:spcBef>
              <a:spcAft>
                <a:spcPct val="0"/>
              </a:spcAft>
              <a:buClr>
                <a:schemeClr val="bg1"/>
              </a:buClr>
              <a:buSzPct val="70000"/>
              <a:buChar char="•"/>
              <a:defRPr sz="2400" kern="1200">
                <a:solidFill>
                  <a:srgbClr val="1C3B61"/>
                </a:solidFill>
                <a:latin typeface="Arial" panose="020B0604020202020204" pitchFamily="34" charset="0"/>
                <a:ea typeface="ヒラギノ角ゴ Pro W3" charset="-128"/>
                <a:cs typeface="+mn-cs"/>
              </a:defRPr>
            </a:lvl9pPr>
          </a:lstStyle>
          <a:p>
            <a:pPr algn="r">
              <a:lnSpc>
                <a:spcPct val="100000"/>
              </a:lnSpc>
              <a:spcBef>
                <a:spcPct val="0"/>
              </a:spcBef>
              <a:buClrTx/>
            </a:pPr>
            <a:r>
              <a:rPr lang="en-US" altLang="en-US" sz="600"/>
              <a:t>© Fred Hutchinson Cancer Research Center </a:t>
            </a:r>
          </a:p>
        </p:txBody>
      </p:sp>
      <p:sp>
        <p:nvSpPr>
          <p:cNvPr id="5" name="Slide Number Placeholder 6">
            <a:extLst>
              <a:ext uri="{FF2B5EF4-FFF2-40B4-BE49-F238E27FC236}">
                <a16:creationId xmlns:a16="http://schemas.microsoft.com/office/drawing/2014/main" id="{1B77F0AD-72E5-4190-96D9-964EDDD3D055}"/>
              </a:ext>
            </a:extLst>
          </p:cNvPr>
          <p:cNvSpPr txBox="1">
            <a:spLocks/>
          </p:cNvSpPr>
          <p:nvPr/>
        </p:nvSpPr>
        <p:spPr>
          <a:xfrm>
            <a:off x="11201400" y="6492875"/>
            <a:ext cx="499533" cy="228600"/>
          </a:xfrm>
          <a:prstGeom prst="rect">
            <a:avLst/>
          </a:prstGeom>
          <a:noFill/>
        </p:spPr>
        <p:txBody>
          <a:bodyPr/>
          <a:lstStyle>
            <a:defPPr>
              <a:defRPr lang="en-US"/>
            </a:defPPr>
            <a:lvl1pPr algn="l" rtl="0" eaLnBrk="0" fontAlgn="base" hangingPunct="0">
              <a:lnSpc>
                <a:spcPts val="3600"/>
              </a:lnSpc>
              <a:spcBef>
                <a:spcPct val="20000"/>
              </a:spcBef>
              <a:spcAft>
                <a:spcPct val="0"/>
              </a:spcAft>
              <a:buClr>
                <a:schemeClr val="bg1"/>
              </a:buClr>
              <a:defRPr sz="2800" kern="1200">
                <a:solidFill>
                  <a:srgbClr val="1C3B61"/>
                </a:solidFill>
                <a:latin typeface="Arial" panose="020B0604020202020204" pitchFamily="34" charset="0"/>
                <a:ea typeface="ヒラギノ角ゴ Pro W3" charset="-128"/>
                <a:cs typeface="+mn-cs"/>
              </a:defRPr>
            </a:lvl1pPr>
            <a:lvl2pPr marL="742950" indent="-285750" algn="l" rtl="0" eaLnBrk="0" fontAlgn="base" hangingPunct="0">
              <a:spcBef>
                <a:spcPct val="20000"/>
              </a:spcBef>
              <a:spcAft>
                <a:spcPct val="0"/>
              </a:spcAft>
              <a:buClr>
                <a:schemeClr val="bg1"/>
              </a:buClr>
              <a:buSzPct val="90000"/>
              <a:buFont typeface="Times New Roman" panose="02020603050405020304" pitchFamily="18" charset="0"/>
              <a:buChar char="–"/>
              <a:defRPr sz="2400" kern="1200">
                <a:solidFill>
                  <a:srgbClr val="1C3B61"/>
                </a:solidFill>
                <a:latin typeface="Arial" panose="020B0604020202020204" pitchFamily="34" charset="0"/>
                <a:ea typeface="ヒラギノ角ゴ Pro W3" charset="-128"/>
                <a:cs typeface="+mn-cs"/>
              </a:defRPr>
            </a:lvl2pPr>
            <a:lvl3pPr marL="1143000" indent="-228600" algn="l" rtl="0" eaLnBrk="0" fontAlgn="base" hangingPunct="0">
              <a:spcBef>
                <a:spcPct val="20000"/>
              </a:spcBef>
              <a:spcAft>
                <a:spcPct val="0"/>
              </a:spcAft>
              <a:buClr>
                <a:schemeClr val="bg1"/>
              </a:buClr>
              <a:buSzPct val="90000"/>
              <a:buChar char="•"/>
              <a:defRPr sz="2000" kern="1200">
                <a:solidFill>
                  <a:srgbClr val="1C3B61"/>
                </a:solidFill>
                <a:latin typeface="Arial" panose="020B0604020202020204" pitchFamily="34" charset="0"/>
                <a:ea typeface="ヒラギノ角ゴ Pro W3" charset="-128"/>
                <a:cs typeface="+mn-cs"/>
              </a:defRPr>
            </a:lvl3pPr>
            <a:lvl4pPr marL="1600200" indent="-228600" algn="l" rtl="0" eaLnBrk="0" fontAlgn="base" hangingPunct="0">
              <a:spcBef>
                <a:spcPct val="20000"/>
              </a:spcBef>
              <a:spcAft>
                <a:spcPct val="0"/>
              </a:spcAft>
              <a:buClr>
                <a:schemeClr val="bg1"/>
              </a:buClr>
              <a:buSzPct val="80000"/>
              <a:buFont typeface="Times New Roman" panose="02020603050405020304" pitchFamily="18" charset="0"/>
              <a:buChar char="–"/>
              <a:defRPr sz="2400" kern="1200">
                <a:solidFill>
                  <a:srgbClr val="1C3B61"/>
                </a:solidFill>
                <a:latin typeface="Arial" panose="020B0604020202020204" pitchFamily="34" charset="0"/>
                <a:ea typeface="ヒラギノ角ゴ Pro W3" charset="-128"/>
                <a:cs typeface="+mn-cs"/>
              </a:defRPr>
            </a:lvl4pPr>
            <a:lvl5pPr marL="2057400" indent="-228600" algn="l" rtl="0" eaLnBrk="0" fontAlgn="base" hangingPunct="0">
              <a:spcBef>
                <a:spcPct val="20000"/>
              </a:spcBef>
              <a:spcAft>
                <a:spcPct val="0"/>
              </a:spcAft>
              <a:buClr>
                <a:schemeClr val="bg1"/>
              </a:buClr>
              <a:buSzPct val="70000"/>
              <a:buChar char="•"/>
              <a:defRPr sz="2400" kern="1200">
                <a:solidFill>
                  <a:srgbClr val="1C3B61"/>
                </a:solidFill>
                <a:latin typeface="Arial" panose="020B0604020202020204" pitchFamily="34" charset="0"/>
                <a:ea typeface="ヒラギノ角ゴ Pro W3" charset="-128"/>
                <a:cs typeface="+mn-cs"/>
              </a:defRPr>
            </a:lvl5pPr>
            <a:lvl6pPr marL="2514600" indent="-228600" algn="l" defTabSz="914400" rtl="0" eaLnBrk="0" fontAlgn="base" latinLnBrk="0" hangingPunct="0">
              <a:spcBef>
                <a:spcPct val="20000"/>
              </a:spcBef>
              <a:spcAft>
                <a:spcPct val="0"/>
              </a:spcAft>
              <a:buClr>
                <a:schemeClr val="bg1"/>
              </a:buClr>
              <a:buSzPct val="70000"/>
              <a:buChar char="•"/>
              <a:defRPr sz="2400" kern="1200">
                <a:solidFill>
                  <a:srgbClr val="1C3B61"/>
                </a:solidFill>
                <a:latin typeface="Arial" panose="020B0604020202020204" pitchFamily="34" charset="0"/>
                <a:ea typeface="ヒラギノ角ゴ Pro W3" charset="-128"/>
                <a:cs typeface="+mn-cs"/>
              </a:defRPr>
            </a:lvl6pPr>
            <a:lvl7pPr marL="2971800" indent="-228600" algn="l" defTabSz="914400" rtl="0" eaLnBrk="0" fontAlgn="base" latinLnBrk="0" hangingPunct="0">
              <a:spcBef>
                <a:spcPct val="20000"/>
              </a:spcBef>
              <a:spcAft>
                <a:spcPct val="0"/>
              </a:spcAft>
              <a:buClr>
                <a:schemeClr val="bg1"/>
              </a:buClr>
              <a:buSzPct val="70000"/>
              <a:buChar char="•"/>
              <a:defRPr sz="2400" kern="1200">
                <a:solidFill>
                  <a:srgbClr val="1C3B61"/>
                </a:solidFill>
                <a:latin typeface="Arial" panose="020B0604020202020204" pitchFamily="34" charset="0"/>
                <a:ea typeface="ヒラギノ角ゴ Pro W3" charset="-128"/>
                <a:cs typeface="+mn-cs"/>
              </a:defRPr>
            </a:lvl7pPr>
            <a:lvl8pPr marL="3429000" indent="-228600" algn="l" defTabSz="914400" rtl="0" eaLnBrk="0" fontAlgn="base" latinLnBrk="0" hangingPunct="0">
              <a:spcBef>
                <a:spcPct val="20000"/>
              </a:spcBef>
              <a:spcAft>
                <a:spcPct val="0"/>
              </a:spcAft>
              <a:buClr>
                <a:schemeClr val="bg1"/>
              </a:buClr>
              <a:buSzPct val="70000"/>
              <a:buChar char="•"/>
              <a:defRPr sz="2400" kern="1200">
                <a:solidFill>
                  <a:srgbClr val="1C3B61"/>
                </a:solidFill>
                <a:latin typeface="Arial" panose="020B0604020202020204" pitchFamily="34" charset="0"/>
                <a:ea typeface="ヒラギノ角ゴ Pro W3" charset="-128"/>
                <a:cs typeface="+mn-cs"/>
              </a:defRPr>
            </a:lvl8pPr>
            <a:lvl9pPr marL="3886200" indent="-228600" algn="l" defTabSz="914400" rtl="0" eaLnBrk="0" fontAlgn="base" latinLnBrk="0" hangingPunct="0">
              <a:spcBef>
                <a:spcPct val="20000"/>
              </a:spcBef>
              <a:spcAft>
                <a:spcPct val="0"/>
              </a:spcAft>
              <a:buClr>
                <a:schemeClr val="bg1"/>
              </a:buClr>
              <a:buSzPct val="70000"/>
              <a:buChar char="•"/>
              <a:defRPr sz="2400" kern="1200">
                <a:solidFill>
                  <a:srgbClr val="1C3B61"/>
                </a:solidFill>
                <a:latin typeface="Arial" panose="020B0604020202020204" pitchFamily="34" charset="0"/>
                <a:ea typeface="ヒラギノ角ゴ Pro W3" charset="-128"/>
                <a:cs typeface="+mn-cs"/>
              </a:defRPr>
            </a:lvl9pPr>
          </a:lstStyle>
          <a:p>
            <a:pPr algn="r">
              <a:lnSpc>
                <a:spcPct val="100000"/>
              </a:lnSpc>
              <a:spcBef>
                <a:spcPct val="0"/>
              </a:spcBef>
              <a:buClrTx/>
            </a:pPr>
            <a:fld id="{499B187D-08ED-4C61-8318-A35C0BD91503}" type="slidenum">
              <a:rPr lang="en-US" altLang="en-US" sz="600" smtClean="0"/>
              <a:pPr algn="r">
                <a:lnSpc>
                  <a:spcPct val="100000"/>
                </a:lnSpc>
                <a:spcBef>
                  <a:spcPct val="0"/>
                </a:spcBef>
                <a:buClrTx/>
              </a:pPr>
              <a:t>4</a:t>
            </a:fld>
            <a:endParaRPr lang="en-US" altLang="en-US" sz="600"/>
          </a:p>
        </p:txBody>
      </p:sp>
    </p:spTree>
  </p:cSld>
  <p:clrMapOvr>
    <a:masterClrMapping/>
  </p:clrMapOvr>
  <mc:AlternateContent xmlns:mc="http://schemas.openxmlformats.org/markup-compatibility/2006">
    <mc:Choice xmlns:p14="http://schemas.microsoft.com/office/powerpoint/2010/main" Requires="p14">
      <p:transition spd="slow" p14:dur="2000" advTm="16054"/>
    </mc:Choice>
    <mc:Fallback>
      <p:transition spd="slow" advTm="1605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9095475-22E9-4061-9937-29A88398A859}"/>
              </a:ext>
            </a:extLst>
          </p:cNvPr>
          <p:cNvSpPr>
            <a:spLocks noGrp="1"/>
          </p:cNvSpPr>
          <p:nvPr>
            <p:ph type="title"/>
          </p:nvPr>
        </p:nvSpPr>
        <p:spPr/>
        <p:txBody>
          <a:bodyPr/>
          <a:lstStyle/>
          <a:p>
            <a:r>
              <a:rPr lang="en-US" altLang="en-US">
                <a:ea typeface="ヒラギノ角ゴ Pro W3" charset="-128"/>
              </a:rPr>
              <a:t>Background</a:t>
            </a:r>
          </a:p>
        </p:txBody>
      </p:sp>
      <p:sp>
        <p:nvSpPr>
          <p:cNvPr id="16387" name="Text Placeholder 6">
            <a:extLst>
              <a:ext uri="{FF2B5EF4-FFF2-40B4-BE49-F238E27FC236}">
                <a16:creationId xmlns:a16="http://schemas.microsoft.com/office/drawing/2014/main" id="{F23575BC-23F0-41B8-9CB5-FAEFD6CEAD43}"/>
              </a:ext>
            </a:extLst>
          </p:cNvPr>
          <p:cNvSpPr>
            <a:spLocks noGrp="1"/>
          </p:cNvSpPr>
          <p:nvPr>
            <p:ph type="body" sz="quarter" idx="12"/>
          </p:nvPr>
        </p:nvSpPr>
        <p:spPr>
          <a:xfrm>
            <a:off x="611718" y="1098434"/>
            <a:ext cx="10966448" cy="5080423"/>
          </a:xfrm>
        </p:spPr>
        <p:txBody>
          <a:bodyPr/>
          <a:lstStyle/>
          <a:p>
            <a:pPr marL="457200" indent="-457200">
              <a:buFont typeface="Arial" panose="020B0604020202020204" pitchFamily="34" charset="0"/>
              <a:buChar char="•"/>
            </a:pPr>
            <a:r>
              <a:rPr lang="en-US" altLang="en-US">
                <a:ea typeface="ヒラギノ角ゴ Pro W3"/>
              </a:rPr>
              <a:t>SCHARP </a:t>
            </a:r>
            <a:r>
              <a:rPr lang="en-US" altLang="en-US">
                <a:solidFill>
                  <a:schemeClr val="tx1"/>
                </a:solidFill>
                <a:ea typeface="ヒラギノ角ゴ Pro W3"/>
                <a:cs typeface="Times New Roman"/>
              </a:rPr>
              <a:t>(S</a:t>
            </a:r>
            <a:r>
              <a:rPr lang="en-US" altLang="en-US">
                <a:solidFill>
                  <a:schemeClr val="tx1"/>
                </a:solidFill>
                <a:ea typeface="Calibri" panose="020F0502020204030204" pitchFamily="34" charset="0"/>
                <a:cs typeface="Times New Roman"/>
              </a:rPr>
              <a:t>tatistical Center for HIV/AIDS Research and Prevention)</a:t>
            </a:r>
          </a:p>
          <a:p>
            <a:pPr marL="1036320" lvl="1" indent="-457200">
              <a:buFont typeface="Arial" panose="020B0604020202020204" pitchFamily="34" charset="0"/>
              <a:buChar char="•"/>
            </a:pPr>
            <a:r>
              <a:rPr lang="en-US">
                <a:ea typeface="ヒラギノ角ゴ Pro W3"/>
              </a:rPr>
              <a:t>Full-service statistical and data management center</a:t>
            </a:r>
            <a:endParaRPr lang="en-US" altLang="en-US">
              <a:solidFill>
                <a:schemeClr val="tx1"/>
              </a:solidFill>
              <a:ea typeface="Calibri" panose="020F0502020204030204" pitchFamily="34" charset="0"/>
              <a:cs typeface="Times New Roman"/>
            </a:endParaRPr>
          </a:p>
          <a:p>
            <a:pPr marL="1143000" lvl="2" indent="-457200">
              <a:buFont typeface="Arial" panose="020B0604020202020204" pitchFamily="34" charset="0"/>
              <a:buChar char="•"/>
            </a:pPr>
            <a:r>
              <a:rPr lang="en-US"/>
              <a:t>Study design, Data collection system development and management, Site training, Clinical and lab data management and quality control, Clinical coding, Data and safety monitoring, Statistical analysis and reporting, Data dissemination and archiving</a:t>
            </a:r>
            <a:endParaRPr lang="en-US" altLang="en-US">
              <a:solidFill>
                <a:schemeClr val="tx1"/>
              </a:solidFill>
              <a:ea typeface="Calibri" panose="020F0502020204030204" pitchFamily="34" charset="0"/>
              <a:cs typeface="Times New Roman"/>
            </a:endParaRPr>
          </a:p>
          <a:p>
            <a:pPr marL="1036320" lvl="1" indent="-457200">
              <a:buFont typeface="Arial" panose="020B0604020202020204" pitchFamily="34" charset="0"/>
              <a:buChar char="•"/>
            </a:pPr>
            <a:r>
              <a:rPr lang="en-US" altLang="en-US">
                <a:solidFill>
                  <a:schemeClr val="tx1"/>
                </a:solidFill>
                <a:ea typeface="Calibri" panose="020F0502020204030204" pitchFamily="34" charset="0"/>
                <a:cs typeface="Times New Roman"/>
              </a:rPr>
              <a:t>Report Analytics Team provides reporting and dashboarding at study request through Tableau</a:t>
            </a:r>
          </a:p>
          <a:p>
            <a:pPr marL="457200" indent="-457200">
              <a:buFont typeface="Arial" panose="020B0604020202020204" pitchFamily="34" charset="0"/>
              <a:buChar char="•"/>
            </a:pPr>
            <a:r>
              <a:rPr lang="en-US" altLang="en-US">
                <a:ea typeface="ヒラギノ角ゴ Pro W3"/>
              </a:rPr>
              <a:t>COVID-19 Prevention Network (</a:t>
            </a:r>
            <a:r>
              <a:rPr lang="en-US" altLang="en-US" err="1">
                <a:ea typeface="ヒラギノ角ゴ Pro W3"/>
              </a:rPr>
              <a:t>CoVPN</a:t>
            </a:r>
            <a:r>
              <a:rPr lang="en-US" altLang="en-US">
                <a:ea typeface="ヒラギノ角ゴ Pro W3"/>
              </a:rPr>
              <a:t>) was established by the National Institute of Allergy and Infectious Diseases as the functional unit of Operation Warp Speed. </a:t>
            </a:r>
          </a:p>
          <a:p>
            <a:pPr marL="1036320" lvl="1" indent="-457200">
              <a:buFont typeface="Arial" panose="020B0604020202020204" pitchFamily="34" charset="0"/>
              <a:buChar char="•"/>
            </a:pPr>
            <a:r>
              <a:rPr lang="en-US" altLang="en-US">
                <a:ea typeface="ヒラギノ角ゴ Pro W3"/>
              </a:rPr>
              <a:t>To conduct efficacy trials for COVID-19 vaccines and monoclonal antibodies</a:t>
            </a:r>
          </a:p>
          <a:p>
            <a:pPr marL="1036320" lvl="1" indent="-457200">
              <a:buFont typeface="Arial" panose="020B0604020202020204" pitchFamily="34" charset="0"/>
              <a:buChar char="•"/>
            </a:pPr>
            <a:r>
              <a:rPr lang="en-US" altLang="en-US">
                <a:ea typeface="ヒラギノ角ゴ Pro W3"/>
              </a:rPr>
              <a:t>Focusing on recruiting priority populations in </a:t>
            </a:r>
            <a:r>
              <a:rPr lang="en-US" altLang="en-US" err="1">
                <a:ea typeface="ヒラギノ角ゴ Pro W3"/>
              </a:rPr>
              <a:t>CoVPN</a:t>
            </a:r>
            <a:r>
              <a:rPr lang="en-US" altLang="en-US">
                <a:ea typeface="ヒラギノ角ゴ Pro W3"/>
              </a:rPr>
              <a:t> sites and ramping up community engagement</a:t>
            </a:r>
            <a:endParaRPr lang="en-US"/>
          </a:p>
        </p:txBody>
      </p:sp>
      <p:sp>
        <p:nvSpPr>
          <p:cNvPr id="16388" name="Footer Placeholder 2">
            <a:extLst>
              <a:ext uri="{FF2B5EF4-FFF2-40B4-BE49-F238E27FC236}">
                <a16:creationId xmlns:a16="http://schemas.microsoft.com/office/drawing/2014/main" id="{82F7C620-46F0-4819-A86A-90DFC5D2F312}"/>
              </a:ext>
            </a:extLst>
          </p:cNvPr>
          <p:cNvSpPr>
            <a:spLocks noGrp="1"/>
          </p:cNvSpPr>
          <p:nvPr>
            <p:ph type="ftr" sz="quarter" idx="13"/>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4" name="Slide Number Placeholder 3">
            <a:extLst>
              <a:ext uri="{FF2B5EF4-FFF2-40B4-BE49-F238E27FC236}">
                <a16:creationId xmlns:a16="http://schemas.microsoft.com/office/drawing/2014/main" id="{6B93F9EB-CC0A-4CC6-B1FA-29E49D6A94DE}"/>
              </a:ext>
            </a:extLst>
          </p:cNvPr>
          <p:cNvSpPr>
            <a:spLocks noGrp="1"/>
          </p:cNvSpPr>
          <p:nvPr>
            <p:ph type="sldNum" sz="quarter" idx="14"/>
          </p:nvPr>
        </p:nvSpPr>
        <p:spPr/>
        <p:txBody>
          <a:bodyPr/>
          <a:lstStyle/>
          <a:p>
            <a:pPr>
              <a:defRPr/>
            </a:pPr>
            <a:r>
              <a:rPr lang="en-US">
                <a:latin typeface="+mn-lt"/>
                <a:ea typeface="ヒラギノ角ゴ Pro W3" charset="0"/>
              </a:rPr>
              <a:t>5</a:t>
            </a:r>
          </a:p>
        </p:txBody>
      </p:sp>
      <p:pic>
        <p:nvPicPr>
          <p:cNvPr id="6" name="Picture 5">
            <a:extLst>
              <a:ext uri="{FF2B5EF4-FFF2-40B4-BE49-F238E27FC236}">
                <a16:creationId xmlns:a16="http://schemas.microsoft.com/office/drawing/2014/main" id="{B9BF1B8D-9922-49A4-B740-60ECACDE5F96}"/>
              </a:ext>
            </a:extLst>
          </p:cNvPr>
          <p:cNvPicPr>
            <a:picLocks noChangeAspect="1"/>
          </p:cNvPicPr>
          <p:nvPr/>
        </p:nvPicPr>
        <p:blipFill>
          <a:blip r:embed="rId3"/>
          <a:stretch>
            <a:fillRect/>
          </a:stretch>
        </p:blipFill>
        <p:spPr>
          <a:xfrm>
            <a:off x="10106349" y="136525"/>
            <a:ext cx="1471817" cy="743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1682"/>
    </mc:Choice>
    <mc:Fallback>
      <p:transition spd="slow" advTm="6168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Placeholder 6">
            <a:extLst>
              <a:ext uri="{FF2B5EF4-FFF2-40B4-BE49-F238E27FC236}">
                <a16:creationId xmlns:a16="http://schemas.microsoft.com/office/drawing/2014/main" id="{F23575BC-23F0-41B8-9CB5-FAEFD6CEAD43}"/>
              </a:ext>
            </a:extLst>
          </p:cNvPr>
          <p:cNvSpPr>
            <a:spLocks noGrp="1"/>
          </p:cNvSpPr>
          <p:nvPr>
            <p:ph type="body" sz="quarter" idx="12"/>
          </p:nvPr>
        </p:nvSpPr>
        <p:spPr>
          <a:xfrm>
            <a:off x="611718" y="1098434"/>
            <a:ext cx="10966448" cy="5029649"/>
          </a:xfrm>
        </p:spPr>
        <p:txBody>
          <a:bodyPr/>
          <a:lstStyle/>
          <a:p>
            <a:pPr marL="457200" indent="-457200">
              <a:buFont typeface="Arial" panose="020B0604020202020204" pitchFamily="34" charset="0"/>
              <a:buChar char="•"/>
            </a:pPr>
            <a:r>
              <a:rPr lang="en-US" altLang="en-US">
                <a:ea typeface="ヒラギノ角ゴ Pro W3"/>
              </a:rPr>
              <a:t>Stakeholders</a:t>
            </a:r>
          </a:p>
          <a:p>
            <a:pPr marL="1036320" lvl="1" indent="-457200">
              <a:buFont typeface="Arial" panose="020B0604020202020204" pitchFamily="34" charset="0"/>
              <a:buChar char="•"/>
            </a:pPr>
            <a:r>
              <a:rPr lang="en-US" altLang="en-US">
                <a:ea typeface="ヒラギノ角ゴ Pro W3"/>
              </a:rPr>
              <a:t>Study Principal Investigator, Staff Scientists</a:t>
            </a:r>
          </a:p>
          <a:p>
            <a:pPr marL="457200" indent="-457200">
              <a:buFont typeface="Arial" panose="020B0604020202020204" pitchFamily="34" charset="0"/>
              <a:buChar char="•"/>
            </a:pPr>
            <a:r>
              <a:rPr lang="en-US" altLang="en-US">
                <a:ea typeface="ヒラギノ角ゴ Pro W3"/>
              </a:rPr>
              <a:t>Scope</a:t>
            </a:r>
          </a:p>
          <a:p>
            <a:pPr marL="1036320" lvl="1" indent="-457200">
              <a:buFont typeface="Arial" panose="020B0604020202020204" pitchFamily="34" charset="0"/>
              <a:buChar char="•"/>
            </a:pPr>
            <a:r>
              <a:rPr lang="en-US" altLang="en-US">
                <a:ea typeface="ヒラギノ角ゴ Pro W3" charset="-128"/>
              </a:rPr>
              <a:t>Stakeholders’ Requirement</a:t>
            </a:r>
          </a:p>
          <a:p>
            <a:pPr marL="1036320" lvl="1" indent="-457200">
              <a:buFont typeface="Arial" panose="020B0604020202020204" pitchFamily="34" charset="0"/>
              <a:buChar char="•"/>
            </a:pPr>
            <a:r>
              <a:rPr lang="en-US" altLang="en-US">
                <a:ea typeface="ヒラギノ角ゴ Pro W3" charset="-128"/>
              </a:rPr>
              <a:t>Data providers</a:t>
            </a:r>
          </a:p>
          <a:p>
            <a:pPr marL="1036320" lvl="1" indent="-457200">
              <a:buFont typeface="Arial" panose="020B0604020202020204" pitchFamily="34" charset="0"/>
              <a:buChar char="•"/>
            </a:pPr>
            <a:r>
              <a:rPr lang="en-US" altLang="en-US">
                <a:ea typeface="ヒラギノ角ゴ Pro W3" charset="-128"/>
              </a:rPr>
              <a:t>Data types</a:t>
            </a:r>
          </a:p>
          <a:p>
            <a:pPr marL="1036320" lvl="1" indent="-457200">
              <a:buFont typeface="Arial" panose="020B0604020202020204" pitchFamily="34" charset="0"/>
              <a:buChar char="•"/>
            </a:pPr>
            <a:r>
              <a:rPr lang="en-US" altLang="en-US">
                <a:ea typeface="ヒラギノ角ゴ Pro W3" charset="-128"/>
              </a:rPr>
              <a:t>Deliverables</a:t>
            </a:r>
          </a:p>
          <a:p>
            <a:pPr marL="457200" indent="-457200">
              <a:buFont typeface="Arial" panose="020B0604020202020204" pitchFamily="34" charset="0"/>
              <a:buChar char="•"/>
            </a:pPr>
            <a:r>
              <a:rPr lang="en-US" altLang="en-US">
                <a:ea typeface="ヒラギノ角ゴ Pro W3" charset="-128"/>
              </a:rPr>
              <a:t>Timeline</a:t>
            </a:r>
          </a:p>
          <a:p>
            <a:pPr marL="1036320" lvl="1" indent="-457200">
              <a:buFont typeface="Arial" panose="020B0604020202020204" pitchFamily="34" charset="0"/>
              <a:buChar char="•"/>
            </a:pPr>
            <a:r>
              <a:rPr lang="en-US" altLang="en-US">
                <a:ea typeface="ヒラギノ角ゴ Pro W3" charset="-128"/>
              </a:rPr>
              <a:t>Project started in fall 2020 </a:t>
            </a:r>
          </a:p>
          <a:p>
            <a:pPr marL="1036320" lvl="1" indent="-457200">
              <a:buFont typeface="Arial" panose="020B0604020202020204" pitchFamily="34" charset="0"/>
              <a:buChar char="•"/>
            </a:pPr>
            <a:r>
              <a:rPr lang="en-US" altLang="en-US">
                <a:ea typeface="ヒラギノ角ゴ Pro W3" charset="-128"/>
              </a:rPr>
              <a:t>Refreshed dashboard weekly till enrollment completion</a:t>
            </a:r>
          </a:p>
        </p:txBody>
      </p:sp>
      <p:sp>
        <p:nvSpPr>
          <p:cNvPr id="16386" name="Title 1">
            <a:extLst>
              <a:ext uri="{FF2B5EF4-FFF2-40B4-BE49-F238E27FC236}">
                <a16:creationId xmlns:a16="http://schemas.microsoft.com/office/drawing/2014/main" id="{29095475-22E9-4061-9937-29A88398A859}"/>
              </a:ext>
            </a:extLst>
          </p:cNvPr>
          <p:cNvSpPr>
            <a:spLocks noGrp="1"/>
          </p:cNvSpPr>
          <p:nvPr>
            <p:ph type="title"/>
          </p:nvPr>
        </p:nvSpPr>
        <p:spPr/>
        <p:txBody>
          <a:bodyPr/>
          <a:lstStyle/>
          <a:p>
            <a:pPr marL="90488" lvl="1"/>
            <a:r>
              <a:rPr lang="en-US" altLang="en-US">
                <a:ea typeface="ヒラギノ角ゴ Pro W3" charset="-128"/>
              </a:rPr>
              <a:t>Scope creation</a:t>
            </a:r>
          </a:p>
        </p:txBody>
      </p:sp>
      <p:sp>
        <p:nvSpPr>
          <p:cNvPr id="16388" name="Footer Placeholder 2">
            <a:extLst>
              <a:ext uri="{FF2B5EF4-FFF2-40B4-BE49-F238E27FC236}">
                <a16:creationId xmlns:a16="http://schemas.microsoft.com/office/drawing/2014/main" id="{82F7C620-46F0-4819-A86A-90DFC5D2F312}"/>
              </a:ext>
            </a:extLst>
          </p:cNvPr>
          <p:cNvSpPr>
            <a:spLocks noGrp="1"/>
          </p:cNvSpPr>
          <p:nvPr>
            <p:ph type="ftr" sz="quarter" idx="13"/>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4" name="Slide Number Placeholder 3">
            <a:extLst>
              <a:ext uri="{FF2B5EF4-FFF2-40B4-BE49-F238E27FC236}">
                <a16:creationId xmlns:a16="http://schemas.microsoft.com/office/drawing/2014/main" id="{6B93F9EB-CC0A-4CC6-B1FA-29E49D6A94DE}"/>
              </a:ext>
            </a:extLst>
          </p:cNvPr>
          <p:cNvSpPr>
            <a:spLocks noGrp="1"/>
          </p:cNvSpPr>
          <p:nvPr>
            <p:ph type="sldNum" sz="quarter" idx="14"/>
          </p:nvPr>
        </p:nvSpPr>
        <p:spPr/>
        <p:txBody>
          <a:bodyPr/>
          <a:lstStyle/>
          <a:p>
            <a:pPr>
              <a:defRPr/>
            </a:pPr>
            <a:r>
              <a:rPr lang="en-US">
                <a:latin typeface="+mn-lt"/>
                <a:ea typeface="ヒラギノ角ゴ Pro W3" charset="0"/>
              </a:rPr>
              <a:t>6</a:t>
            </a:r>
          </a:p>
        </p:txBody>
      </p:sp>
      <p:pic>
        <p:nvPicPr>
          <p:cNvPr id="6" name="Picture 5">
            <a:extLst>
              <a:ext uri="{FF2B5EF4-FFF2-40B4-BE49-F238E27FC236}">
                <a16:creationId xmlns:a16="http://schemas.microsoft.com/office/drawing/2014/main" id="{97C7A947-B1D6-4479-B0C3-C9757518A8CF}"/>
              </a:ext>
            </a:extLst>
          </p:cNvPr>
          <p:cNvPicPr>
            <a:picLocks noChangeAspect="1"/>
          </p:cNvPicPr>
          <p:nvPr/>
        </p:nvPicPr>
        <p:blipFill>
          <a:blip r:embed="rId3"/>
          <a:stretch>
            <a:fillRect/>
          </a:stretch>
        </p:blipFill>
        <p:spPr>
          <a:xfrm>
            <a:off x="10106349" y="136525"/>
            <a:ext cx="1471817" cy="743053"/>
          </a:xfrm>
          <a:prstGeom prst="rect">
            <a:avLst/>
          </a:prstGeom>
        </p:spPr>
      </p:pic>
      <p:sp>
        <p:nvSpPr>
          <p:cNvPr id="2" name="Rectangle: Rounded Corners 1">
            <a:extLst>
              <a:ext uri="{FF2B5EF4-FFF2-40B4-BE49-F238E27FC236}">
                <a16:creationId xmlns:a16="http://schemas.microsoft.com/office/drawing/2014/main" id="{C0F0E9F2-5CE2-4F53-9D0D-6F5656CFB229}"/>
              </a:ext>
            </a:extLst>
          </p:cNvPr>
          <p:cNvSpPr/>
          <p:nvPr/>
        </p:nvSpPr>
        <p:spPr bwMode="auto">
          <a:xfrm>
            <a:off x="7861540" y="4686234"/>
            <a:ext cx="2980717" cy="1307731"/>
          </a:xfrm>
          <a:prstGeom prst="roundRect">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1" hangingPunct="1"/>
            <a:r>
              <a:rPr kumimoji="0" lang="en-US" sz="1200" b="0" i="0" u="none" strike="noStrike" cap="none" normalizeH="0" baseline="0">
                <a:ln>
                  <a:noFill/>
                </a:ln>
                <a:effectLst/>
                <a:latin typeface="+mn-lt"/>
                <a:ea typeface="ヒラギノ角ゴ Pro W3"/>
              </a:rPr>
              <a:t>Deliverables:</a:t>
            </a:r>
            <a:endParaRPr lang="en-US" sz="1400">
              <a:latin typeface="+mn-lt"/>
              <a:ea typeface="ヒラギノ角ゴ Pro W3"/>
              <a:cs typeface="Arial"/>
            </a:endParaRPr>
          </a:p>
          <a:p>
            <a:pPr marL="342900" indent="-342900" algn="just">
              <a:buAutoNum type="arabicPeriod"/>
            </a:pPr>
            <a:r>
              <a:rPr lang="en-US" sz="1500">
                <a:solidFill>
                  <a:srgbClr val="1C3B61"/>
                </a:solidFill>
                <a:latin typeface="+mn-lt"/>
                <a:ea typeface="ヒラギノ角ゴ Pro W3"/>
              </a:rPr>
              <a:t>Study Specific Dashboard</a:t>
            </a:r>
            <a:endParaRPr lang="en-US" sz="1500">
              <a:solidFill>
                <a:srgbClr val="1C3B61"/>
              </a:solidFill>
              <a:latin typeface="+mn-lt"/>
              <a:ea typeface="ヒラギノ角ゴ Pro W3"/>
              <a:cs typeface="Arial"/>
            </a:endParaRPr>
          </a:p>
          <a:p>
            <a:pPr marL="342900" indent="-342900" algn="just">
              <a:buAutoNum type="arabicPeriod"/>
            </a:pPr>
            <a:r>
              <a:rPr lang="en-US" sz="1500">
                <a:solidFill>
                  <a:srgbClr val="1C3B61"/>
                </a:solidFill>
                <a:latin typeface="+mn-lt"/>
                <a:ea typeface="ヒラギノ角ゴ Pro W3"/>
              </a:rPr>
              <a:t>Cross Protocol Dashboard</a:t>
            </a:r>
            <a:endParaRPr lang="en-US" sz="1500">
              <a:solidFill>
                <a:srgbClr val="1C3B61"/>
              </a:solidFill>
              <a:latin typeface="+mn-lt"/>
              <a:ea typeface="ヒラギノ角ゴ Pro W3"/>
              <a:cs typeface="Arial"/>
            </a:endParaRPr>
          </a:p>
          <a:p>
            <a:pPr marL="342900" indent="-342900" algn="just">
              <a:buAutoNum type="arabicPeriod"/>
            </a:pPr>
            <a:r>
              <a:rPr lang="en-US" sz="1500">
                <a:solidFill>
                  <a:srgbClr val="1C3B61"/>
                </a:solidFill>
                <a:latin typeface="+mn-lt"/>
                <a:ea typeface="ヒラギノ角ゴ Pro W3"/>
              </a:rPr>
              <a:t>Enrollment Listing Report</a:t>
            </a:r>
            <a:endParaRPr lang="en-US" sz="1400">
              <a:solidFill>
                <a:srgbClr val="1C3B61"/>
              </a:solidFill>
              <a:latin typeface="+mn-lt"/>
              <a:ea typeface="ヒラギノ角ゴ Pro W3"/>
              <a:cs typeface="Arial"/>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3" name="Arrow: Right 2">
            <a:extLst>
              <a:ext uri="{FF2B5EF4-FFF2-40B4-BE49-F238E27FC236}">
                <a16:creationId xmlns:a16="http://schemas.microsoft.com/office/drawing/2014/main" id="{FDBEE660-2174-41FB-A8E2-716607DAF001}"/>
              </a:ext>
            </a:extLst>
          </p:cNvPr>
          <p:cNvSpPr/>
          <p:nvPr/>
        </p:nvSpPr>
        <p:spPr bwMode="auto">
          <a:xfrm rot="5400000">
            <a:off x="7091425" y="1528001"/>
            <a:ext cx="1038687" cy="1233996"/>
          </a:xfrm>
          <a:prstGeom prst="rightArrow">
            <a:avLst/>
          </a:prstGeom>
          <a:solidFill>
            <a:schemeClr val="accent3">
              <a:lumMod val="85000"/>
            </a:scheme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Arrow: Right 9">
            <a:extLst>
              <a:ext uri="{FF2B5EF4-FFF2-40B4-BE49-F238E27FC236}">
                <a16:creationId xmlns:a16="http://schemas.microsoft.com/office/drawing/2014/main" id="{CF274C58-6212-44DB-B9DE-BD25EE6DC4A2}"/>
              </a:ext>
            </a:extLst>
          </p:cNvPr>
          <p:cNvSpPr/>
          <p:nvPr/>
        </p:nvSpPr>
        <p:spPr bwMode="auto">
          <a:xfrm rot="5400000">
            <a:off x="8730330" y="1528001"/>
            <a:ext cx="1038687" cy="1233996"/>
          </a:xfrm>
          <a:prstGeom prst="rightArrow">
            <a:avLst/>
          </a:prstGeom>
          <a:solidFill>
            <a:schemeClr val="accent3">
              <a:lumMod val="85000"/>
            </a:scheme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1" name="TextBox 10">
            <a:extLst>
              <a:ext uri="{FF2B5EF4-FFF2-40B4-BE49-F238E27FC236}">
                <a16:creationId xmlns:a16="http://schemas.microsoft.com/office/drawing/2014/main" id="{2AD9E9B6-23EE-4419-8BA1-B90C8F0E9668}"/>
              </a:ext>
            </a:extLst>
          </p:cNvPr>
          <p:cNvSpPr txBox="1"/>
          <p:nvPr/>
        </p:nvSpPr>
        <p:spPr>
          <a:xfrm>
            <a:off x="6678102" y="1565718"/>
            <a:ext cx="1778389" cy="954107"/>
          </a:xfrm>
          <a:prstGeom prst="rect">
            <a:avLst/>
          </a:prstGeom>
          <a:noFill/>
        </p:spPr>
        <p:txBody>
          <a:bodyPr wrap="square" rtlCol="0">
            <a:spAutoFit/>
          </a:bodyPr>
          <a:lstStyle/>
          <a:p>
            <a:pPr algn="ctr"/>
            <a:r>
              <a:rPr lang="en-US" sz="1400">
                <a:latin typeface="+mn-lt"/>
              </a:rPr>
              <a:t>Need easier monitoring of study demographic enrollment</a:t>
            </a:r>
          </a:p>
        </p:txBody>
      </p:sp>
      <p:sp>
        <p:nvSpPr>
          <p:cNvPr id="13" name="TextBox 12">
            <a:extLst>
              <a:ext uri="{FF2B5EF4-FFF2-40B4-BE49-F238E27FC236}">
                <a16:creationId xmlns:a16="http://schemas.microsoft.com/office/drawing/2014/main" id="{4BB58AE2-3393-47C7-B4D7-5C78786E6983}"/>
              </a:ext>
            </a:extLst>
          </p:cNvPr>
          <p:cNvSpPr txBox="1"/>
          <p:nvPr/>
        </p:nvSpPr>
        <p:spPr>
          <a:xfrm>
            <a:off x="8617991" y="1542673"/>
            <a:ext cx="1233997" cy="954107"/>
          </a:xfrm>
          <a:prstGeom prst="rect">
            <a:avLst/>
          </a:prstGeom>
          <a:noFill/>
        </p:spPr>
        <p:txBody>
          <a:bodyPr wrap="square" rtlCol="0">
            <a:spAutoFit/>
          </a:bodyPr>
          <a:lstStyle/>
          <a:p>
            <a:pPr algn="ctr"/>
            <a:r>
              <a:rPr lang="en-US" sz="1400">
                <a:latin typeface="+mn-lt"/>
              </a:rPr>
              <a:t>Need a way to cross study comparisons</a:t>
            </a:r>
          </a:p>
        </p:txBody>
      </p:sp>
      <p:sp>
        <p:nvSpPr>
          <p:cNvPr id="14" name="Arrow: Right 13">
            <a:extLst>
              <a:ext uri="{FF2B5EF4-FFF2-40B4-BE49-F238E27FC236}">
                <a16:creationId xmlns:a16="http://schemas.microsoft.com/office/drawing/2014/main" id="{ABAA12A7-61AF-49D6-BC5B-808FE6C2CCA0}"/>
              </a:ext>
            </a:extLst>
          </p:cNvPr>
          <p:cNvSpPr/>
          <p:nvPr/>
        </p:nvSpPr>
        <p:spPr bwMode="auto">
          <a:xfrm rot="5400000">
            <a:off x="10204003" y="1528001"/>
            <a:ext cx="1038687" cy="1233996"/>
          </a:xfrm>
          <a:prstGeom prst="rightArrow">
            <a:avLst/>
          </a:prstGeom>
          <a:solidFill>
            <a:schemeClr val="accent3">
              <a:lumMod val="85000"/>
            </a:scheme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 name="TextBox 4">
            <a:extLst>
              <a:ext uri="{FF2B5EF4-FFF2-40B4-BE49-F238E27FC236}">
                <a16:creationId xmlns:a16="http://schemas.microsoft.com/office/drawing/2014/main" id="{A7FDBF8D-1BAA-4971-97D5-4DD242340605}"/>
              </a:ext>
            </a:extLst>
          </p:cNvPr>
          <p:cNvSpPr txBox="1"/>
          <p:nvPr/>
        </p:nvSpPr>
        <p:spPr>
          <a:xfrm>
            <a:off x="10028172" y="1542673"/>
            <a:ext cx="1406455" cy="954107"/>
          </a:xfrm>
          <a:prstGeom prst="rect">
            <a:avLst/>
          </a:prstGeom>
          <a:noFill/>
        </p:spPr>
        <p:txBody>
          <a:bodyPr wrap="square" lIns="91440" tIns="45720" rIns="91440" bIns="45720" rtlCol="0" anchor="t">
            <a:spAutoFit/>
          </a:bodyPr>
          <a:lstStyle/>
          <a:p>
            <a:pPr algn="ctr"/>
            <a:r>
              <a:rPr lang="en-US" sz="1400">
                <a:latin typeface="+mn-lt"/>
                <a:ea typeface="ヒラギノ角ゴ Pro W3"/>
              </a:rPr>
              <a:t>Need a combined Enrollment Detail Report</a:t>
            </a:r>
          </a:p>
        </p:txBody>
      </p:sp>
      <p:sp>
        <p:nvSpPr>
          <p:cNvPr id="31" name="Arrow: Right 30">
            <a:extLst>
              <a:ext uri="{FF2B5EF4-FFF2-40B4-BE49-F238E27FC236}">
                <a16:creationId xmlns:a16="http://schemas.microsoft.com/office/drawing/2014/main" id="{C6E1C7E0-0CC0-43C1-9AEF-302B21C87F1B}"/>
              </a:ext>
            </a:extLst>
          </p:cNvPr>
          <p:cNvSpPr/>
          <p:nvPr/>
        </p:nvSpPr>
        <p:spPr bwMode="auto">
          <a:xfrm rot="5400000">
            <a:off x="7881019" y="3143668"/>
            <a:ext cx="1038687" cy="1233996"/>
          </a:xfrm>
          <a:prstGeom prst="rightArrow">
            <a:avLst/>
          </a:prstGeom>
          <a:solidFill>
            <a:schemeClr val="accent3">
              <a:lumMod val="85000"/>
            </a:scheme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2" name="TextBox 21">
            <a:extLst>
              <a:ext uri="{FF2B5EF4-FFF2-40B4-BE49-F238E27FC236}">
                <a16:creationId xmlns:a16="http://schemas.microsoft.com/office/drawing/2014/main" id="{EE4EE8BF-7486-4055-AC3C-1719E0CE20A9}"/>
              </a:ext>
            </a:extLst>
          </p:cNvPr>
          <p:cNvSpPr txBox="1"/>
          <p:nvPr/>
        </p:nvSpPr>
        <p:spPr>
          <a:xfrm>
            <a:off x="7588081" y="3235593"/>
            <a:ext cx="1556913" cy="523220"/>
          </a:xfrm>
          <a:prstGeom prst="rect">
            <a:avLst/>
          </a:prstGeom>
          <a:noFill/>
        </p:spPr>
        <p:txBody>
          <a:bodyPr wrap="square" rtlCol="0">
            <a:spAutoFit/>
          </a:bodyPr>
          <a:lstStyle/>
          <a:p>
            <a:pPr algn="ctr"/>
            <a:r>
              <a:rPr lang="en-US" sz="1400" i="1">
                <a:latin typeface="+mn-lt"/>
              </a:rPr>
              <a:t>Types</a:t>
            </a:r>
          </a:p>
          <a:p>
            <a:pPr algn="ctr"/>
            <a:r>
              <a:rPr lang="en-US" sz="1400">
                <a:latin typeface="+mn-lt"/>
              </a:rPr>
              <a:t>SAS, CSV Files</a:t>
            </a:r>
          </a:p>
        </p:txBody>
      </p:sp>
      <p:sp>
        <p:nvSpPr>
          <p:cNvPr id="32" name="Arrow: Right 31">
            <a:extLst>
              <a:ext uri="{FF2B5EF4-FFF2-40B4-BE49-F238E27FC236}">
                <a16:creationId xmlns:a16="http://schemas.microsoft.com/office/drawing/2014/main" id="{BA80FDB2-F6D5-40DF-8E01-AAA44898C18B}"/>
              </a:ext>
            </a:extLst>
          </p:cNvPr>
          <p:cNvSpPr/>
          <p:nvPr/>
        </p:nvSpPr>
        <p:spPr bwMode="auto">
          <a:xfrm rot="5400000">
            <a:off x="9598601" y="3174169"/>
            <a:ext cx="1038687" cy="1233996"/>
          </a:xfrm>
          <a:prstGeom prst="rightArrow">
            <a:avLst/>
          </a:prstGeom>
          <a:solidFill>
            <a:schemeClr val="accent3">
              <a:lumMod val="85000"/>
            </a:scheme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9" name="TextBox 28">
            <a:extLst>
              <a:ext uri="{FF2B5EF4-FFF2-40B4-BE49-F238E27FC236}">
                <a16:creationId xmlns:a16="http://schemas.microsoft.com/office/drawing/2014/main" id="{1E563DE8-50A6-4360-A9EB-2B0A184CC986}"/>
              </a:ext>
            </a:extLst>
          </p:cNvPr>
          <p:cNvSpPr txBox="1"/>
          <p:nvPr/>
        </p:nvSpPr>
        <p:spPr>
          <a:xfrm>
            <a:off x="9234989" y="3235593"/>
            <a:ext cx="1760586" cy="954107"/>
          </a:xfrm>
          <a:prstGeom prst="rect">
            <a:avLst/>
          </a:prstGeom>
          <a:noFill/>
        </p:spPr>
        <p:txBody>
          <a:bodyPr wrap="square" rtlCol="0">
            <a:spAutoFit/>
          </a:bodyPr>
          <a:lstStyle/>
          <a:p>
            <a:pPr algn="ctr"/>
            <a:r>
              <a:rPr lang="en-US" sz="1400" i="1">
                <a:latin typeface="+mn-lt"/>
              </a:rPr>
              <a:t>Providers</a:t>
            </a:r>
          </a:p>
          <a:p>
            <a:pPr algn="ctr"/>
            <a:r>
              <a:rPr lang="en-US" sz="1400">
                <a:latin typeface="+mn-lt"/>
              </a:rPr>
              <a:t>Data Management centers of the sponsors</a:t>
            </a:r>
          </a:p>
        </p:txBody>
      </p:sp>
      <p:sp>
        <p:nvSpPr>
          <p:cNvPr id="25" name="TextBox 24">
            <a:extLst>
              <a:ext uri="{FF2B5EF4-FFF2-40B4-BE49-F238E27FC236}">
                <a16:creationId xmlns:a16="http://schemas.microsoft.com/office/drawing/2014/main" id="{716C18C7-BD64-41EB-B369-F9AE32343F10}"/>
              </a:ext>
            </a:extLst>
          </p:cNvPr>
          <p:cNvSpPr txBox="1"/>
          <p:nvPr/>
        </p:nvSpPr>
        <p:spPr>
          <a:xfrm>
            <a:off x="6678102" y="1098434"/>
            <a:ext cx="4900064" cy="461665"/>
          </a:xfrm>
          <a:prstGeom prst="rect">
            <a:avLst/>
          </a:prstGeom>
          <a:noFill/>
        </p:spPr>
        <p:txBody>
          <a:bodyPr wrap="square" lIns="91440" tIns="45720" rIns="91440" bIns="45720" rtlCol="0" anchor="t">
            <a:spAutoFit/>
          </a:bodyPr>
          <a:lstStyle/>
          <a:p>
            <a:pPr algn="ctr"/>
            <a:r>
              <a:rPr lang="en-US">
                <a:latin typeface="+mn-lt"/>
                <a:ea typeface="ヒラギノ角ゴ Pro W3"/>
              </a:rPr>
              <a:t>Stakeholders’ Requirement</a:t>
            </a:r>
            <a:r>
              <a:rPr lang="en-US">
                <a:latin typeface="Times New Roman"/>
                <a:ea typeface="ヒラギノ角ゴ Pro W3"/>
                <a:cs typeface="Times New Roman"/>
              </a:rPr>
              <a:t> </a:t>
            </a:r>
            <a:endParaRPr lang="en-US"/>
          </a:p>
        </p:txBody>
      </p:sp>
      <p:sp>
        <p:nvSpPr>
          <p:cNvPr id="34" name="TextBox 33">
            <a:extLst>
              <a:ext uri="{FF2B5EF4-FFF2-40B4-BE49-F238E27FC236}">
                <a16:creationId xmlns:a16="http://schemas.microsoft.com/office/drawing/2014/main" id="{1B0031A6-36F1-4883-96E7-E543F76A7DCB}"/>
              </a:ext>
            </a:extLst>
          </p:cNvPr>
          <p:cNvSpPr txBox="1"/>
          <p:nvPr/>
        </p:nvSpPr>
        <p:spPr>
          <a:xfrm>
            <a:off x="6754302" y="2661302"/>
            <a:ext cx="4900064" cy="461665"/>
          </a:xfrm>
          <a:prstGeom prst="rect">
            <a:avLst/>
          </a:prstGeom>
          <a:noFill/>
        </p:spPr>
        <p:txBody>
          <a:bodyPr wrap="square" rtlCol="0">
            <a:spAutoFit/>
          </a:bodyPr>
          <a:lstStyle/>
          <a:p>
            <a:pPr algn="ctr"/>
            <a:r>
              <a:rPr lang="en-US">
                <a:latin typeface="+mn-lt"/>
              </a:rPr>
              <a:t>Data Information</a:t>
            </a:r>
          </a:p>
        </p:txBody>
      </p:sp>
    </p:spTree>
    <p:extLst>
      <p:ext uri="{BB962C8B-B14F-4D97-AF65-F5344CB8AC3E}">
        <p14:creationId xmlns:p14="http://schemas.microsoft.com/office/powerpoint/2010/main" val="619809705"/>
      </p:ext>
    </p:extLst>
  </p:cSld>
  <p:clrMapOvr>
    <a:masterClrMapping/>
  </p:clrMapOvr>
  <mc:AlternateContent xmlns:mc="http://schemas.openxmlformats.org/markup-compatibility/2006">
    <mc:Choice xmlns:p14="http://schemas.microsoft.com/office/powerpoint/2010/main" Requires="p14">
      <p:transition spd="slow" p14:dur="2000" advTm="62216"/>
    </mc:Choice>
    <mc:Fallback>
      <p:transition spd="slow" advTm="6221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5">
            <a:extLst>
              <a:ext uri="{FF2B5EF4-FFF2-40B4-BE49-F238E27FC236}">
                <a16:creationId xmlns:a16="http://schemas.microsoft.com/office/drawing/2014/main" id="{28C186F9-BEFC-43A7-97A0-C12E3ADEB856}"/>
              </a:ext>
            </a:extLst>
          </p:cNvPr>
          <p:cNvSpPr>
            <a:spLocks noGrp="1"/>
          </p:cNvSpPr>
          <p:nvPr>
            <p:ph type="title"/>
          </p:nvPr>
        </p:nvSpPr>
        <p:spPr>
          <a:xfrm>
            <a:off x="611718" y="114127"/>
            <a:ext cx="10966449" cy="685800"/>
          </a:xfrm>
        </p:spPr>
        <p:txBody>
          <a:bodyPr/>
          <a:lstStyle/>
          <a:p>
            <a:pPr marL="90488" lvl="1"/>
            <a:r>
              <a:rPr lang="en-US" altLang="en-US">
                <a:ea typeface="ヒラギノ角ゴ Pro W3" charset="-128"/>
              </a:rPr>
              <a:t>Data preparation</a:t>
            </a:r>
          </a:p>
        </p:txBody>
      </p:sp>
      <p:sp>
        <p:nvSpPr>
          <p:cNvPr id="18435" name="Footer Placeholder 2">
            <a:extLst>
              <a:ext uri="{FF2B5EF4-FFF2-40B4-BE49-F238E27FC236}">
                <a16:creationId xmlns:a16="http://schemas.microsoft.com/office/drawing/2014/main" id="{AAD079F9-B5F8-488A-A33B-A6477702A72B}"/>
              </a:ext>
            </a:extLst>
          </p:cNvPr>
          <p:cNvSpPr>
            <a:spLocks noGrp="1"/>
          </p:cNvSpPr>
          <p:nvPr>
            <p:ph type="ftr" sz="quarter" idx="14"/>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18436" name="Slide Number Placeholder 3">
            <a:extLst>
              <a:ext uri="{FF2B5EF4-FFF2-40B4-BE49-F238E27FC236}">
                <a16:creationId xmlns:a16="http://schemas.microsoft.com/office/drawing/2014/main" id="{7964B83D-5B9F-48C0-8B3E-240F9FE99C1C}"/>
              </a:ext>
            </a:extLst>
          </p:cNvPr>
          <p:cNvSpPr>
            <a:spLocks noGrp="1"/>
          </p:cNvSpPr>
          <p:nvPr>
            <p:ph type="sldNum" sz="quarter" idx="15"/>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fld id="{5A06DB1A-52D9-4A37-90FF-FA10A5742D02}" type="slidenum">
              <a:rPr lang="en-US" altLang="en-US" sz="600"/>
              <a:pPr>
                <a:lnSpc>
                  <a:spcPct val="100000"/>
                </a:lnSpc>
                <a:spcBef>
                  <a:spcPct val="0"/>
                </a:spcBef>
                <a:buClrTx/>
              </a:pPr>
              <a:t>7</a:t>
            </a:fld>
            <a:endParaRPr lang="en-US" altLang="en-US" sz="600"/>
          </a:p>
        </p:txBody>
      </p:sp>
      <p:sp>
        <p:nvSpPr>
          <p:cNvPr id="18437" name="Text Placeholder 6">
            <a:extLst>
              <a:ext uri="{FF2B5EF4-FFF2-40B4-BE49-F238E27FC236}">
                <a16:creationId xmlns:a16="http://schemas.microsoft.com/office/drawing/2014/main" id="{DA397B50-084C-4CD4-B428-A28BCB6D468E}"/>
              </a:ext>
            </a:extLst>
          </p:cNvPr>
          <p:cNvSpPr>
            <a:spLocks noGrp="1"/>
          </p:cNvSpPr>
          <p:nvPr>
            <p:ph type="body" sz="quarter" idx="12"/>
          </p:nvPr>
        </p:nvSpPr>
        <p:spPr>
          <a:xfrm>
            <a:off x="4708374" y="1139413"/>
            <a:ext cx="6869792" cy="5243471"/>
          </a:xfrm>
        </p:spPr>
        <p:txBody>
          <a:bodyPr/>
          <a:lstStyle/>
          <a:p>
            <a:pPr marL="285750" indent="-285750">
              <a:buFont typeface="Arial" panose="020B0604020202020204" pitchFamily="34" charset="0"/>
              <a:buChar char="•"/>
            </a:pPr>
            <a:r>
              <a:rPr lang="en-US" altLang="en-US" sz="2800">
                <a:ea typeface="ヒラギノ角ゴ Pro W3" charset="-128"/>
              </a:rPr>
              <a:t>Data source files</a:t>
            </a:r>
          </a:p>
          <a:p>
            <a:pPr marL="401638" lvl="1" indent="-285750">
              <a:buFont typeface="Arial" panose="020B0604020202020204" pitchFamily="34" charset="0"/>
              <a:buChar char="•"/>
            </a:pPr>
            <a:r>
              <a:rPr lang="en-US" altLang="en-US" sz="1800" i="1">
                <a:ea typeface="ヒラギノ角ゴ Pro W3" charset="-128"/>
              </a:rPr>
              <a:t>SAS; Excel; CSV</a:t>
            </a:r>
          </a:p>
          <a:p>
            <a:pPr lvl="1" indent="0">
              <a:buNone/>
            </a:pPr>
            <a:endParaRPr lang="en-US" altLang="en-US" sz="1800" i="1">
              <a:ea typeface="ヒラギノ角ゴ Pro W3" charset="-128"/>
            </a:endParaRPr>
          </a:p>
          <a:p>
            <a:pPr marL="285750" indent="-285750">
              <a:buFont typeface="Arial" panose="020B0604020202020204" pitchFamily="34" charset="0"/>
              <a:buChar char="•"/>
            </a:pPr>
            <a:r>
              <a:rPr lang="en-US" altLang="en-US" sz="2800">
                <a:ea typeface="ヒラギノ角ゴ Pro W3" charset="-128"/>
              </a:rPr>
              <a:t>Tableau Prep Builder</a:t>
            </a:r>
          </a:p>
          <a:p>
            <a:pPr marL="401638" lvl="1" indent="-285750">
              <a:buFont typeface="Arial" panose="020B0604020202020204" pitchFamily="34" charset="0"/>
              <a:buChar char="•"/>
            </a:pPr>
            <a:r>
              <a:rPr lang="en-US" altLang="en-US" sz="1800" i="1">
                <a:ea typeface="ヒラギノ角ゴ Pro W3" charset="-128"/>
              </a:rPr>
              <a:t>ETL process</a:t>
            </a:r>
          </a:p>
          <a:p>
            <a:pPr marL="401638" lvl="1" indent="-285750">
              <a:buFont typeface="Arial" panose="020B0604020202020204" pitchFamily="34" charset="0"/>
              <a:buChar char="•"/>
            </a:pPr>
            <a:r>
              <a:rPr lang="en-US" altLang="en-US" sz="1800" i="1">
                <a:ea typeface="ヒラギノ角ゴ Pro W3" charset="-128"/>
              </a:rPr>
              <a:t>Data cleaning </a:t>
            </a:r>
          </a:p>
          <a:p>
            <a:pPr marL="401638" lvl="1" indent="-285750">
              <a:buFont typeface="Arial" panose="020B0604020202020204" pitchFamily="34" charset="0"/>
              <a:buChar char="•"/>
            </a:pPr>
            <a:endParaRPr lang="en-US" altLang="en-US" sz="1800" i="1">
              <a:ea typeface="ヒラギノ角ゴ Pro W3" charset="-128"/>
            </a:endParaRPr>
          </a:p>
          <a:p>
            <a:pPr marL="285750" indent="-285750">
              <a:buFont typeface="Arial" panose="020B0604020202020204" pitchFamily="34" charset="0"/>
              <a:buChar char="•"/>
            </a:pPr>
            <a:r>
              <a:rPr lang="en-US" altLang="en-US" sz="2800">
                <a:ea typeface="ヒラギノ角ゴ Pro W3" charset="-128"/>
              </a:rPr>
              <a:t>Output</a:t>
            </a:r>
          </a:p>
          <a:p>
            <a:pPr marL="401638" lvl="1" indent="-285750">
              <a:buFont typeface="Arial" panose="020B0604020202020204" pitchFamily="34" charset="0"/>
              <a:buChar char="•"/>
            </a:pPr>
            <a:r>
              <a:rPr lang="en-US" altLang="en-US" sz="1800" i="1">
                <a:ea typeface="ヒラギノ角ゴ Pro W3" charset="-128"/>
              </a:rPr>
              <a:t>.hyper file format</a:t>
            </a:r>
          </a:p>
          <a:p>
            <a:pPr lvl="1" indent="0">
              <a:buNone/>
            </a:pPr>
            <a:endParaRPr lang="en-US" altLang="en-US" sz="1800" i="1">
              <a:ea typeface="ヒラギノ角ゴ Pro W3" charset="-128"/>
            </a:endParaRPr>
          </a:p>
          <a:p>
            <a:pPr marL="285750" indent="-285750">
              <a:buFont typeface="Arial" panose="020B0604020202020204" pitchFamily="34" charset="0"/>
              <a:buChar char="•"/>
            </a:pPr>
            <a:r>
              <a:rPr lang="en-US" altLang="en-US" sz="2800">
                <a:ea typeface="ヒラギノ角ゴ Pro W3" charset="-128"/>
              </a:rPr>
              <a:t>Tableau desktop application</a:t>
            </a:r>
          </a:p>
          <a:p>
            <a:pPr marL="401638" lvl="1" indent="-285750">
              <a:buFont typeface="Arial" panose="020B0604020202020204" pitchFamily="34" charset="0"/>
              <a:buChar char="•"/>
            </a:pPr>
            <a:r>
              <a:rPr lang="en-US" altLang="en-US" sz="1800" i="1">
                <a:ea typeface="ヒラギノ角ゴ Pro W3" charset="-128"/>
              </a:rPr>
              <a:t>Study specific</a:t>
            </a:r>
          </a:p>
          <a:p>
            <a:pPr marL="401638" lvl="1" indent="-285750">
              <a:buFont typeface="Arial" panose="020B0604020202020204" pitchFamily="34" charset="0"/>
              <a:buChar char="•"/>
            </a:pPr>
            <a:r>
              <a:rPr lang="en-US" altLang="en-US" sz="1800" i="1">
                <a:ea typeface="ヒラギノ角ゴ Pro W3" charset="-128"/>
              </a:rPr>
              <a:t>Cross-study</a:t>
            </a:r>
          </a:p>
          <a:p>
            <a:pPr marL="401638" lvl="1" indent="-285750">
              <a:buFont typeface="Arial" panose="020B0604020202020204" pitchFamily="34" charset="0"/>
              <a:buChar char="•"/>
            </a:pPr>
            <a:r>
              <a:rPr lang="en-US" altLang="en-US" sz="1800" i="1">
                <a:ea typeface="ヒラギノ角ゴ Pro W3" charset="-128"/>
              </a:rPr>
              <a:t>Enrollment listing</a:t>
            </a:r>
          </a:p>
        </p:txBody>
      </p:sp>
      <p:pic>
        <p:nvPicPr>
          <p:cNvPr id="7" name="Picture 6">
            <a:extLst>
              <a:ext uri="{FF2B5EF4-FFF2-40B4-BE49-F238E27FC236}">
                <a16:creationId xmlns:a16="http://schemas.microsoft.com/office/drawing/2014/main" id="{ECC04D16-85D1-40BC-A0C9-81DB20477FC7}"/>
              </a:ext>
            </a:extLst>
          </p:cNvPr>
          <p:cNvPicPr>
            <a:picLocks noChangeAspect="1"/>
          </p:cNvPicPr>
          <p:nvPr/>
        </p:nvPicPr>
        <p:blipFill>
          <a:blip r:embed="rId3"/>
          <a:stretch>
            <a:fillRect/>
          </a:stretch>
        </p:blipFill>
        <p:spPr>
          <a:xfrm>
            <a:off x="679093" y="1139413"/>
            <a:ext cx="3673431" cy="5074956"/>
          </a:xfrm>
          <a:prstGeom prst="rect">
            <a:avLst/>
          </a:prstGeom>
        </p:spPr>
      </p:pic>
      <p:pic>
        <p:nvPicPr>
          <p:cNvPr id="9" name="Picture 8">
            <a:extLst>
              <a:ext uri="{FF2B5EF4-FFF2-40B4-BE49-F238E27FC236}">
                <a16:creationId xmlns:a16="http://schemas.microsoft.com/office/drawing/2014/main" id="{78D11C13-F705-4BAF-B30F-7BC6DCE76D1C}"/>
              </a:ext>
            </a:extLst>
          </p:cNvPr>
          <p:cNvPicPr>
            <a:picLocks noChangeAspect="1"/>
          </p:cNvPicPr>
          <p:nvPr/>
        </p:nvPicPr>
        <p:blipFill>
          <a:blip r:embed="rId4"/>
          <a:stretch>
            <a:fillRect/>
          </a:stretch>
        </p:blipFill>
        <p:spPr>
          <a:xfrm>
            <a:off x="10106349" y="136525"/>
            <a:ext cx="1471817" cy="743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4236"/>
    </mc:Choice>
    <mc:Fallback>
      <p:transition spd="slow" advTm="9423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45">
            <a:extLst>
              <a:ext uri="{FF2B5EF4-FFF2-40B4-BE49-F238E27FC236}">
                <a16:creationId xmlns:a16="http://schemas.microsoft.com/office/drawing/2014/main" id="{41F61680-0323-422E-A5AD-CBED4D4ED9AC}"/>
              </a:ext>
            </a:extLst>
          </p:cNvPr>
          <p:cNvSpPr>
            <a:spLocks noGrp="1"/>
          </p:cNvSpPr>
          <p:nvPr>
            <p:ph type="title"/>
          </p:nvPr>
        </p:nvSpPr>
        <p:spPr/>
        <p:txBody>
          <a:bodyPr/>
          <a:lstStyle/>
          <a:p>
            <a:pPr marL="90488" lvl="1"/>
            <a:r>
              <a:rPr lang="en-US" altLang="en-US">
                <a:ea typeface="ヒラギノ角ゴ Pro W3" charset="-128"/>
              </a:rPr>
              <a:t>Dashboard: example 1</a:t>
            </a:r>
          </a:p>
        </p:txBody>
      </p:sp>
      <p:sp>
        <p:nvSpPr>
          <p:cNvPr id="19459" name="Text Placeholder 13">
            <a:extLst>
              <a:ext uri="{FF2B5EF4-FFF2-40B4-BE49-F238E27FC236}">
                <a16:creationId xmlns:a16="http://schemas.microsoft.com/office/drawing/2014/main" id="{3C0AD9B3-0E4F-476D-96D5-54B2C0D72D17}"/>
              </a:ext>
            </a:extLst>
          </p:cNvPr>
          <p:cNvSpPr>
            <a:spLocks noGrp="1"/>
          </p:cNvSpPr>
          <p:nvPr>
            <p:ph type="body" sz="quarter" idx="12"/>
          </p:nvPr>
        </p:nvSpPr>
        <p:spPr>
          <a:xfrm>
            <a:off x="8101708" y="1142534"/>
            <a:ext cx="3648547" cy="2286466"/>
          </a:xfrm>
        </p:spPr>
        <p:txBody>
          <a:bodyPr/>
          <a:lstStyle/>
          <a:p>
            <a:r>
              <a:rPr lang="en-US" altLang="en-US">
                <a:ea typeface="ヒラギノ角ゴ Pro W3" charset="-128"/>
              </a:rPr>
              <a:t>Figure 1:</a:t>
            </a:r>
          </a:p>
          <a:p>
            <a:pPr marL="285750" lvl="1" indent="-285750">
              <a:buFont typeface="Arial" panose="020B0604020202020204" pitchFamily="34" charset="0"/>
              <a:buChar char="•"/>
            </a:pPr>
            <a:r>
              <a:rPr lang="en-US" altLang="en-US">
                <a:ea typeface="ヒラギノ角ゴ Pro W3" charset="-128"/>
              </a:rPr>
              <a:t>Stakeholder can monitor cumulative enrollment of participants across countries</a:t>
            </a:r>
          </a:p>
          <a:p>
            <a:pPr marL="285750" lvl="1" indent="-285750">
              <a:buFont typeface="Arial" panose="020B0604020202020204" pitchFamily="34" charset="0"/>
              <a:buChar char="•"/>
            </a:pPr>
            <a:r>
              <a:rPr lang="en-US" altLang="en-US">
                <a:ea typeface="ヒラギノ角ゴ Pro W3" charset="-128"/>
              </a:rPr>
              <a:t>The number of active sites and the number of participants enrolled </a:t>
            </a:r>
          </a:p>
          <a:p>
            <a:pPr marL="285750" lvl="1" indent="-285750">
              <a:buFont typeface="Arial" panose="020B0604020202020204" pitchFamily="34" charset="0"/>
              <a:buChar char="•"/>
            </a:pPr>
            <a:endParaRPr lang="en-US" altLang="en-US">
              <a:ea typeface="ヒラギノ角ゴ Pro W3" charset="-128"/>
            </a:endParaRPr>
          </a:p>
          <a:p>
            <a:pPr marL="285750" lvl="1" indent="-285750">
              <a:buFont typeface="Arial" panose="020B0604020202020204" pitchFamily="34" charset="0"/>
              <a:buChar char="•"/>
            </a:pPr>
            <a:endParaRPr lang="en-US" altLang="en-US">
              <a:ea typeface="ヒラギノ角ゴ Pro W3" charset="-128"/>
            </a:endParaRPr>
          </a:p>
          <a:p>
            <a:pPr lvl="1"/>
            <a:endParaRPr lang="en-US" altLang="en-US">
              <a:ea typeface="ヒラギノ角ゴ Pro W3" charset="-128"/>
            </a:endParaRPr>
          </a:p>
        </p:txBody>
      </p:sp>
      <p:sp>
        <p:nvSpPr>
          <p:cNvPr id="19463" name="Text Placeholder 17">
            <a:extLst>
              <a:ext uri="{FF2B5EF4-FFF2-40B4-BE49-F238E27FC236}">
                <a16:creationId xmlns:a16="http://schemas.microsoft.com/office/drawing/2014/main" id="{0938218F-C34C-438B-93AF-E58475A3E864}"/>
              </a:ext>
            </a:extLst>
          </p:cNvPr>
          <p:cNvSpPr>
            <a:spLocks noGrp="1"/>
          </p:cNvSpPr>
          <p:nvPr>
            <p:ph type="body" sz="quarter" idx="20"/>
          </p:nvPr>
        </p:nvSpPr>
        <p:spPr>
          <a:xfrm>
            <a:off x="8120958" y="3890271"/>
            <a:ext cx="3648547" cy="2148390"/>
          </a:xfrm>
        </p:spPr>
        <p:txBody>
          <a:bodyPr/>
          <a:lstStyle/>
          <a:p>
            <a:r>
              <a:rPr lang="en-US" altLang="en-US">
                <a:ea typeface="ヒラギノ角ゴ Pro W3" charset="-128"/>
              </a:rPr>
              <a:t>Figure 2:</a:t>
            </a:r>
          </a:p>
          <a:p>
            <a:pPr marL="285750" lvl="1" indent="-285750">
              <a:buFont typeface="Arial" panose="020B0604020202020204" pitchFamily="34" charset="0"/>
              <a:buChar char="•"/>
            </a:pPr>
            <a:r>
              <a:rPr lang="en-US" altLang="en-US">
                <a:ea typeface="ヒラギノ角ゴ Pro W3" charset="-128"/>
              </a:rPr>
              <a:t>Trend showing the enrollment rate across studies from Day 0</a:t>
            </a:r>
          </a:p>
          <a:p>
            <a:pPr marL="285750" lvl="1" indent="-285750">
              <a:buFont typeface="Arial" panose="020B0604020202020204" pitchFamily="34" charset="0"/>
              <a:buChar char="•"/>
            </a:pPr>
            <a:r>
              <a:rPr lang="en-US" altLang="en-US">
                <a:ea typeface="ヒラギノ角ゴ Pro W3" charset="-128"/>
              </a:rPr>
              <a:t>Stakeholders can compare the rate of enrollment over number of days</a:t>
            </a:r>
          </a:p>
          <a:p>
            <a:endParaRPr lang="en-US" altLang="en-US">
              <a:ea typeface="ヒラギノ角ゴ Pro W3" charset="-128"/>
            </a:endParaRPr>
          </a:p>
        </p:txBody>
      </p:sp>
      <p:sp>
        <p:nvSpPr>
          <p:cNvPr id="19465" name="Footer Placeholder 2">
            <a:extLst>
              <a:ext uri="{FF2B5EF4-FFF2-40B4-BE49-F238E27FC236}">
                <a16:creationId xmlns:a16="http://schemas.microsoft.com/office/drawing/2014/main" id="{A779386F-A7CE-4BFA-8046-3EE54C4E59E9}"/>
              </a:ext>
            </a:extLst>
          </p:cNvPr>
          <p:cNvSpPr>
            <a:spLocks noGrp="1"/>
          </p:cNvSpPr>
          <p:nvPr>
            <p:ph type="ftr" sz="quarter" idx="22"/>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19466" name="Slide Number Placeholder 3">
            <a:extLst>
              <a:ext uri="{FF2B5EF4-FFF2-40B4-BE49-F238E27FC236}">
                <a16:creationId xmlns:a16="http://schemas.microsoft.com/office/drawing/2014/main" id="{8832813F-FEBE-4563-9F69-37F50D9745D5}"/>
              </a:ext>
            </a:extLst>
          </p:cNvPr>
          <p:cNvSpPr>
            <a:spLocks noGrp="1"/>
          </p:cNvSpPr>
          <p:nvPr>
            <p:ph type="sldNum" sz="quarter" idx="23"/>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fld id="{9FAC8562-F00F-46B3-B5DB-3D0B3D6F7916}" type="slidenum">
              <a:rPr lang="en-US" altLang="en-US" sz="600"/>
              <a:pPr>
                <a:lnSpc>
                  <a:spcPct val="100000"/>
                </a:lnSpc>
                <a:spcBef>
                  <a:spcPct val="0"/>
                </a:spcBef>
                <a:buClrTx/>
              </a:pPr>
              <a:t>8</a:t>
            </a:fld>
            <a:endParaRPr lang="en-US" altLang="en-US" sz="600"/>
          </a:p>
        </p:txBody>
      </p:sp>
      <p:pic>
        <p:nvPicPr>
          <p:cNvPr id="11" name="Picture 6" descr="Graphical user interface, application, Teams&#10;&#10;Description automatically generated">
            <a:extLst>
              <a:ext uri="{FF2B5EF4-FFF2-40B4-BE49-F238E27FC236}">
                <a16:creationId xmlns:a16="http://schemas.microsoft.com/office/drawing/2014/main" id="{5190796D-AF6D-489B-BFFD-59194CB123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719" y="1142534"/>
            <a:ext cx="7251732" cy="163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29992292-60DE-4D66-A208-D7C879011798}"/>
              </a:ext>
            </a:extLst>
          </p:cNvPr>
          <p:cNvPicPr>
            <a:picLocks noChangeAspect="1"/>
          </p:cNvPicPr>
          <p:nvPr/>
        </p:nvPicPr>
        <p:blipFill>
          <a:blip r:embed="rId4"/>
          <a:stretch>
            <a:fillRect/>
          </a:stretch>
        </p:blipFill>
        <p:spPr>
          <a:xfrm>
            <a:off x="611717" y="3537179"/>
            <a:ext cx="7338557" cy="2148390"/>
          </a:xfrm>
          <a:prstGeom prst="rect">
            <a:avLst/>
          </a:prstGeom>
        </p:spPr>
      </p:pic>
      <p:sp>
        <p:nvSpPr>
          <p:cNvPr id="3" name="TextBox 2">
            <a:extLst>
              <a:ext uri="{FF2B5EF4-FFF2-40B4-BE49-F238E27FC236}">
                <a16:creationId xmlns:a16="http://schemas.microsoft.com/office/drawing/2014/main" id="{4706BA29-C33C-411E-9E44-6544D89CC021}"/>
              </a:ext>
            </a:extLst>
          </p:cNvPr>
          <p:cNvSpPr txBox="1"/>
          <p:nvPr/>
        </p:nvSpPr>
        <p:spPr>
          <a:xfrm>
            <a:off x="611717" y="2967729"/>
            <a:ext cx="4240940" cy="276999"/>
          </a:xfrm>
          <a:prstGeom prst="rect">
            <a:avLst/>
          </a:prstGeom>
          <a:noFill/>
        </p:spPr>
        <p:txBody>
          <a:bodyPr wrap="square" rtlCol="0">
            <a:spAutoFit/>
          </a:bodyPr>
          <a:lstStyle/>
          <a:p>
            <a:r>
              <a:rPr lang="en-US" altLang="en-US" sz="1200" b="1">
                <a:latin typeface="+mj-lt"/>
              </a:rPr>
              <a:t>Figure 1:  World-wide Cumulative Enrollment Numbers</a:t>
            </a:r>
          </a:p>
        </p:txBody>
      </p:sp>
      <p:sp>
        <p:nvSpPr>
          <p:cNvPr id="15" name="TextBox 14">
            <a:extLst>
              <a:ext uri="{FF2B5EF4-FFF2-40B4-BE49-F238E27FC236}">
                <a16:creationId xmlns:a16="http://schemas.microsoft.com/office/drawing/2014/main" id="{000A0A44-E172-4C88-B53A-E06CE3B205D4}"/>
              </a:ext>
            </a:extLst>
          </p:cNvPr>
          <p:cNvSpPr txBox="1"/>
          <p:nvPr/>
        </p:nvSpPr>
        <p:spPr>
          <a:xfrm>
            <a:off x="617754" y="5700401"/>
            <a:ext cx="4234903" cy="276999"/>
          </a:xfrm>
          <a:prstGeom prst="rect">
            <a:avLst/>
          </a:prstGeom>
          <a:noFill/>
        </p:spPr>
        <p:txBody>
          <a:bodyPr wrap="square" rtlCol="0">
            <a:spAutoFit/>
          </a:bodyPr>
          <a:lstStyle/>
          <a:p>
            <a:pPr>
              <a:defRPr/>
            </a:pPr>
            <a:r>
              <a:rPr lang="en-US" altLang="en-US" sz="1200" b="1">
                <a:latin typeface="+mj-lt"/>
              </a:rPr>
              <a:t>Figure 2:   Cumulative Enrollment Trend</a:t>
            </a:r>
          </a:p>
        </p:txBody>
      </p:sp>
      <p:pic>
        <p:nvPicPr>
          <p:cNvPr id="16" name="Picture 15">
            <a:extLst>
              <a:ext uri="{FF2B5EF4-FFF2-40B4-BE49-F238E27FC236}">
                <a16:creationId xmlns:a16="http://schemas.microsoft.com/office/drawing/2014/main" id="{7835B31C-AAE2-4238-989B-7EF57D515F83}"/>
              </a:ext>
            </a:extLst>
          </p:cNvPr>
          <p:cNvPicPr>
            <a:picLocks noChangeAspect="1"/>
          </p:cNvPicPr>
          <p:nvPr/>
        </p:nvPicPr>
        <p:blipFill>
          <a:blip r:embed="rId5"/>
          <a:stretch>
            <a:fillRect/>
          </a:stretch>
        </p:blipFill>
        <p:spPr>
          <a:xfrm>
            <a:off x="10106349" y="136525"/>
            <a:ext cx="1471817" cy="743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5428"/>
    </mc:Choice>
    <mc:Fallback>
      <p:transition spd="slow" advTm="4542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5">
            <a:extLst>
              <a:ext uri="{FF2B5EF4-FFF2-40B4-BE49-F238E27FC236}">
                <a16:creationId xmlns:a16="http://schemas.microsoft.com/office/drawing/2014/main" id="{EC3FEF3F-D589-487D-892C-A9B8E27AE7AA}"/>
              </a:ext>
            </a:extLst>
          </p:cNvPr>
          <p:cNvSpPr>
            <a:spLocks noGrp="1"/>
          </p:cNvSpPr>
          <p:nvPr>
            <p:ph type="title"/>
          </p:nvPr>
        </p:nvSpPr>
        <p:spPr/>
        <p:txBody>
          <a:bodyPr/>
          <a:lstStyle/>
          <a:p>
            <a:r>
              <a:rPr lang="en-US" altLang="en-US">
                <a:ea typeface="ヒラギノ角ゴ Pro W3" charset="-128"/>
              </a:rPr>
              <a:t>Dashboard: example 2</a:t>
            </a:r>
          </a:p>
        </p:txBody>
      </p:sp>
      <p:sp>
        <p:nvSpPr>
          <p:cNvPr id="20484" name="Text Placeholder 7">
            <a:extLst>
              <a:ext uri="{FF2B5EF4-FFF2-40B4-BE49-F238E27FC236}">
                <a16:creationId xmlns:a16="http://schemas.microsoft.com/office/drawing/2014/main" id="{7B7A4E51-8C28-4B73-859F-C9D099225382}"/>
              </a:ext>
            </a:extLst>
          </p:cNvPr>
          <p:cNvSpPr>
            <a:spLocks noGrp="1"/>
          </p:cNvSpPr>
          <p:nvPr>
            <p:ph type="body" sz="quarter" idx="14"/>
          </p:nvPr>
        </p:nvSpPr>
        <p:spPr>
          <a:xfrm>
            <a:off x="611717" y="4505396"/>
            <a:ext cx="5234257" cy="2292378"/>
          </a:xfrm>
        </p:spPr>
        <p:txBody>
          <a:bodyPr/>
          <a:lstStyle/>
          <a:p>
            <a:r>
              <a:rPr lang="en-US" altLang="en-US">
                <a:ea typeface="ヒラギノ角ゴ Pro W3" charset="-128"/>
              </a:rPr>
              <a:t>Figure 3:</a:t>
            </a:r>
          </a:p>
          <a:p>
            <a:pPr marL="285750" lvl="1" indent="-285750">
              <a:buFont typeface="Arial" panose="020B0604020202020204" pitchFamily="34" charset="0"/>
              <a:buChar char="•"/>
            </a:pPr>
            <a:r>
              <a:rPr lang="en-US" altLang="en-US">
                <a:ea typeface="ヒラギノ角ゴ Pro W3" charset="-128"/>
              </a:rPr>
              <a:t>KPI markups are defined by the stakeholders</a:t>
            </a:r>
          </a:p>
          <a:p>
            <a:pPr marL="285750" lvl="1" indent="-285750">
              <a:buFont typeface="Arial" panose="020B0604020202020204" pitchFamily="34" charset="0"/>
              <a:buChar char="•"/>
            </a:pPr>
            <a:r>
              <a:rPr lang="en-US" altLang="en-US">
                <a:ea typeface="ヒラギノ角ゴ Pro W3" charset="-128"/>
              </a:rPr>
              <a:t>The demographic distribution helps in understanding the enrollment target and gaps in enrollment</a:t>
            </a:r>
          </a:p>
          <a:p>
            <a:pPr marL="285750" lvl="1" indent="-285750">
              <a:buFont typeface="Arial" panose="020B0604020202020204" pitchFamily="34" charset="0"/>
              <a:buChar char="•"/>
            </a:pPr>
            <a:r>
              <a:rPr lang="en-US" altLang="en-US">
                <a:ea typeface="ヒラギノ角ゴ Pro W3" charset="-128"/>
              </a:rPr>
              <a:t>The stakeholders can monitor total enrollment of priority demography</a:t>
            </a:r>
          </a:p>
        </p:txBody>
      </p:sp>
      <p:sp>
        <p:nvSpPr>
          <p:cNvPr id="20486" name="Text Placeholder 9">
            <a:extLst>
              <a:ext uri="{FF2B5EF4-FFF2-40B4-BE49-F238E27FC236}">
                <a16:creationId xmlns:a16="http://schemas.microsoft.com/office/drawing/2014/main" id="{896E6831-C73A-4018-98A1-AEC54B30E791}"/>
              </a:ext>
            </a:extLst>
          </p:cNvPr>
          <p:cNvSpPr>
            <a:spLocks noGrp="1"/>
          </p:cNvSpPr>
          <p:nvPr>
            <p:ph type="body" sz="quarter" idx="18"/>
          </p:nvPr>
        </p:nvSpPr>
        <p:spPr>
          <a:xfrm>
            <a:off x="6272213" y="4629074"/>
            <a:ext cx="5592266" cy="1392127"/>
          </a:xfrm>
        </p:spPr>
        <p:txBody>
          <a:bodyPr/>
          <a:lstStyle/>
          <a:p>
            <a:r>
              <a:rPr lang="en-US" altLang="en-US">
                <a:ea typeface="ヒラギノ角ゴ Pro W3" charset="-128"/>
              </a:rPr>
              <a:t>Figure 4:</a:t>
            </a:r>
          </a:p>
          <a:p>
            <a:pPr marL="285750" lvl="1" indent="-285750">
              <a:buFont typeface="Arial" panose="020B0604020202020204" pitchFamily="34" charset="0"/>
              <a:buChar char="•"/>
            </a:pPr>
            <a:r>
              <a:rPr lang="en-US" altLang="en-US">
                <a:ea typeface="ヒラギノ角ゴ Pro W3" charset="-128"/>
              </a:rPr>
              <a:t>Weekly enrollment by race and ethnicity</a:t>
            </a:r>
          </a:p>
          <a:p>
            <a:pPr marL="285750" lvl="1" indent="-285750">
              <a:buFont typeface="Arial" panose="020B0604020202020204" pitchFamily="34" charset="0"/>
              <a:buChar char="•"/>
            </a:pPr>
            <a:r>
              <a:rPr lang="en-US" altLang="en-US">
                <a:ea typeface="ヒラギノ角ゴ Pro W3" charset="-128"/>
              </a:rPr>
              <a:t>The stakeholders can visualize weekly progress in enrolling priority population</a:t>
            </a:r>
          </a:p>
          <a:p>
            <a:pPr marL="285750" lvl="1" indent="-285750">
              <a:buFont typeface="Arial" panose="020B0604020202020204" pitchFamily="34" charset="0"/>
              <a:buChar char="•"/>
            </a:pPr>
            <a:r>
              <a:rPr lang="en-US" altLang="en-US">
                <a:ea typeface="ヒラギノ角ゴ Pro W3" charset="-128"/>
              </a:rPr>
              <a:t>Ramp up community engagement in the sites if needed</a:t>
            </a:r>
          </a:p>
        </p:txBody>
      </p:sp>
      <p:sp>
        <p:nvSpPr>
          <p:cNvPr id="20487" name="Footer Placeholder 2">
            <a:extLst>
              <a:ext uri="{FF2B5EF4-FFF2-40B4-BE49-F238E27FC236}">
                <a16:creationId xmlns:a16="http://schemas.microsoft.com/office/drawing/2014/main" id="{06EA20EA-619C-42D2-BF21-88C42565EDE0}"/>
              </a:ext>
            </a:extLst>
          </p:cNvPr>
          <p:cNvSpPr>
            <a:spLocks noGrp="1"/>
          </p:cNvSpPr>
          <p:nvPr>
            <p:ph type="ftr" sz="quarter" idx="19"/>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20488" name="Slide Number Placeholder 3">
            <a:extLst>
              <a:ext uri="{FF2B5EF4-FFF2-40B4-BE49-F238E27FC236}">
                <a16:creationId xmlns:a16="http://schemas.microsoft.com/office/drawing/2014/main" id="{1E22F3C0-206E-4E0A-9D2C-A1FDADF97A88}"/>
              </a:ext>
            </a:extLst>
          </p:cNvPr>
          <p:cNvSpPr>
            <a:spLocks noGrp="1"/>
          </p:cNvSpPr>
          <p:nvPr>
            <p:ph type="sldNum" sz="quarter" idx="20"/>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fld id="{5500E4A1-05F7-476B-977D-F1A7D01897E6}" type="slidenum">
              <a:rPr lang="en-US" altLang="en-US" sz="600"/>
              <a:pPr>
                <a:lnSpc>
                  <a:spcPct val="100000"/>
                </a:lnSpc>
                <a:spcBef>
                  <a:spcPct val="0"/>
                </a:spcBef>
                <a:buClrTx/>
              </a:pPr>
              <a:t>9</a:t>
            </a:fld>
            <a:endParaRPr lang="en-US" altLang="en-US" sz="600"/>
          </a:p>
        </p:txBody>
      </p:sp>
      <p:pic>
        <p:nvPicPr>
          <p:cNvPr id="9" name="Picture 8">
            <a:extLst>
              <a:ext uri="{FF2B5EF4-FFF2-40B4-BE49-F238E27FC236}">
                <a16:creationId xmlns:a16="http://schemas.microsoft.com/office/drawing/2014/main" id="{A1B973FF-05D4-4493-8B67-AEDA0A4F7F29}"/>
              </a:ext>
            </a:extLst>
          </p:cNvPr>
          <p:cNvPicPr>
            <a:picLocks noChangeAspect="1"/>
          </p:cNvPicPr>
          <p:nvPr/>
        </p:nvPicPr>
        <p:blipFill>
          <a:blip r:embed="rId3"/>
          <a:stretch>
            <a:fillRect/>
          </a:stretch>
        </p:blipFill>
        <p:spPr>
          <a:xfrm>
            <a:off x="611718" y="1849054"/>
            <a:ext cx="5234257" cy="2124228"/>
          </a:xfrm>
          <a:prstGeom prst="rect">
            <a:avLst/>
          </a:prstGeom>
        </p:spPr>
      </p:pic>
      <p:sp>
        <p:nvSpPr>
          <p:cNvPr id="10" name="TextBox 74">
            <a:extLst>
              <a:ext uri="{FF2B5EF4-FFF2-40B4-BE49-F238E27FC236}">
                <a16:creationId xmlns:a16="http://schemas.microsoft.com/office/drawing/2014/main" id="{4670C5E9-9E21-4D56-AF04-BAD36A81AC84}"/>
              </a:ext>
            </a:extLst>
          </p:cNvPr>
          <p:cNvSpPr txBox="1">
            <a:spLocks noChangeArrowheads="1"/>
          </p:cNvSpPr>
          <p:nvPr/>
        </p:nvSpPr>
        <p:spPr bwMode="auto">
          <a:xfrm>
            <a:off x="398598" y="4210634"/>
            <a:ext cx="5660495" cy="276999"/>
          </a:xfrm>
          <a:prstGeom prst="rect">
            <a:avLst/>
          </a:prstGeom>
          <a:noFill/>
          <a:ln>
            <a:noFill/>
          </a:ln>
        </p:spPr>
        <p:txBody>
          <a:bodyPr wrap="square">
            <a:spAutoFit/>
          </a:bodyPr>
          <a:lstStyle/>
          <a:p>
            <a:pPr>
              <a:defRPr/>
            </a:pPr>
            <a:r>
              <a:rPr lang="en-US" altLang="en-US" sz="1200" b="1">
                <a:latin typeface="+mj-lt"/>
              </a:rPr>
              <a:t>Figure 3:   Study Specific Priority Demographic Distribution in </a:t>
            </a:r>
            <a:r>
              <a:rPr lang="en-US" altLang="en-US" sz="1200" b="1" err="1">
                <a:latin typeface="+mj-lt"/>
              </a:rPr>
              <a:t>CoVPN</a:t>
            </a:r>
            <a:r>
              <a:rPr lang="en-US" altLang="en-US" sz="1200" b="1">
                <a:latin typeface="+mj-lt"/>
              </a:rPr>
              <a:t> Sites </a:t>
            </a:r>
          </a:p>
        </p:txBody>
      </p:sp>
      <p:pic>
        <p:nvPicPr>
          <p:cNvPr id="11" name="Picture 10">
            <a:extLst>
              <a:ext uri="{FF2B5EF4-FFF2-40B4-BE49-F238E27FC236}">
                <a16:creationId xmlns:a16="http://schemas.microsoft.com/office/drawing/2014/main" id="{DBB75BC7-9071-4984-9078-6D8DD5B6BD40}"/>
              </a:ext>
            </a:extLst>
          </p:cNvPr>
          <p:cNvPicPr>
            <a:picLocks noChangeAspect="1"/>
          </p:cNvPicPr>
          <p:nvPr/>
        </p:nvPicPr>
        <p:blipFill>
          <a:blip r:embed="rId4"/>
          <a:stretch>
            <a:fillRect/>
          </a:stretch>
        </p:blipFill>
        <p:spPr>
          <a:xfrm>
            <a:off x="6203984" y="1797261"/>
            <a:ext cx="5660495" cy="2381814"/>
          </a:xfrm>
          <a:prstGeom prst="rect">
            <a:avLst/>
          </a:prstGeom>
        </p:spPr>
      </p:pic>
      <p:sp>
        <p:nvSpPr>
          <p:cNvPr id="12" name="TextBox 74">
            <a:extLst>
              <a:ext uri="{FF2B5EF4-FFF2-40B4-BE49-F238E27FC236}">
                <a16:creationId xmlns:a16="http://schemas.microsoft.com/office/drawing/2014/main" id="{369400D1-F4A5-44F6-B49B-26DD3CD7B4A6}"/>
              </a:ext>
            </a:extLst>
          </p:cNvPr>
          <p:cNvSpPr txBox="1">
            <a:spLocks noChangeArrowheads="1"/>
          </p:cNvSpPr>
          <p:nvPr/>
        </p:nvSpPr>
        <p:spPr bwMode="auto">
          <a:xfrm>
            <a:off x="6272213" y="4210635"/>
            <a:ext cx="5730397" cy="276999"/>
          </a:xfrm>
          <a:prstGeom prst="rect">
            <a:avLst/>
          </a:prstGeom>
          <a:noFill/>
          <a:ln>
            <a:noFill/>
          </a:ln>
        </p:spPr>
        <p:txBody>
          <a:bodyPr wrap="square">
            <a:spAutoFit/>
          </a:bodyPr>
          <a:lstStyle/>
          <a:p>
            <a:pPr>
              <a:defRPr/>
            </a:pPr>
            <a:r>
              <a:rPr lang="en-US" altLang="en-US" sz="1200" b="1">
                <a:latin typeface="+mj-lt"/>
              </a:rPr>
              <a:t>Figure 4:   Study Specific Weekly Race Distribution by Study in </a:t>
            </a:r>
            <a:r>
              <a:rPr lang="en-US" altLang="en-US" sz="1200" b="1" err="1">
                <a:latin typeface="+mj-lt"/>
              </a:rPr>
              <a:t>CoVPN</a:t>
            </a:r>
            <a:r>
              <a:rPr lang="en-US" altLang="en-US" sz="1200" b="1">
                <a:latin typeface="+mj-lt"/>
              </a:rPr>
              <a:t> Sites </a:t>
            </a:r>
          </a:p>
        </p:txBody>
      </p:sp>
      <p:pic>
        <p:nvPicPr>
          <p:cNvPr id="13" name="Picture 3146">
            <a:extLst>
              <a:ext uri="{FF2B5EF4-FFF2-40B4-BE49-F238E27FC236}">
                <a16:creationId xmlns:a16="http://schemas.microsoft.com/office/drawing/2014/main" id="{C8734714-37E4-402E-8792-9F65360B42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7872" y="1083792"/>
            <a:ext cx="4294215" cy="801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74">
            <a:extLst>
              <a:ext uri="{FF2B5EF4-FFF2-40B4-BE49-F238E27FC236}">
                <a16:creationId xmlns:a16="http://schemas.microsoft.com/office/drawing/2014/main" id="{8F5BE031-5D51-47B5-8F81-E114EF863A55}"/>
              </a:ext>
            </a:extLst>
          </p:cNvPr>
          <p:cNvSpPr txBox="1">
            <a:spLocks noChangeArrowheads="1"/>
          </p:cNvSpPr>
          <p:nvPr/>
        </p:nvSpPr>
        <p:spPr bwMode="auto">
          <a:xfrm>
            <a:off x="2484567" y="1077920"/>
            <a:ext cx="1393305" cy="276999"/>
          </a:xfrm>
          <a:prstGeom prst="rect">
            <a:avLst/>
          </a:prstGeom>
          <a:noFill/>
          <a:ln>
            <a:noFill/>
          </a:ln>
        </p:spPr>
        <p:txBody>
          <a:bodyPr wrap="square">
            <a:spAutoFit/>
          </a:bodyPr>
          <a:lstStyle/>
          <a:p>
            <a:pPr>
              <a:defRPr/>
            </a:pPr>
            <a:r>
              <a:rPr lang="en-US" altLang="en-US" sz="1200" b="1">
                <a:latin typeface="+mj-lt"/>
              </a:rPr>
              <a:t>Color legends</a:t>
            </a:r>
          </a:p>
        </p:txBody>
      </p:sp>
      <p:pic>
        <p:nvPicPr>
          <p:cNvPr id="16" name="Picture 15">
            <a:extLst>
              <a:ext uri="{FF2B5EF4-FFF2-40B4-BE49-F238E27FC236}">
                <a16:creationId xmlns:a16="http://schemas.microsoft.com/office/drawing/2014/main" id="{98F54D08-901D-4F78-BDA3-4433F82635AC}"/>
              </a:ext>
            </a:extLst>
          </p:cNvPr>
          <p:cNvPicPr>
            <a:picLocks noChangeAspect="1"/>
          </p:cNvPicPr>
          <p:nvPr/>
        </p:nvPicPr>
        <p:blipFill>
          <a:blip r:embed="rId6"/>
          <a:stretch>
            <a:fillRect/>
          </a:stretch>
        </p:blipFill>
        <p:spPr>
          <a:xfrm>
            <a:off x="10106349" y="136525"/>
            <a:ext cx="1471817" cy="743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4452"/>
    </mc:Choice>
    <mc:Fallback>
      <p:transition spd="slow" advTm="44452"/>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5">
            <a:extLst>
              <a:ext uri="{FF2B5EF4-FFF2-40B4-BE49-F238E27FC236}">
                <a16:creationId xmlns:a16="http://schemas.microsoft.com/office/drawing/2014/main" id="{EC3FEF3F-D589-487D-892C-A9B8E27AE7AA}"/>
              </a:ext>
            </a:extLst>
          </p:cNvPr>
          <p:cNvSpPr>
            <a:spLocks noGrp="1"/>
          </p:cNvSpPr>
          <p:nvPr>
            <p:ph type="title"/>
          </p:nvPr>
        </p:nvSpPr>
        <p:spPr/>
        <p:txBody>
          <a:bodyPr/>
          <a:lstStyle/>
          <a:p>
            <a:r>
              <a:rPr lang="en-US" altLang="en-US">
                <a:ea typeface="ヒラギノ角ゴ Pro W3"/>
              </a:rPr>
              <a:t>Dashboard: example 3</a:t>
            </a:r>
            <a:endParaRPr lang="en-US" altLang="en-US">
              <a:ea typeface="ヒラギノ角ゴ Pro W3" charset="-128"/>
            </a:endParaRPr>
          </a:p>
        </p:txBody>
      </p:sp>
      <p:sp>
        <p:nvSpPr>
          <p:cNvPr id="20484" name="Text Placeholder 7">
            <a:extLst>
              <a:ext uri="{FF2B5EF4-FFF2-40B4-BE49-F238E27FC236}">
                <a16:creationId xmlns:a16="http://schemas.microsoft.com/office/drawing/2014/main" id="{7B7A4E51-8C28-4B73-859F-C9D099225382}"/>
              </a:ext>
            </a:extLst>
          </p:cNvPr>
          <p:cNvSpPr>
            <a:spLocks noGrp="1"/>
          </p:cNvSpPr>
          <p:nvPr>
            <p:ph type="body" sz="quarter" idx="14"/>
          </p:nvPr>
        </p:nvSpPr>
        <p:spPr>
          <a:xfrm>
            <a:off x="611717" y="4680720"/>
            <a:ext cx="10976073" cy="1729705"/>
          </a:xfrm>
        </p:spPr>
        <p:txBody>
          <a:bodyPr/>
          <a:lstStyle/>
          <a:p>
            <a:r>
              <a:rPr lang="en-US" altLang="en-US">
                <a:ea typeface="ヒラギノ角ゴ Pro W3" charset="-128"/>
              </a:rPr>
              <a:t>Figure 5:</a:t>
            </a:r>
          </a:p>
          <a:p>
            <a:pPr marL="285750" lvl="1" indent="-285750">
              <a:buFont typeface="Arial" panose="020B0604020202020204" pitchFamily="34" charset="0"/>
              <a:buChar char="•"/>
            </a:pPr>
            <a:r>
              <a:rPr lang="en-US" altLang="en-US">
                <a:ea typeface="ヒラギノ角ゴ Pro W3" charset="-128"/>
              </a:rPr>
              <a:t>Complete site level information and number of enrollment data to be used for fiscal decision</a:t>
            </a:r>
          </a:p>
          <a:p>
            <a:pPr marL="285750" lvl="1" indent="-285750">
              <a:buFont typeface="Arial" panose="020B0604020202020204" pitchFamily="34" charset="0"/>
              <a:buChar char="•"/>
            </a:pPr>
            <a:r>
              <a:rPr lang="en-US" altLang="en-US">
                <a:ea typeface="ヒラギノ角ゴ Pro W3" charset="-128"/>
              </a:rPr>
              <a:t>Excel listing with one row per participant per visit</a:t>
            </a:r>
          </a:p>
          <a:p>
            <a:pPr marL="285750" lvl="1" indent="-285750">
              <a:buFont typeface="Arial" panose="020B0604020202020204" pitchFamily="34" charset="0"/>
              <a:buChar char="•"/>
            </a:pPr>
            <a:r>
              <a:rPr lang="en-US" altLang="en-US">
                <a:ea typeface="ヒラギノ角ゴ Pro W3" charset="-128"/>
              </a:rPr>
              <a:t>The stakeholders used the listing for operational monitoring of the sites</a:t>
            </a:r>
          </a:p>
        </p:txBody>
      </p:sp>
      <p:sp>
        <p:nvSpPr>
          <p:cNvPr id="20487" name="Footer Placeholder 2">
            <a:extLst>
              <a:ext uri="{FF2B5EF4-FFF2-40B4-BE49-F238E27FC236}">
                <a16:creationId xmlns:a16="http://schemas.microsoft.com/office/drawing/2014/main" id="{06EA20EA-619C-42D2-BF21-88C42565EDE0}"/>
              </a:ext>
            </a:extLst>
          </p:cNvPr>
          <p:cNvSpPr>
            <a:spLocks noGrp="1"/>
          </p:cNvSpPr>
          <p:nvPr>
            <p:ph type="ftr" sz="quarter" idx="19"/>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20488" name="Slide Number Placeholder 3">
            <a:extLst>
              <a:ext uri="{FF2B5EF4-FFF2-40B4-BE49-F238E27FC236}">
                <a16:creationId xmlns:a16="http://schemas.microsoft.com/office/drawing/2014/main" id="{1E22F3C0-206E-4E0A-9D2C-A1FDADF97A88}"/>
              </a:ext>
            </a:extLst>
          </p:cNvPr>
          <p:cNvSpPr>
            <a:spLocks noGrp="1"/>
          </p:cNvSpPr>
          <p:nvPr>
            <p:ph type="sldNum" sz="quarter" idx="20"/>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fld id="{5500E4A1-05F7-476B-977D-F1A7D01897E6}" type="slidenum">
              <a:rPr lang="en-US" altLang="en-US" sz="600"/>
              <a:pPr>
                <a:lnSpc>
                  <a:spcPct val="100000"/>
                </a:lnSpc>
                <a:spcBef>
                  <a:spcPct val="0"/>
                </a:spcBef>
                <a:buClrTx/>
              </a:pPr>
              <a:t>10</a:t>
            </a:fld>
            <a:endParaRPr lang="en-US" altLang="en-US" sz="600"/>
          </a:p>
        </p:txBody>
      </p:sp>
      <p:sp>
        <p:nvSpPr>
          <p:cNvPr id="10" name="TextBox 74">
            <a:extLst>
              <a:ext uri="{FF2B5EF4-FFF2-40B4-BE49-F238E27FC236}">
                <a16:creationId xmlns:a16="http://schemas.microsoft.com/office/drawing/2014/main" id="{4670C5E9-9E21-4D56-AF04-BAD36A81AC84}"/>
              </a:ext>
            </a:extLst>
          </p:cNvPr>
          <p:cNvSpPr txBox="1">
            <a:spLocks noChangeArrowheads="1"/>
          </p:cNvSpPr>
          <p:nvPr/>
        </p:nvSpPr>
        <p:spPr bwMode="auto">
          <a:xfrm>
            <a:off x="611717" y="2968662"/>
            <a:ext cx="5660495" cy="276999"/>
          </a:xfrm>
          <a:prstGeom prst="rect">
            <a:avLst/>
          </a:prstGeom>
          <a:noFill/>
          <a:ln>
            <a:noFill/>
          </a:ln>
        </p:spPr>
        <p:txBody>
          <a:bodyPr wrap="square" lIns="91440" tIns="45720" rIns="91440" bIns="45720" anchor="t">
            <a:spAutoFit/>
          </a:bodyPr>
          <a:lstStyle/>
          <a:p>
            <a:pPr>
              <a:defRPr/>
            </a:pPr>
            <a:r>
              <a:rPr lang="en-US" altLang="en-US" sz="1200" b="1">
                <a:latin typeface="+mj-lt"/>
                <a:ea typeface="ヒラギノ角ゴ Pro W3"/>
              </a:rPr>
              <a:t>Figure 5a:   Cross protocol enrollment report_site level</a:t>
            </a:r>
          </a:p>
        </p:txBody>
      </p:sp>
      <p:pic>
        <p:nvPicPr>
          <p:cNvPr id="6" name="Picture 5">
            <a:extLst>
              <a:ext uri="{FF2B5EF4-FFF2-40B4-BE49-F238E27FC236}">
                <a16:creationId xmlns:a16="http://schemas.microsoft.com/office/drawing/2014/main" id="{1527E54B-47F0-486C-AE43-BE3DBB73B630}"/>
              </a:ext>
            </a:extLst>
          </p:cNvPr>
          <p:cNvPicPr>
            <a:picLocks noChangeAspect="1"/>
          </p:cNvPicPr>
          <p:nvPr/>
        </p:nvPicPr>
        <p:blipFill>
          <a:blip r:embed="rId3"/>
          <a:stretch>
            <a:fillRect/>
          </a:stretch>
        </p:blipFill>
        <p:spPr>
          <a:xfrm>
            <a:off x="10106349" y="136525"/>
            <a:ext cx="1471817" cy="743053"/>
          </a:xfrm>
          <a:prstGeom prst="rect">
            <a:avLst/>
          </a:prstGeom>
        </p:spPr>
      </p:pic>
      <p:pic>
        <p:nvPicPr>
          <p:cNvPr id="3" name="Picture 2">
            <a:extLst>
              <a:ext uri="{FF2B5EF4-FFF2-40B4-BE49-F238E27FC236}">
                <a16:creationId xmlns:a16="http://schemas.microsoft.com/office/drawing/2014/main" id="{1A59A059-C7C1-4A66-A9EB-EF44599E97BD}"/>
              </a:ext>
            </a:extLst>
          </p:cNvPr>
          <p:cNvPicPr>
            <a:picLocks noChangeAspect="1"/>
          </p:cNvPicPr>
          <p:nvPr/>
        </p:nvPicPr>
        <p:blipFill>
          <a:blip r:embed="rId4"/>
          <a:stretch>
            <a:fillRect/>
          </a:stretch>
        </p:blipFill>
        <p:spPr>
          <a:xfrm>
            <a:off x="621341" y="1261776"/>
            <a:ext cx="10966449" cy="1654679"/>
          </a:xfrm>
          <a:prstGeom prst="rect">
            <a:avLst/>
          </a:prstGeom>
        </p:spPr>
      </p:pic>
      <p:sp>
        <p:nvSpPr>
          <p:cNvPr id="12" name="TextBox 74">
            <a:extLst>
              <a:ext uri="{FF2B5EF4-FFF2-40B4-BE49-F238E27FC236}">
                <a16:creationId xmlns:a16="http://schemas.microsoft.com/office/drawing/2014/main" id="{05A30576-605D-48CB-8425-E79266C4D673}"/>
              </a:ext>
            </a:extLst>
          </p:cNvPr>
          <p:cNvSpPr txBox="1">
            <a:spLocks noChangeArrowheads="1"/>
          </p:cNvSpPr>
          <p:nvPr/>
        </p:nvSpPr>
        <p:spPr bwMode="auto">
          <a:xfrm>
            <a:off x="603522" y="4080760"/>
            <a:ext cx="5660495" cy="276999"/>
          </a:xfrm>
          <a:prstGeom prst="rect">
            <a:avLst/>
          </a:prstGeom>
          <a:noFill/>
          <a:ln>
            <a:noFill/>
          </a:ln>
        </p:spPr>
        <p:txBody>
          <a:bodyPr wrap="square" lIns="91440" tIns="45720" rIns="91440" bIns="45720" anchor="t">
            <a:spAutoFit/>
          </a:bodyPr>
          <a:lstStyle/>
          <a:p>
            <a:pPr>
              <a:defRPr/>
            </a:pPr>
            <a:r>
              <a:rPr lang="en-US" altLang="en-US" sz="1200" b="1">
                <a:latin typeface="+mj-lt"/>
                <a:ea typeface="ヒラギノ角ゴ Pro W3"/>
              </a:rPr>
              <a:t>Figure 5b:   Cross protocol enrollment report_participant details</a:t>
            </a:r>
          </a:p>
        </p:txBody>
      </p:sp>
      <p:pic>
        <p:nvPicPr>
          <p:cNvPr id="5" name="Picture 6" descr="Table&#10;&#10;Description automatically generated">
            <a:extLst>
              <a:ext uri="{FF2B5EF4-FFF2-40B4-BE49-F238E27FC236}">
                <a16:creationId xmlns:a16="http://schemas.microsoft.com/office/drawing/2014/main" id="{559DA359-8AEF-4D04-AB63-7B58F931A366}"/>
              </a:ext>
            </a:extLst>
          </p:cNvPr>
          <p:cNvPicPr>
            <a:picLocks noChangeAspect="1"/>
          </p:cNvPicPr>
          <p:nvPr/>
        </p:nvPicPr>
        <p:blipFill>
          <a:blip r:embed="rId5"/>
          <a:stretch>
            <a:fillRect/>
          </a:stretch>
        </p:blipFill>
        <p:spPr>
          <a:xfrm>
            <a:off x="611240" y="3349390"/>
            <a:ext cx="10977715" cy="675414"/>
          </a:xfrm>
          <a:prstGeom prst="rect">
            <a:avLst/>
          </a:prstGeom>
        </p:spPr>
      </p:pic>
    </p:spTree>
    <p:extLst>
      <p:ext uri="{BB962C8B-B14F-4D97-AF65-F5344CB8AC3E}">
        <p14:creationId xmlns:p14="http://schemas.microsoft.com/office/powerpoint/2010/main" val="293173047"/>
      </p:ext>
    </p:extLst>
  </p:cSld>
  <p:clrMapOvr>
    <a:masterClrMapping/>
  </p:clrMapOvr>
  <mc:AlternateContent xmlns:mc="http://schemas.openxmlformats.org/markup-compatibility/2006">
    <mc:Choice xmlns:p14="http://schemas.microsoft.com/office/powerpoint/2010/main" Requires="p14">
      <p:transition spd="slow" p14:dur="2000" advTm="29768"/>
    </mc:Choice>
    <mc:Fallback>
      <p:transition spd="slow" advTm="2976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9095475-22E9-4061-9937-29A88398A859}"/>
              </a:ext>
            </a:extLst>
          </p:cNvPr>
          <p:cNvSpPr>
            <a:spLocks noGrp="1"/>
          </p:cNvSpPr>
          <p:nvPr>
            <p:ph type="title"/>
          </p:nvPr>
        </p:nvSpPr>
        <p:spPr/>
        <p:txBody>
          <a:bodyPr/>
          <a:lstStyle/>
          <a:p>
            <a:pPr marL="90488" lvl="1"/>
            <a:r>
              <a:rPr lang="en-US" altLang="en-US">
                <a:ea typeface="ヒラギノ角ゴ Pro W3" charset="-128"/>
              </a:rPr>
              <a:t>Sharing with stakeholders</a:t>
            </a:r>
          </a:p>
        </p:txBody>
      </p:sp>
      <p:sp>
        <p:nvSpPr>
          <p:cNvPr id="16387" name="Text Placeholder 6">
            <a:extLst>
              <a:ext uri="{FF2B5EF4-FFF2-40B4-BE49-F238E27FC236}">
                <a16:creationId xmlns:a16="http://schemas.microsoft.com/office/drawing/2014/main" id="{F23575BC-23F0-41B8-9CB5-FAEFD6CEAD43}"/>
              </a:ext>
            </a:extLst>
          </p:cNvPr>
          <p:cNvSpPr>
            <a:spLocks noGrp="1"/>
          </p:cNvSpPr>
          <p:nvPr>
            <p:ph type="body" sz="quarter" idx="12"/>
          </p:nvPr>
        </p:nvSpPr>
        <p:spPr>
          <a:xfrm>
            <a:off x="611718" y="1098435"/>
            <a:ext cx="10966448" cy="4898104"/>
          </a:xfrm>
        </p:spPr>
        <p:txBody>
          <a:bodyPr/>
          <a:lstStyle/>
          <a:p>
            <a:pPr marL="457200" indent="-457200">
              <a:buFont typeface="Arial" panose="020B0604020202020204" pitchFamily="34" charset="0"/>
              <a:buChar char="•"/>
            </a:pPr>
            <a:r>
              <a:rPr lang="en-US" altLang="en-US" err="1">
                <a:ea typeface="ヒラギノ角ゴ Pro W3" charset="-128"/>
              </a:rPr>
              <a:t>CoVPN</a:t>
            </a:r>
            <a:r>
              <a:rPr lang="en-US" altLang="en-US">
                <a:ea typeface="ヒラギノ角ゴ Pro W3" charset="-128"/>
              </a:rPr>
              <a:t> protocol dashboard</a:t>
            </a:r>
          </a:p>
          <a:p>
            <a:pPr marL="1036638" lvl="1" indent="-457200">
              <a:buFont typeface="Arial" panose="020B0604020202020204" pitchFamily="34" charset="0"/>
              <a:buChar char="•"/>
            </a:pPr>
            <a:r>
              <a:rPr lang="en-US" altLang="en-US">
                <a:ea typeface="ヒラギノ角ゴ Pro W3" charset="-128"/>
              </a:rPr>
              <a:t>Static report in PDF format for data security </a:t>
            </a:r>
          </a:p>
          <a:p>
            <a:pPr marL="1036638" lvl="1" indent="-457200">
              <a:buFont typeface="Arial" panose="020B0604020202020204" pitchFamily="34" charset="0"/>
              <a:buChar char="•"/>
            </a:pPr>
            <a:r>
              <a:rPr lang="en-US" altLang="en-US">
                <a:ea typeface="ヒラギノ角ゴ Pro W3" charset="-128"/>
              </a:rPr>
              <a:t>Refresh schedule</a:t>
            </a:r>
          </a:p>
          <a:p>
            <a:pPr marL="457200" indent="-457200">
              <a:buFont typeface="Arial" panose="020B0604020202020204" pitchFamily="34" charset="0"/>
              <a:buChar char="•"/>
            </a:pPr>
            <a:r>
              <a:rPr lang="en-US" altLang="en-US">
                <a:ea typeface="ヒラギノ角ゴ Pro W3" charset="-128"/>
              </a:rPr>
              <a:t>Enrollment listing</a:t>
            </a:r>
          </a:p>
          <a:p>
            <a:pPr marL="1036638" lvl="1" indent="-457200">
              <a:buFont typeface="Arial" panose="020B0604020202020204" pitchFamily="34" charset="0"/>
              <a:buChar char="•"/>
            </a:pPr>
            <a:r>
              <a:rPr lang="en-US" altLang="en-US">
                <a:ea typeface="ヒラギノ角ゴ Pro W3" charset="-128"/>
              </a:rPr>
              <a:t>Report exported in Excel format</a:t>
            </a:r>
          </a:p>
          <a:p>
            <a:pPr marL="1036638" lvl="1" indent="-457200">
              <a:buFont typeface="Arial" panose="020B0604020202020204" pitchFamily="34" charset="0"/>
              <a:buChar char="•"/>
            </a:pPr>
            <a:endParaRPr lang="en-US" altLang="en-US">
              <a:ea typeface="ヒラギノ角ゴ Pro W3" charset="-128"/>
            </a:endParaRPr>
          </a:p>
        </p:txBody>
      </p:sp>
      <p:sp>
        <p:nvSpPr>
          <p:cNvPr id="16388" name="Footer Placeholder 2">
            <a:extLst>
              <a:ext uri="{FF2B5EF4-FFF2-40B4-BE49-F238E27FC236}">
                <a16:creationId xmlns:a16="http://schemas.microsoft.com/office/drawing/2014/main" id="{82F7C620-46F0-4819-A86A-90DFC5D2F312}"/>
              </a:ext>
            </a:extLst>
          </p:cNvPr>
          <p:cNvSpPr>
            <a:spLocks noGrp="1"/>
          </p:cNvSpPr>
          <p:nvPr>
            <p:ph type="ftr" sz="quarter" idx="13"/>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4" name="Slide Number Placeholder 3">
            <a:extLst>
              <a:ext uri="{FF2B5EF4-FFF2-40B4-BE49-F238E27FC236}">
                <a16:creationId xmlns:a16="http://schemas.microsoft.com/office/drawing/2014/main" id="{6B93F9EB-CC0A-4CC6-B1FA-29E49D6A94DE}"/>
              </a:ext>
            </a:extLst>
          </p:cNvPr>
          <p:cNvSpPr>
            <a:spLocks noGrp="1"/>
          </p:cNvSpPr>
          <p:nvPr>
            <p:ph type="sldNum" sz="quarter" idx="14"/>
          </p:nvPr>
        </p:nvSpPr>
        <p:spPr/>
        <p:txBody>
          <a:bodyPr/>
          <a:lstStyle/>
          <a:p>
            <a:pPr>
              <a:defRPr/>
            </a:pPr>
            <a:r>
              <a:rPr lang="en-US">
                <a:latin typeface="+mn-lt"/>
                <a:ea typeface="ヒラギノ角ゴ Pro W3" charset="0"/>
              </a:rPr>
              <a:t>11</a:t>
            </a:r>
          </a:p>
        </p:txBody>
      </p:sp>
      <p:pic>
        <p:nvPicPr>
          <p:cNvPr id="6" name="Picture 5">
            <a:extLst>
              <a:ext uri="{FF2B5EF4-FFF2-40B4-BE49-F238E27FC236}">
                <a16:creationId xmlns:a16="http://schemas.microsoft.com/office/drawing/2014/main" id="{3F55A4A5-DD54-419F-A6E9-B82E126F8259}"/>
              </a:ext>
            </a:extLst>
          </p:cNvPr>
          <p:cNvPicPr>
            <a:picLocks noChangeAspect="1"/>
          </p:cNvPicPr>
          <p:nvPr/>
        </p:nvPicPr>
        <p:blipFill>
          <a:blip r:embed="rId3"/>
          <a:stretch>
            <a:fillRect/>
          </a:stretch>
        </p:blipFill>
        <p:spPr>
          <a:xfrm>
            <a:off x="10106349" y="136525"/>
            <a:ext cx="1471817" cy="743053"/>
          </a:xfrm>
          <a:prstGeom prst="rect">
            <a:avLst/>
          </a:prstGeom>
        </p:spPr>
      </p:pic>
    </p:spTree>
    <p:extLst>
      <p:ext uri="{BB962C8B-B14F-4D97-AF65-F5344CB8AC3E}">
        <p14:creationId xmlns:p14="http://schemas.microsoft.com/office/powerpoint/2010/main" val="1651707024"/>
      </p:ext>
    </p:extLst>
  </p:cSld>
  <p:clrMapOvr>
    <a:masterClrMapping/>
  </p:clrMapOvr>
  <mc:AlternateContent xmlns:mc="http://schemas.openxmlformats.org/markup-compatibility/2006">
    <mc:Choice xmlns:p14="http://schemas.microsoft.com/office/powerpoint/2010/main" Requires="p14">
      <p:transition spd="slow" p14:dur="2000" advTm="35536"/>
    </mc:Choice>
    <mc:Fallback>
      <p:transition spd="slow" advTm="3553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9095475-22E9-4061-9937-29A88398A859}"/>
              </a:ext>
            </a:extLst>
          </p:cNvPr>
          <p:cNvSpPr>
            <a:spLocks noGrp="1"/>
          </p:cNvSpPr>
          <p:nvPr>
            <p:ph type="title"/>
          </p:nvPr>
        </p:nvSpPr>
        <p:spPr/>
        <p:txBody>
          <a:bodyPr/>
          <a:lstStyle/>
          <a:p>
            <a:pPr marL="90488" lvl="1"/>
            <a:r>
              <a:rPr lang="en-US" altLang="en-US">
                <a:ea typeface="ヒラギノ角ゴ Pro W3" charset="-128"/>
              </a:rPr>
              <a:t>Impact</a:t>
            </a:r>
          </a:p>
        </p:txBody>
      </p:sp>
      <p:sp>
        <p:nvSpPr>
          <p:cNvPr id="16387" name="Text Placeholder 6">
            <a:extLst>
              <a:ext uri="{FF2B5EF4-FFF2-40B4-BE49-F238E27FC236}">
                <a16:creationId xmlns:a16="http://schemas.microsoft.com/office/drawing/2014/main" id="{F23575BC-23F0-41B8-9CB5-FAEFD6CEAD43}"/>
              </a:ext>
            </a:extLst>
          </p:cNvPr>
          <p:cNvSpPr>
            <a:spLocks noGrp="1"/>
          </p:cNvSpPr>
          <p:nvPr>
            <p:ph type="body" sz="quarter" idx="12"/>
          </p:nvPr>
        </p:nvSpPr>
        <p:spPr>
          <a:xfrm>
            <a:off x="611718" y="1098435"/>
            <a:ext cx="10966448" cy="4898104"/>
          </a:xfrm>
        </p:spPr>
        <p:txBody>
          <a:bodyPr/>
          <a:lstStyle/>
          <a:p>
            <a:pPr marL="457200" indent="-457200">
              <a:buFont typeface="Arial" panose="020B0604020202020204" pitchFamily="34" charset="0"/>
              <a:buChar char="•"/>
              <a:defRPr/>
            </a:pPr>
            <a:r>
              <a:rPr lang="en-US"/>
              <a:t>Enrollment Numbers, Race Distribution, and Gender Monitoring provided key insights in enrolling a diverse population </a:t>
            </a:r>
          </a:p>
          <a:p>
            <a:pPr marL="457200" indent="-457200" algn="just">
              <a:buFont typeface="Arial" panose="020B0604020202020204" pitchFamily="34" charset="0"/>
              <a:buChar char="•"/>
              <a:defRPr/>
            </a:pPr>
            <a:r>
              <a:rPr lang="en-US"/>
              <a:t>Defining ethnicity and race distributions was integral to the project as standardization of definitions helped in comparison of data from one study to another</a:t>
            </a:r>
          </a:p>
          <a:p>
            <a:pPr marL="457200" indent="-457200" algn="just">
              <a:buFont typeface="Arial" panose="020B0604020202020204" pitchFamily="34" charset="0"/>
              <a:buChar char="•"/>
              <a:defRPr/>
            </a:pPr>
            <a:r>
              <a:rPr lang="en-US"/>
              <a:t>Simplified visuals assisted in study operations</a:t>
            </a:r>
          </a:p>
          <a:p>
            <a:pPr marL="457200" indent="-457200" algn="just">
              <a:buFont typeface="Arial" panose="020B0604020202020204" pitchFamily="34" charset="0"/>
              <a:buChar char="•"/>
              <a:defRPr/>
            </a:pPr>
            <a:r>
              <a:rPr lang="en-US"/>
              <a:t>Efficient fiscal decision across all COVID studies</a:t>
            </a:r>
          </a:p>
          <a:p>
            <a:pPr>
              <a:defRPr/>
            </a:pPr>
            <a:endParaRPr lang="en-US"/>
          </a:p>
          <a:p>
            <a:pPr marL="1036638" lvl="1" indent="-457200">
              <a:buFont typeface="Arial" panose="020B0604020202020204" pitchFamily="34" charset="0"/>
              <a:buChar char="•"/>
            </a:pPr>
            <a:endParaRPr lang="en-US" altLang="en-US">
              <a:ea typeface="ヒラギノ角ゴ Pro W3" charset="-128"/>
            </a:endParaRPr>
          </a:p>
        </p:txBody>
      </p:sp>
      <p:sp>
        <p:nvSpPr>
          <p:cNvPr id="16388" name="Footer Placeholder 2">
            <a:extLst>
              <a:ext uri="{FF2B5EF4-FFF2-40B4-BE49-F238E27FC236}">
                <a16:creationId xmlns:a16="http://schemas.microsoft.com/office/drawing/2014/main" id="{82F7C620-46F0-4819-A86A-90DFC5D2F312}"/>
              </a:ext>
            </a:extLst>
          </p:cNvPr>
          <p:cNvSpPr>
            <a:spLocks noGrp="1"/>
          </p:cNvSpPr>
          <p:nvPr>
            <p:ph type="ftr" sz="quarter" idx="13"/>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4" name="Slide Number Placeholder 3">
            <a:extLst>
              <a:ext uri="{FF2B5EF4-FFF2-40B4-BE49-F238E27FC236}">
                <a16:creationId xmlns:a16="http://schemas.microsoft.com/office/drawing/2014/main" id="{6B93F9EB-CC0A-4CC6-B1FA-29E49D6A94DE}"/>
              </a:ext>
            </a:extLst>
          </p:cNvPr>
          <p:cNvSpPr>
            <a:spLocks noGrp="1"/>
          </p:cNvSpPr>
          <p:nvPr>
            <p:ph type="sldNum" sz="quarter" idx="14"/>
          </p:nvPr>
        </p:nvSpPr>
        <p:spPr/>
        <p:txBody>
          <a:bodyPr/>
          <a:lstStyle/>
          <a:p>
            <a:pPr>
              <a:defRPr/>
            </a:pPr>
            <a:r>
              <a:rPr lang="en-US">
                <a:latin typeface="+mn-lt"/>
                <a:ea typeface="ヒラギノ角ゴ Pro W3" charset="0"/>
              </a:rPr>
              <a:t>12</a:t>
            </a:r>
          </a:p>
        </p:txBody>
      </p:sp>
      <p:pic>
        <p:nvPicPr>
          <p:cNvPr id="7" name="Picture 6">
            <a:extLst>
              <a:ext uri="{FF2B5EF4-FFF2-40B4-BE49-F238E27FC236}">
                <a16:creationId xmlns:a16="http://schemas.microsoft.com/office/drawing/2014/main" id="{FDC64B26-416D-42A2-88EB-57E6E18E8A01}"/>
              </a:ext>
            </a:extLst>
          </p:cNvPr>
          <p:cNvPicPr>
            <a:picLocks noChangeAspect="1"/>
          </p:cNvPicPr>
          <p:nvPr/>
        </p:nvPicPr>
        <p:blipFill>
          <a:blip r:embed="rId3"/>
          <a:stretch>
            <a:fillRect/>
          </a:stretch>
        </p:blipFill>
        <p:spPr>
          <a:xfrm>
            <a:off x="10106349" y="136525"/>
            <a:ext cx="1471817" cy="743053"/>
          </a:xfrm>
          <a:prstGeom prst="rect">
            <a:avLst/>
          </a:prstGeom>
        </p:spPr>
      </p:pic>
      <p:sp>
        <p:nvSpPr>
          <p:cNvPr id="2" name="TextBox 1">
            <a:extLst>
              <a:ext uri="{FF2B5EF4-FFF2-40B4-BE49-F238E27FC236}">
                <a16:creationId xmlns:a16="http://schemas.microsoft.com/office/drawing/2014/main" id="{A9B28F84-E105-4E83-98F7-67B782EEEC34}"/>
              </a:ext>
            </a:extLst>
          </p:cNvPr>
          <p:cNvSpPr txBox="1"/>
          <p:nvPr/>
        </p:nvSpPr>
        <p:spPr>
          <a:xfrm>
            <a:off x="611718" y="4882718"/>
            <a:ext cx="10966448" cy="1292662"/>
          </a:xfrm>
          <a:prstGeom prst="rect">
            <a:avLst/>
          </a:prstGeom>
          <a:noFill/>
        </p:spPr>
        <p:txBody>
          <a:bodyPr wrap="square" rtlCol="0">
            <a:spAutoFit/>
          </a:bodyPr>
          <a:lstStyle/>
          <a:p>
            <a:r>
              <a:rPr lang="en-US" sz="1600" i="1"/>
              <a:t>“I think the dashboard may have gone all the way up to Tony </a:t>
            </a:r>
            <a:r>
              <a:rPr lang="en-US" sz="1600" i="1" err="1"/>
              <a:t>Fauci</a:t>
            </a:r>
            <a:r>
              <a:rPr lang="en-US" sz="1600" i="1"/>
              <a:t> who was very pleased with of the success with enrolling a diverse population. The studies probably tell the story of how the companies realized how important this was, and every company did a bit better than the previous one.”</a:t>
            </a:r>
            <a:r>
              <a:rPr lang="en-US" sz="1600"/>
              <a:t>​</a:t>
            </a:r>
          </a:p>
          <a:p>
            <a:r>
              <a:rPr lang="en-US" sz="1600" i="1"/>
              <a:t>									         -  </a:t>
            </a:r>
            <a:r>
              <a:rPr lang="en-US" sz="1600" i="1" err="1"/>
              <a:t>CoVPN</a:t>
            </a:r>
            <a:r>
              <a:rPr lang="en-US" sz="1600" i="1"/>
              <a:t> Staff Physician</a:t>
            </a:r>
            <a:r>
              <a:rPr lang="en-US" sz="1400"/>
              <a:t>​</a:t>
            </a:r>
          </a:p>
          <a:p>
            <a:endParaRPr lang="en-US" sz="1400"/>
          </a:p>
        </p:txBody>
      </p:sp>
    </p:spTree>
    <p:extLst>
      <p:ext uri="{BB962C8B-B14F-4D97-AF65-F5344CB8AC3E}">
        <p14:creationId xmlns:p14="http://schemas.microsoft.com/office/powerpoint/2010/main" val="3209322778"/>
      </p:ext>
    </p:extLst>
  </p:cSld>
  <p:clrMapOvr>
    <a:masterClrMapping/>
  </p:clrMapOvr>
  <mc:AlternateContent xmlns:mc="http://schemas.openxmlformats.org/markup-compatibility/2006">
    <mc:Choice xmlns:p14="http://schemas.microsoft.com/office/powerpoint/2010/main" Requires="p14">
      <p:transition spd="slow" p14:dur="2000" advTm="34468"/>
    </mc:Choice>
    <mc:Fallback>
      <p:transition spd="slow" advTm="3446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9095475-22E9-4061-9937-29A88398A859}"/>
              </a:ext>
            </a:extLst>
          </p:cNvPr>
          <p:cNvSpPr>
            <a:spLocks noGrp="1"/>
          </p:cNvSpPr>
          <p:nvPr>
            <p:ph type="title"/>
          </p:nvPr>
        </p:nvSpPr>
        <p:spPr/>
        <p:txBody>
          <a:bodyPr/>
          <a:lstStyle/>
          <a:p>
            <a:pPr marL="90488" lvl="1"/>
            <a:r>
              <a:rPr lang="en-US" altLang="en-US">
                <a:ea typeface="ヒラギノ角ゴ Pro W3" charset="-128"/>
              </a:rPr>
              <a:t>Challenges</a:t>
            </a:r>
          </a:p>
        </p:txBody>
      </p:sp>
      <p:sp>
        <p:nvSpPr>
          <p:cNvPr id="16387" name="Text Placeholder 6">
            <a:extLst>
              <a:ext uri="{FF2B5EF4-FFF2-40B4-BE49-F238E27FC236}">
                <a16:creationId xmlns:a16="http://schemas.microsoft.com/office/drawing/2014/main" id="{F23575BC-23F0-41B8-9CB5-FAEFD6CEAD43}"/>
              </a:ext>
            </a:extLst>
          </p:cNvPr>
          <p:cNvSpPr>
            <a:spLocks noGrp="1"/>
          </p:cNvSpPr>
          <p:nvPr>
            <p:ph type="body" sz="quarter" idx="12"/>
          </p:nvPr>
        </p:nvSpPr>
        <p:spPr>
          <a:xfrm>
            <a:off x="611718" y="1098435"/>
            <a:ext cx="10966448" cy="4898104"/>
          </a:xfrm>
        </p:spPr>
        <p:txBody>
          <a:bodyPr/>
          <a:lstStyle/>
          <a:p>
            <a:pPr marL="914400" lvl="1" indent="-457200" algn="just">
              <a:buFont typeface="Arial" panose="020B0604020202020204" pitchFamily="34" charset="0"/>
              <a:buChar char="•"/>
              <a:defRPr/>
            </a:pPr>
            <a:r>
              <a:rPr lang="en-US" sz="2800">
                <a:ea typeface="ヒラギノ角ゴ Pro W3"/>
              </a:rPr>
              <a:t>Evolving nature of scope and requirements</a:t>
            </a:r>
            <a:endParaRPr lang="en-US" sz="2000"/>
          </a:p>
          <a:p>
            <a:pPr lvl="2" algn="just">
              <a:defRPr/>
            </a:pPr>
            <a:r>
              <a:rPr lang="en-US" sz="2000">
                <a:ea typeface="ヒラギノ角ゴ Pro W3"/>
              </a:rPr>
              <a:t> Short turnaround time due to the urgency of the situation </a:t>
            </a:r>
            <a:endParaRPr lang="en-US" sz="2000"/>
          </a:p>
          <a:p>
            <a:pPr marL="914400" lvl="1" indent="-457200" algn="just">
              <a:buFont typeface="Arial" panose="020B0604020202020204" pitchFamily="34" charset="0"/>
              <a:buChar char="•"/>
              <a:defRPr/>
            </a:pPr>
            <a:r>
              <a:rPr lang="en-US" altLang="en-US" sz="2800">
                <a:ea typeface="ヒラギノ角ゴ Pro W3"/>
              </a:rPr>
              <a:t>Frequent delay in source data set delivery</a:t>
            </a:r>
            <a:endParaRPr lang="en-US" sz="1600">
              <a:ea typeface="ヒラギノ角ゴ Pro W3"/>
            </a:endParaRPr>
          </a:p>
          <a:p>
            <a:pPr lvl="2" algn="just">
              <a:defRPr/>
            </a:pPr>
            <a:r>
              <a:rPr lang="en-US" altLang="en-US" sz="2000">
                <a:ea typeface="ヒラギノ角ゴ Pro W3"/>
              </a:rPr>
              <a:t>The reporting team had dependency on CROs and other entities for data</a:t>
            </a:r>
            <a:endParaRPr lang="en-US" sz="2000">
              <a:ea typeface="ヒラギノ角ゴ Pro W3"/>
            </a:endParaRPr>
          </a:p>
          <a:p>
            <a:pPr marL="914400" lvl="1" indent="-457200">
              <a:buFont typeface="Arial" panose="020B0604020202020204" pitchFamily="34" charset="0"/>
              <a:buChar char="•"/>
              <a:defRPr/>
            </a:pPr>
            <a:r>
              <a:rPr lang="en-US" altLang="en-US" sz="2800">
                <a:ea typeface="ヒラギノ角ゴ Pro W3"/>
              </a:rPr>
              <a:t>Different data definitions and structures across protocols</a:t>
            </a:r>
          </a:p>
          <a:p>
            <a:pPr lvl="2">
              <a:defRPr/>
            </a:pPr>
            <a:r>
              <a:rPr lang="en-US" sz="2000">
                <a:ea typeface="ヒラギノ角ゴ Pro W3"/>
              </a:rPr>
              <a:t>The race and ethnicity variable representation was different in different studies; e.g., both binary and string representation of race variables in data</a:t>
            </a:r>
            <a:endParaRPr lang="en-US" sz="2000"/>
          </a:p>
          <a:p>
            <a:pPr marL="914400" lvl="1" indent="-457200" algn="just">
              <a:buFont typeface="Arial" panose="020B0604020202020204" pitchFamily="34" charset="0"/>
              <a:buChar char="•"/>
              <a:defRPr/>
            </a:pPr>
            <a:r>
              <a:rPr lang="en-US" altLang="en-US" sz="2800">
                <a:ea typeface="ヒラギノ角ゴ Pro W3"/>
              </a:rPr>
              <a:t>Inconsistent variable names in source datasets</a:t>
            </a:r>
            <a:endParaRPr lang="en-US" altLang="en-US" sz="2400"/>
          </a:p>
          <a:p>
            <a:pPr lvl="2" algn="just">
              <a:defRPr/>
            </a:pPr>
            <a:r>
              <a:rPr lang="en-US" altLang="en-US" sz="2000">
                <a:ea typeface="ヒラギノ角ゴ Pro W3"/>
              </a:rPr>
              <a:t>The ETL process gets hindered if the variable names are irregular and different  </a:t>
            </a:r>
            <a:endParaRPr lang="en-US" altLang="en-US" sz="2000"/>
          </a:p>
        </p:txBody>
      </p:sp>
      <p:sp>
        <p:nvSpPr>
          <p:cNvPr id="16388" name="Footer Placeholder 2">
            <a:extLst>
              <a:ext uri="{FF2B5EF4-FFF2-40B4-BE49-F238E27FC236}">
                <a16:creationId xmlns:a16="http://schemas.microsoft.com/office/drawing/2014/main" id="{82F7C620-46F0-4819-A86A-90DFC5D2F312}"/>
              </a:ext>
            </a:extLst>
          </p:cNvPr>
          <p:cNvSpPr>
            <a:spLocks noGrp="1"/>
          </p:cNvSpPr>
          <p:nvPr>
            <p:ph type="ftr" sz="quarter" idx="13"/>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4" name="Slide Number Placeholder 3">
            <a:extLst>
              <a:ext uri="{FF2B5EF4-FFF2-40B4-BE49-F238E27FC236}">
                <a16:creationId xmlns:a16="http://schemas.microsoft.com/office/drawing/2014/main" id="{6B93F9EB-CC0A-4CC6-B1FA-29E49D6A94DE}"/>
              </a:ext>
            </a:extLst>
          </p:cNvPr>
          <p:cNvSpPr>
            <a:spLocks noGrp="1"/>
          </p:cNvSpPr>
          <p:nvPr>
            <p:ph type="sldNum" sz="quarter" idx="14"/>
          </p:nvPr>
        </p:nvSpPr>
        <p:spPr/>
        <p:txBody>
          <a:bodyPr/>
          <a:lstStyle/>
          <a:p>
            <a:pPr>
              <a:defRPr/>
            </a:pPr>
            <a:r>
              <a:rPr lang="en-US">
                <a:latin typeface="+mn-lt"/>
                <a:ea typeface="ヒラギノ角ゴ Pro W3" charset="0"/>
              </a:rPr>
              <a:t>13</a:t>
            </a:r>
          </a:p>
        </p:txBody>
      </p:sp>
      <p:pic>
        <p:nvPicPr>
          <p:cNvPr id="6" name="Picture 5">
            <a:extLst>
              <a:ext uri="{FF2B5EF4-FFF2-40B4-BE49-F238E27FC236}">
                <a16:creationId xmlns:a16="http://schemas.microsoft.com/office/drawing/2014/main" id="{36F7647B-8521-454F-B367-F5A9F11E8D73}"/>
              </a:ext>
            </a:extLst>
          </p:cNvPr>
          <p:cNvPicPr>
            <a:picLocks noChangeAspect="1"/>
          </p:cNvPicPr>
          <p:nvPr/>
        </p:nvPicPr>
        <p:blipFill>
          <a:blip r:embed="rId2"/>
          <a:stretch>
            <a:fillRect/>
          </a:stretch>
        </p:blipFill>
        <p:spPr>
          <a:xfrm>
            <a:off x="10106349" y="136525"/>
            <a:ext cx="1471817" cy="743053"/>
          </a:xfrm>
          <a:prstGeom prst="rect">
            <a:avLst/>
          </a:prstGeom>
        </p:spPr>
      </p:pic>
    </p:spTree>
    <p:extLst>
      <p:ext uri="{BB962C8B-B14F-4D97-AF65-F5344CB8AC3E}">
        <p14:creationId xmlns:p14="http://schemas.microsoft.com/office/powerpoint/2010/main" val="3529336087"/>
      </p:ext>
    </p:extLst>
  </p:cSld>
  <p:clrMapOvr>
    <a:masterClrMapping/>
  </p:clrMapOvr>
  <mc:AlternateContent xmlns:mc="http://schemas.openxmlformats.org/markup-compatibility/2006">
    <mc:Choice xmlns:p14="http://schemas.microsoft.com/office/powerpoint/2010/main" Requires="p14">
      <p:transition spd="slow" p14:dur="2000" advTm="90265"/>
    </mc:Choice>
    <mc:Fallback>
      <p:transition spd="slow" advTm="9026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9095475-22E9-4061-9937-29A88398A859}"/>
              </a:ext>
            </a:extLst>
          </p:cNvPr>
          <p:cNvSpPr>
            <a:spLocks noGrp="1"/>
          </p:cNvSpPr>
          <p:nvPr>
            <p:ph type="title"/>
          </p:nvPr>
        </p:nvSpPr>
        <p:spPr/>
        <p:txBody>
          <a:bodyPr/>
          <a:lstStyle/>
          <a:p>
            <a:pPr marL="90488" lvl="1"/>
            <a:r>
              <a:rPr lang="en-US" altLang="en-US">
                <a:ea typeface="ヒラギノ角ゴ Pro W3" charset="-128"/>
              </a:rPr>
              <a:t>Learning</a:t>
            </a:r>
          </a:p>
        </p:txBody>
      </p:sp>
      <p:sp>
        <p:nvSpPr>
          <p:cNvPr id="16387" name="Text Placeholder 6">
            <a:extLst>
              <a:ext uri="{FF2B5EF4-FFF2-40B4-BE49-F238E27FC236}">
                <a16:creationId xmlns:a16="http://schemas.microsoft.com/office/drawing/2014/main" id="{F23575BC-23F0-41B8-9CB5-FAEFD6CEAD43}"/>
              </a:ext>
            </a:extLst>
          </p:cNvPr>
          <p:cNvSpPr>
            <a:spLocks noGrp="1"/>
          </p:cNvSpPr>
          <p:nvPr>
            <p:ph type="body" sz="quarter" idx="12"/>
          </p:nvPr>
        </p:nvSpPr>
        <p:spPr>
          <a:xfrm>
            <a:off x="611718" y="1098435"/>
            <a:ext cx="10966448" cy="4898104"/>
          </a:xfrm>
        </p:spPr>
        <p:txBody>
          <a:bodyPr/>
          <a:lstStyle/>
          <a:p>
            <a:pPr marL="457200" indent="-457200">
              <a:buFont typeface="Arial" panose="020B0604020202020204" pitchFamily="34" charset="0"/>
              <a:buChar char="•"/>
              <a:defRPr/>
            </a:pPr>
            <a:r>
              <a:rPr lang="en-US">
                <a:ea typeface="ヒラギノ角ゴ Pro W3"/>
                <a:cs typeface="Arial"/>
              </a:rPr>
              <a:t>Be agile in processes and documentation</a:t>
            </a:r>
            <a:endParaRPr lang="en-US">
              <a:cs typeface="Arial"/>
            </a:endParaRPr>
          </a:p>
          <a:p>
            <a:pPr marL="579120" lvl="1" indent="-118745">
              <a:lnSpc>
                <a:spcPts val="3600"/>
              </a:lnSpc>
              <a:buFont typeface="Arial" panose="020B0604020202020204" pitchFamily="34" charset="0"/>
              <a:buChar char="•"/>
              <a:defRPr/>
            </a:pPr>
            <a:r>
              <a:rPr lang="en-US">
                <a:ea typeface="ヒラギノ角ゴ Pro W3"/>
              </a:rPr>
              <a:t>The reporting team documented each change requests along the scope creation</a:t>
            </a:r>
          </a:p>
          <a:p>
            <a:pPr marL="457200" indent="-457200">
              <a:buFont typeface="Arial" panose="020B0604020202020204" pitchFamily="34" charset="0"/>
              <a:buChar char="•"/>
              <a:defRPr/>
            </a:pPr>
            <a:r>
              <a:rPr lang="en-US">
                <a:cs typeface="Arial"/>
              </a:rPr>
              <a:t>Continuous communication with stakeholders</a:t>
            </a:r>
          </a:p>
          <a:p>
            <a:pPr marL="457200" indent="-457200">
              <a:buFont typeface="Arial" panose="020B0604020202020204" pitchFamily="34" charset="0"/>
              <a:buChar char="•"/>
              <a:defRPr/>
            </a:pPr>
            <a:r>
              <a:rPr lang="en-US">
                <a:ea typeface="ヒラギノ角ゴ Pro W3"/>
                <a:cs typeface="Arial"/>
              </a:rPr>
              <a:t>Resolution and display of data definition</a:t>
            </a:r>
          </a:p>
          <a:p>
            <a:pPr marL="579120" lvl="1" indent="-118745">
              <a:buFont typeface="Arial" panose="020B0604020202020204" pitchFamily="34" charset="0"/>
              <a:buChar char="•"/>
              <a:defRPr/>
            </a:pPr>
            <a:r>
              <a:rPr lang="en-US">
                <a:ea typeface="ヒラギノ角ゴ Pro W3"/>
                <a:cs typeface="Arial"/>
              </a:rPr>
              <a:t>Due to varying nature of the source data, dashboards displayed clear definitions of values shown</a:t>
            </a:r>
            <a:endParaRPr lang="en-US">
              <a:ea typeface="ヒラギノ角ゴ Pro W3"/>
            </a:endParaRPr>
          </a:p>
          <a:p>
            <a:pPr marL="457200" indent="-457200">
              <a:buFont typeface="Arial" panose="020B0604020202020204" pitchFamily="34" charset="0"/>
              <a:buChar char="•"/>
              <a:defRPr/>
            </a:pPr>
            <a:r>
              <a:rPr lang="en-US">
                <a:cs typeface="Arial"/>
              </a:rPr>
              <a:t>Importance of simple visualization for diverse stakeholders</a:t>
            </a:r>
          </a:p>
          <a:p>
            <a:pPr algn="just" defTabSz="525571"/>
            <a:endParaRPr lang="en-US" altLang="en-US"/>
          </a:p>
        </p:txBody>
      </p:sp>
      <p:sp>
        <p:nvSpPr>
          <p:cNvPr id="16388" name="Footer Placeholder 2">
            <a:extLst>
              <a:ext uri="{FF2B5EF4-FFF2-40B4-BE49-F238E27FC236}">
                <a16:creationId xmlns:a16="http://schemas.microsoft.com/office/drawing/2014/main" id="{82F7C620-46F0-4819-A86A-90DFC5D2F312}"/>
              </a:ext>
            </a:extLst>
          </p:cNvPr>
          <p:cNvSpPr>
            <a:spLocks noGrp="1"/>
          </p:cNvSpPr>
          <p:nvPr>
            <p:ph type="ftr" sz="quarter" idx="13"/>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4" name="Slide Number Placeholder 3">
            <a:extLst>
              <a:ext uri="{FF2B5EF4-FFF2-40B4-BE49-F238E27FC236}">
                <a16:creationId xmlns:a16="http://schemas.microsoft.com/office/drawing/2014/main" id="{6B93F9EB-CC0A-4CC6-B1FA-29E49D6A94DE}"/>
              </a:ext>
            </a:extLst>
          </p:cNvPr>
          <p:cNvSpPr>
            <a:spLocks noGrp="1"/>
          </p:cNvSpPr>
          <p:nvPr>
            <p:ph type="sldNum" sz="quarter" idx="14"/>
          </p:nvPr>
        </p:nvSpPr>
        <p:spPr/>
        <p:txBody>
          <a:bodyPr/>
          <a:lstStyle/>
          <a:p>
            <a:pPr>
              <a:defRPr/>
            </a:pPr>
            <a:r>
              <a:rPr lang="en-US">
                <a:latin typeface="+mn-lt"/>
                <a:ea typeface="ヒラギノ角ゴ Pro W3" charset="0"/>
              </a:rPr>
              <a:t>14</a:t>
            </a:r>
          </a:p>
        </p:txBody>
      </p:sp>
      <p:pic>
        <p:nvPicPr>
          <p:cNvPr id="6" name="Picture 5">
            <a:extLst>
              <a:ext uri="{FF2B5EF4-FFF2-40B4-BE49-F238E27FC236}">
                <a16:creationId xmlns:a16="http://schemas.microsoft.com/office/drawing/2014/main" id="{304D018D-60AD-48B0-B354-8A43D711B2F2}"/>
              </a:ext>
            </a:extLst>
          </p:cNvPr>
          <p:cNvPicPr>
            <a:picLocks noChangeAspect="1"/>
          </p:cNvPicPr>
          <p:nvPr/>
        </p:nvPicPr>
        <p:blipFill>
          <a:blip r:embed="rId2"/>
          <a:stretch>
            <a:fillRect/>
          </a:stretch>
        </p:blipFill>
        <p:spPr>
          <a:xfrm>
            <a:off x="10106349" y="136525"/>
            <a:ext cx="1471817" cy="743053"/>
          </a:xfrm>
          <a:prstGeom prst="rect">
            <a:avLst/>
          </a:prstGeom>
        </p:spPr>
      </p:pic>
    </p:spTree>
    <p:extLst>
      <p:ext uri="{BB962C8B-B14F-4D97-AF65-F5344CB8AC3E}">
        <p14:creationId xmlns:p14="http://schemas.microsoft.com/office/powerpoint/2010/main" val="1775286157"/>
      </p:ext>
    </p:extLst>
  </p:cSld>
  <p:clrMapOvr>
    <a:masterClrMapping/>
  </p:clrMapOvr>
  <mc:AlternateContent xmlns:mc="http://schemas.openxmlformats.org/markup-compatibility/2006">
    <mc:Choice xmlns:p14="http://schemas.microsoft.com/office/powerpoint/2010/main" Requires="p14">
      <p:transition spd="slow" p14:dur="2000" advTm="41852"/>
    </mc:Choice>
    <mc:Fallback>
      <p:transition spd="slow" advTm="4185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9095475-22E9-4061-9937-29A88398A859}"/>
              </a:ext>
            </a:extLst>
          </p:cNvPr>
          <p:cNvSpPr>
            <a:spLocks noGrp="1"/>
          </p:cNvSpPr>
          <p:nvPr>
            <p:ph type="title"/>
          </p:nvPr>
        </p:nvSpPr>
        <p:spPr/>
        <p:txBody>
          <a:bodyPr/>
          <a:lstStyle/>
          <a:p>
            <a:pPr marL="90488" lvl="1"/>
            <a:r>
              <a:rPr lang="en-US" altLang="en-US">
                <a:ea typeface="ヒラギノ角ゴ Pro W3" charset="-128"/>
              </a:rPr>
              <a:t>Current status</a:t>
            </a:r>
          </a:p>
        </p:txBody>
      </p:sp>
      <p:sp>
        <p:nvSpPr>
          <p:cNvPr id="16387" name="Text Placeholder 6">
            <a:extLst>
              <a:ext uri="{FF2B5EF4-FFF2-40B4-BE49-F238E27FC236}">
                <a16:creationId xmlns:a16="http://schemas.microsoft.com/office/drawing/2014/main" id="{F23575BC-23F0-41B8-9CB5-FAEFD6CEAD43}"/>
              </a:ext>
            </a:extLst>
          </p:cNvPr>
          <p:cNvSpPr>
            <a:spLocks noGrp="1"/>
          </p:cNvSpPr>
          <p:nvPr>
            <p:ph type="body" sz="quarter" idx="12"/>
          </p:nvPr>
        </p:nvSpPr>
        <p:spPr>
          <a:xfrm>
            <a:off x="611718" y="1098435"/>
            <a:ext cx="10966448" cy="4898104"/>
          </a:xfrm>
        </p:spPr>
        <p:txBody>
          <a:bodyPr/>
          <a:lstStyle/>
          <a:p>
            <a:pPr marL="457200" indent="-457200">
              <a:buFont typeface="Arial" panose="020B0604020202020204" pitchFamily="34" charset="0"/>
              <a:buChar char="•"/>
              <a:defRPr/>
            </a:pPr>
            <a:r>
              <a:rPr lang="en-US" altLang="en-US">
                <a:ea typeface="ヒラギノ角ゴ Pro W3"/>
                <a:cs typeface="Arial"/>
              </a:rPr>
              <a:t>The protocol specific demography enrollment is completed</a:t>
            </a:r>
          </a:p>
          <a:p>
            <a:pPr marL="457200" indent="-457200">
              <a:buFont typeface="Arial" panose="020B0604020202020204" pitchFamily="34" charset="0"/>
              <a:buChar char="•"/>
              <a:defRPr/>
            </a:pPr>
            <a:r>
              <a:rPr lang="en-US" altLang="en-US">
                <a:ea typeface="ヒラギノ角ゴ Pro W3"/>
                <a:cs typeface="Arial"/>
              </a:rPr>
              <a:t>The Enrollment listing is still supported by the Report analytics team</a:t>
            </a:r>
          </a:p>
          <a:p>
            <a:pPr marL="457200" indent="-457200">
              <a:buFont typeface="Arial" panose="020B0604020202020204" pitchFamily="34" charset="0"/>
              <a:buChar char="•"/>
              <a:defRPr/>
            </a:pPr>
            <a:r>
              <a:rPr lang="en-US" altLang="en-US">
                <a:ea typeface="ヒラギノ角ゴ Pro W3"/>
                <a:cs typeface="Arial"/>
              </a:rPr>
              <a:t>A new study launched in March 2021</a:t>
            </a:r>
          </a:p>
          <a:p>
            <a:pPr marL="1036320" lvl="1" indent="-457200">
              <a:buFont typeface="Arial" panose="020B0604020202020204" pitchFamily="34" charset="0"/>
              <a:buChar char="•"/>
              <a:defRPr/>
            </a:pPr>
            <a:r>
              <a:rPr lang="en-US" altLang="en-US">
                <a:ea typeface="ヒラギノ角ゴ Pro W3"/>
                <a:cs typeface="Arial"/>
              </a:rPr>
              <a:t>A randomized controlled study to assess SARS CoV-2 infection, viral shedding, and subsequent potential transmission in university students immunized with </a:t>
            </a:r>
            <a:r>
              <a:rPr lang="en-US" altLang="en-US" err="1">
                <a:ea typeface="ヒラギノ角ゴ Pro W3"/>
                <a:cs typeface="Arial"/>
              </a:rPr>
              <a:t>Moderna</a:t>
            </a:r>
            <a:r>
              <a:rPr lang="en-US" altLang="en-US">
                <a:ea typeface="ヒラギノ角ゴ Pro W3"/>
                <a:cs typeface="Arial"/>
              </a:rPr>
              <a:t> COVID-19 vaccine</a:t>
            </a:r>
          </a:p>
          <a:p>
            <a:pPr marL="1036320" lvl="1" indent="-457200">
              <a:buFont typeface="Arial" panose="020B0604020202020204" pitchFamily="34" charset="0"/>
              <a:buChar char="•"/>
              <a:defRPr/>
            </a:pPr>
            <a:r>
              <a:rPr lang="en-US" altLang="en-US">
                <a:ea typeface="ヒラギノ角ゴ Pro W3"/>
                <a:cs typeface="Arial"/>
              </a:rPr>
              <a:t>The Tableau analytics team is creating several dashboards to monitor study operation</a:t>
            </a:r>
          </a:p>
          <a:p>
            <a:pPr marL="457200" indent="-457200">
              <a:buFont typeface="Arial" panose="020B0604020202020204" pitchFamily="34" charset="0"/>
              <a:buChar char="•"/>
              <a:defRPr/>
            </a:pPr>
            <a:endParaRPr lang="en-US" altLang="en-US"/>
          </a:p>
        </p:txBody>
      </p:sp>
      <p:sp>
        <p:nvSpPr>
          <p:cNvPr id="16388" name="Footer Placeholder 2">
            <a:extLst>
              <a:ext uri="{FF2B5EF4-FFF2-40B4-BE49-F238E27FC236}">
                <a16:creationId xmlns:a16="http://schemas.microsoft.com/office/drawing/2014/main" id="{82F7C620-46F0-4819-A86A-90DFC5D2F312}"/>
              </a:ext>
            </a:extLst>
          </p:cNvPr>
          <p:cNvSpPr>
            <a:spLocks noGrp="1"/>
          </p:cNvSpPr>
          <p:nvPr>
            <p:ph type="ftr" sz="quarter" idx="13"/>
          </p:nvPr>
        </p:nvSpPr>
        <p:spPr>
          <a:noFill/>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pPr>
            <a:r>
              <a:rPr lang="en-US" altLang="en-US" sz="600"/>
              <a:t>© Fred Hutchinson Cancer Research Center </a:t>
            </a:r>
          </a:p>
        </p:txBody>
      </p:sp>
      <p:sp>
        <p:nvSpPr>
          <p:cNvPr id="4" name="Slide Number Placeholder 3">
            <a:extLst>
              <a:ext uri="{FF2B5EF4-FFF2-40B4-BE49-F238E27FC236}">
                <a16:creationId xmlns:a16="http://schemas.microsoft.com/office/drawing/2014/main" id="{6B93F9EB-CC0A-4CC6-B1FA-29E49D6A94DE}"/>
              </a:ext>
            </a:extLst>
          </p:cNvPr>
          <p:cNvSpPr>
            <a:spLocks noGrp="1"/>
          </p:cNvSpPr>
          <p:nvPr>
            <p:ph type="sldNum" sz="quarter" idx="14"/>
          </p:nvPr>
        </p:nvSpPr>
        <p:spPr/>
        <p:txBody>
          <a:bodyPr/>
          <a:lstStyle/>
          <a:p>
            <a:pPr>
              <a:defRPr/>
            </a:pPr>
            <a:r>
              <a:rPr lang="en-US">
                <a:latin typeface="+mn-lt"/>
                <a:ea typeface="ヒラギノ角ゴ Pro W3" charset="0"/>
              </a:rPr>
              <a:t>15</a:t>
            </a:r>
          </a:p>
        </p:txBody>
      </p:sp>
      <p:pic>
        <p:nvPicPr>
          <p:cNvPr id="6" name="Picture 5">
            <a:extLst>
              <a:ext uri="{FF2B5EF4-FFF2-40B4-BE49-F238E27FC236}">
                <a16:creationId xmlns:a16="http://schemas.microsoft.com/office/drawing/2014/main" id="{CACA6716-3E42-444B-9C33-C2B12B14BF65}"/>
              </a:ext>
            </a:extLst>
          </p:cNvPr>
          <p:cNvPicPr>
            <a:picLocks noChangeAspect="1"/>
          </p:cNvPicPr>
          <p:nvPr/>
        </p:nvPicPr>
        <p:blipFill>
          <a:blip r:embed="rId3"/>
          <a:stretch>
            <a:fillRect/>
          </a:stretch>
        </p:blipFill>
        <p:spPr>
          <a:xfrm>
            <a:off x="10106349" y="136525"/>
            <a:ext cx="1471817" cy="743053"/>
          </a:xfrm>
          <a:prstGeom prst="rect">
            <a:avLst/>
          </a:prstGeom>
        </p:spPr>
      </p:pic>
    </p:spTree>
    <p:extLst>
      <p:ext uri="{BB962C8B-B14F-4D97-AF65-F5344CB8AC3E}">
        <p14:creationId xmlns:p14="http://schemas.microsoft.com/office/powerpoint/2010/main" val="3463914596"/>
      </p:ext>
    </p:extLst>
  </p:cSld>
  <p:clrMapOvr>
    <a:masterClrMapping/>
  </p:clrMapOvr>
  <mc:AlternateContent xmlns:mc="http://schemas.openxmlformats.org/markup-compatibility/2006">
    <mc:Choice xmlns:p14="http://schemas.microsoft.com/office/powerpoint/2010/main" Requires="p14">
      <p:transition spd="slow" p14:dur="2000" advTm="30520"/>
    </mc:Choice>
    <mc:Fallback>
      <p:transition spd="slow" advTm="3052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0FF61-97B9-4135-900E-CC313520C9F9}"/>
              </a:ext>
            </a:extLst>
          </p:cNvPr>
          <p:cNvSpPr>
            <a:spLocks noGrp="1"/>
          </p:cNvSpPr>
          <p:nvPr>
            <p:ph type="title"/>
          </p:nvPr>
        </p:nvSpPr>
        <p:spPr>
          <a:xfrm>
            <a:off x="328475" y="1535839"/>
            <a:ext cx="11700768" cy="1376039"/>
          </a:xfrm>
          <a:extLst>
            <a:ext uri="{909E8E84-426E-40dd-AFC4-6F175D3DCCD1}"/>
            <a:ext uri="{91240B29-F687-4f45-9708-019B960494DF}"/>
            <a:ext uri="{AF507438-7753-43e0-B8FC-AC1667EBCBE1}"/>
            <a:ext uri="{FAA26D3D-D897-4be2-8F04-BA451C77F1D7}"/>
          </a:extLst>
        </p:spPr>
        <p:txBody>
          <a:bodyPr/>
          <a:lstStyle/>
          <a:p>
            <a:pPr>
              <a:defRPr/>
            </a:pPr>
            <a:r>
              <a:rPr lang="en-US">
                <a:solidFill>
                  <a:schemeClr val="accent6"/>
                </a:solidFill>
              </a:rPr>
              <a:t>Happy to answer further queries</a:t>
            </a:r>
            <a:br>
              <a:rPr lang="en-US">
                <a:solidFill>
                  <a:schemeClr val="accent6"/>
                </a:solidFill>
              </a:rPr>
            </a:br>
            <a:br>
              <a:rPr lang="en-US">
                <a:solidFill>
                  <a:schemeClr val="accent6"/>
                </a:solidFill>
              </a:rPr>
            </a:br>
            <a:endParaRPr lang="en-US">
              <a:solidFill>
                <a:schemeClr val="accent6"/>
              </a:solidFill>
            </a:endParaRPr>
          </a:p>
        </p:txBody>
      </p:sp>
      <p:sp>
        <p:nvSpPr>
          <p:cNvPr id="5" name="TextBox 4">
            <a:extLst>
              <a:ext uri="{FF2B5EF4-FFF2-40B4-BE49-F238E27FC236}">
                <a16:creationId xmlns:a16="http://schemas.microsoft.com/office/drawing/2014/main" id="{8AA71668-6DC9-40F4-A4F8-503EF4C6F536}"/>
              </a:ext>
            </a:extLst>
          </p:cNvPr>
          <p:cNvSpPr txBox="1"/>
          <p:nvPr/>
        </p:nvSpPr>
        <p:spPr>
          <a:xfrm>
            <a:off x="417250" y="4376692"/>
            <a:ext cx="5228947" cy="830997"/>
          </a:xfrm>
          <a:prstGeom prst="rect">
            <a:avLst/>
          </a:prstGeom>
          <a:noFill/>
        </p:spPr>
        <p:txBody>
          <a:bodyPr wrap="square" rtlCol="0">
            <a:spAutoFit/>
          </a:bodyPr>
          <a:lstStyle/>
          <a:p>
            <a:r>
              <a:rPr lang="en-US">
                <a:solidFill>
                  <a:schemeClr val="accent6"/>
                </a:solidFill>
              </a:rPr>
              <a:t>contact:</a:t>
            </a:r>
          </a:p>
          <a:p>
            <a:r>
              <a:rPr lang="en-US">
                <a:solidFill>
                  <a:schemeClr val="accent6"/>
                </a:solidFill>
              </a:rPr>
              <a:t>Rohit Banerjee, rbanerje@scharp.org</a:t>
            </a:r>
            <a:endParaRPr lang="en-US"/>
          </a:p>
        </p:txBody>
      </p:sp>
      <p:pic>
        <p:nvPicPr>
          <p:cNvPr id="6" name="Picture 5">
            <a:extLst>
              <a:ext uri="{FF2B5EF4-FFF2-40B4-BE49-F238E27FC236}">
                <a16:creationId xmlns:a16="http://schemas.microsoft.com/office/drawing/2014/main" id="{D8DC4951-1133-44D5-A443-1FD7F23CF3AC}"/>
              </a:ext>
            </a:extLst>
          </p:cNvPr>
          <p:cNvPicPr>
            <a:picLocks noChangeAspect="1"/>
          </p:cNvPicPr>
          <p:nvPr/>
        </p:nvPicPr>
        <p:blipFill>
          <a:blip r:embed="rId3"/>
          <a:stretch>
            <a:fillRect/>
          </a:stretch>
        </p:blipFill>
        <p:spPr>
          <a:xfrm>
            <a:off x="10488089" y="5907011"/>
            <a:ext cx="1471817" cy="743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418"/>
    </mc:Choice>
    <mc:Fallback>
      <p:transition spd="slow" advTm="641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8A9E69-820D-48D9-A55C-8E2C621789F6}"/>
              </a:ext>
            </a:extLst>
          </p:cNvPr>
          <p:cNvPicPr>
            <a:picLocks noChangeAspect="1"/>
          </p:cNvPicPr>
          <p:nvPr/>
        </p:nvPicPr>
        <p:blipFill>
          <a:blip r:embed="rId2"/>
          <a:stretch>
            <a:fillRect/>
          </a:stretch>
        </p:blipFill>
        <p:spPr>
          <a:xfrm>
            <a:off x="10488089" y="5907011"/>
            <a:ext cx="1471817" cy="743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86"/>
    </mc:Choice>
    <mc:Fallback>
      <p:transition spd="slow" advTm="2486"/>
    </mc:Fallback>
  </mc:AlternateContent>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F519CF4FB76F42A2F77B321BA73C14" ma:contentTypeVersion="6" ma:contentTypeDescription="Create a new document." ma:contentTypeScope="" ma:versionID="e6a9a0f529a012221b8be4e05c95a2fe">
  <xsd:schema xmlns:xsd="http://www.w3.org/2001/XMLSchema" xmlns:xs="http://www.w3.org/2001/XMLSchema" xmlns:p="http://schemas.microsoft.com/office/2006/metadata/properties" xmlns:ns2="0fc06faa-dd7c-46a3-998e-f1b033c43ce5" targetNamespace="http://schemas.microsoft.com/office/2006/metadata/properties" ma:root="true" ma:fieldsID="b7bd4c3718082877822daebb019df82e" ns2:_="">
    <xsd:import namespace="0fc06faa-dd7c-46a3-998e-f1b033c43ce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c06faa-dd7c-46a3-998e-f1b033c43c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0DF7B32-72D1-4497-8AC9-8B42AA1CE864}">
  <ds:schemaRefs>
    <ds:schemaRef ds:uri="0fc06faa-dd7c-46a3-998e-f1b033c43c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BF73F20-7E2F-4AD3-B5D5-E38B463696DA}">
  <ds:schemaRefs>
    <ds:schemaRef ds:uri="http://schemas.microsoft.com/sharepoint/v3/contenttype/forms"/>
  </ds:schemaRefs>
</ds:datastoreItem>
</file>

<file path=customXml/itemProps3.xml><?xml version="1.0" encoding="utf-8"?>
<ds:datastoreItem xmlns:ds="http://schemas.openxmlformats.org/officeDocument/2006/customXml" ds:itemID="{FBB62DE8-11C3-4F75-8A50-9D12D432D417}">
  <ds:schemaRefs>
    <ds:schemaRef ds:uri="0fc06faa-dd7c-46a3-998e-f1b033c43ce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18</Slides>
  <Notes>12</Notes>
  <HiddenSlides>0</HiddenSlides>
  <ScaleCrop>false</ScaleCrop>
  <HeadingPairs>
    <vt:vector size="4" baseType="variant">
      <vt:variant>
        <vt:lpstr>Theme</vt:lpstr>
      </vt:variant>
      <vt:variant>
        <vt:i4>4</vt:i4>
      </vt:variant>
      <vt:variant>
        <vt:lpstr>Slide Titles</vt:lpstr>
      </vt:variant>
      <vt:variant>
        <vt:i4>18</vt:i4>
      </vt:variant>
    </vt:vector>
  </HeadingPairs>
  <TitlesOfParts>
    <vt:vector size="22" baseType="lpstr">
      <vt:lpstr>Default Design</vt:lpstr>
      <vt:lpstr>1_Default Design</vt:lpstr>
      <vt:lpstr>2_Default Design</vt:lpstr>
      <vt:lpstr>3_Default Design</vt:lpstr>
      <vt:lpstr>PowerPoint Presentation</vt:lpstr>
      <vt:lpstr>PowerPoint Presentation</vt:lpstr>
      <vt:lpstr>PowerPoint Presentation</vt:lpstr>
      <vt:lpstr>Introduction of report analytics team members</vt:lpstr>
      <vt:lpstr>PowerPoint Presentation</vt:lpstr>
      <vt:lpstr>Background</vt:lpstr>
      <vt:lpstr>Scope creation</vt:lpstr>
      <vt:lpstr>Data preparation</vt:lpstr>
      <vt:lpstr>Dashboard: example 1</vt:lpstr>
      <vt:lpstr>Dashboard: example 2</vt:lpstr>
      <vt:lpstr>Dashboard: example 3</vt:lpstr>
      <vt:lpstr>Sharing with stakeholders</vt:lpstr>
      <vt:lpstr>Impact</vt:lpstr>
      <vt:lpstr>Challenges</vt:lpstr>
      <vt:lpstr>Learning</vt:lpstr>
      <vt:lpstr>Current status</vt:lpstr>
      <vt:lpstr>Happy to answer further queries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Cummings, Melissa A</dc:creator>
  <cp:keywords/>
  <dc:description/>
  <cp:revision>1</cp:revision>
  <cp:lastPrinted>2014-07-24T22:52:48Z</cp:lastPrinted>
  <dcterms:created xsi:type="dcterms:W3CDTF">1601-01-01T00:00:00Z</dcterms:created>
  <dcterms:modified xsi:type="dcterms:W3CDTF">2021-05-25T15:03:03Z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0x01010080F519CF4FB76F42A2F77B321BA73C14</vt:lpwstr>
  </property>
</Properties>
</file>