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92" r:id="rId5"/>
    <p:sldMasterId id="2147484321" r:id="rId6"/>
    <p:sldMasterId id="2147483674" r:id="rId7"/>
    <p:sldMasterId id="2147484042" r:id="rId8"/>
    <p:sldMasterId id="2147484337" r:id="rId9"/>
    <p:sldMasterId id="2147484339" r:id="rId10"/>
  </p:sldMasterIdLst>
  <p:notesMasterIdLst>
    <p:notesMasterId r:id="rId29"/>
  </p:notesMasterIdLst>
  <p:handoutMasterIdLst>
    <p:handoutMasterId r:id="rId30"/>
  </p:handoutMasterIdLst>
  <p:sldIdLst>
    <p:sldId id="330" r:id="rId11"/>
    <p:sldId id="333" r:id="rId12"/>
    <p:sldId id="460" r:id="rId13"/>
    <p:sldId id="471" r:id="rId14"/>
    <p:sldId id="473" r:id="rId15"/>
    <p:sldId id="461" r:id="rId16"/>
    <p:sldId id="470" r:id="rId17"/>
    <p:sldId id="462" r:id="rId18"/>
    <p:sldId id="472" r:id="rId19"/>
    <p:sldId id="475" r:id="rId20"/>
    <p:sldId id="477" r:id="rId21"/>
    <p:sldId id="464" r:id="rId22"/>
    <p:sldId id="465" r:id="rId23"/>
    <p:sldId id="474" r:id="rId24"/>
    <p:sldId id="467" r:id="rId25"/>
    <p:sldId id="466" r:id="rId26"/>
    <p:sldId id="459" r:id="rId27"/>
    <p:sldId id="407" r:id="rId28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  <p15:guide id="3" orient="horz" pos="3912">
          <p15:clr>
            <a:srgbClr val="A4A3A4"/>
          </p15:clr>
        </p15:guide>
        <p15:guide id="4" pos="56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 Yan" initials="WY" lastIdx="1" clrIdx="0">
    <p:extLst>
      <p:ext uri="{19B8F6BF-5375-455C-9EA6-DF929625EA0E}">
        <p15:presenceInfo xmlns:p15="http://schemas.microsoft.com/office/powerpoint/2012/main" userId="S-1-5-21-1472932569-214068005-926709054-398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494"/>
    <a:srgbClr val="2E4488"/>
    <a:srgbClr val="000000"/>
    <a:srgbClr val="FDB813"/>
    <a:srgbClr val="FFC425"/>
    <a:srgbClr val="008080"/>
    <a:srgbClr val="E1E1E1"/>
    <a:srgbClr val="4E6128"/>
    <a:srgbClr val="FF8B25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615" autoAdjust="0"/>
  </p:normalViewPr>
  <p:slideViewPr>
    <p:cSldViewPr snapToGrid="0">
      <p:cViewPr varScale="1">
        <p:scale>
          <a:sx n="80" d="100"/>
          <a:sy n="80" d="100"/>
        </p:scale>
        <p:origin x="1176" y="84"/>
      </p:cViewPr>
      <p:guideLst>
        <p:guide orient="horz"/>
        <p:guide/>
        <p:guide orient="horz" pos="3912"/>
        <p:guide pos="5628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8148"/>
    </p:cViewPr>
  </p:sorterViewPr>
  <p:notesViewPr>
    <p:cSldViewPr snapToGrid="0">
      <p:cViewPr varScale="1">
        <p:scale>
          <a:sx n="88" d="100"/>
          <a:sy n="88" d="100"/>
        </p:scale>
        <p:origin x="-3786" y="-11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43979" cy="32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122" y="1"/>
            <a:ext cx="3043979" cy="32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036585"/>
            <a:ext cx="3043979" cy="27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122" y="9036585"/>
            <a:ext cx="3043979" cy="27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ITC Franklin Gothic Std Bk Cd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BCAE3DC-170E-4613-A0CC-4BE6EC59C3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43979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122" y="0"/>
            <a:ext cx="3043979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6913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734" y="4422461"/>
            <a:ext cx="5149637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43331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ITC Franklin Gothic Std Bk Cd"/>
                <a:ea typeface="ＭＳ Ｐゴシック" pitchFamily="-4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122" y="8843331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8" tIns="46801" rIns="93608" bIns="468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ITC Franklin Gothic Std Bk Cd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BA2C2E2-0E08-480B-A22D-C2F2EBF6A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49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TC Franklin Gothic Std Bk Cd"/>
        <a:ea typeface="ＭＳ Ｐゴシック" pitchFamily="-48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TC Franklin Gothic Std Bk Cd"/>
        <a:ea typeface="ＭＳ Ｐゴシック" pitchFamily="-48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TC Franklin Gothic Std Bk Cd"/>
        <a:ea typeface="ＭＳ Ｐゴシック" pitchFamily="-48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TC Franklin Gothic Std Bk Cd"/>
        <a:ea typeface="ＭＳ Ｐゴシック" pitchFamily="-48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TC Franklin Gothic Std Bk Cd"/>
        <a:ea typeface="ＭＳ Ｐゴシック" pitchFamily="-48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A2C2E2-0E08-480B-A22D-C2F2EBF6A27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8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A2C2E2-0E08-480B-A22D-C2F2EBF6A27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00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A2C2E2-0E08-480B-A22D-C2F2EBF6A27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95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A2C2E2-0E08-480B-A22D-C2F2EBF6A27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938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A2C2E2-0E08-480B-A22D-C2F2EBF6A27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1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3812" y="1151931"/>
            <a:ext cx="8228413" cy="153888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"/>
          <p:cNvSpPr>
            <a:spLocks noGrp="1"/>
          </p:cNvSpPr>
          <p:nvPr>
            <p:ph type="body" sz="quarter" idx="16" hasCustomPrompt="1"/>
          </p:nvPr>
        </p:nvSpPr>
        <p:spPr>
          <a:xfrm>
            <a:off x="684213" y="2935288"/>
            <a:ext cx="8228012" cy="1263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13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84213" y="4427538"/>
            <a:ext cx="8228012" cy="904875"/>
          </a:xfrm>
        </p:spPr>
        <p:txBody>
          <a:bodyPr/>
          <a:lstStyle>
            <a:lvl2pPr>
              <a:defRPr/>
            </a:lvl2pPr>
            <a:lvl3pPr>
              <a:defRPr/>
            </a:lvl3pPr>
          </a:lstStyle>
          <a:p>
            <a:pPr lvl="1"/>
            <a:r>
              <a:rPr lang="en-US" dirty="0" smtClean="0"/>
              <a:t>Name</a:t>
            </a:r>
          </a:p>
          <a:p>
            <a:pPr lvl="2"/>
            <a:r>
              <a:rPr lang="en-US" dirty="0" smtClean="0"/>
              <a:t>Position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8211713" y="6056412"/>
            <a:ext cx="700512" cy="153888"/>
          </a:xfrm>
        </p:spPr>
        <p:txBody>
          <a:bodyPr wrap="none">
            <a:sp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  <a:lvl2pPr>
              <a:defRPr sz="1000">
                <a:solidFill>
                  <a:schemeClr val="tx2"/>
                </a:solidFill>
              </a:defRPr>
            </a:lvl2pPr>
            <a:lvl3pPr>
              <a:defRPr sz="100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Month 20XX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249637" y="6567844"/>
            <a:ext cx="2662588" cy="123111"/>
          </a:xfrm>
        </p:spPr>
        <p:txBody>
          <a:bodyPr wrap="none" anchor="ctr" anchorCtr="0">
            <a:spAutoFit/>
          </a:bodyPr>
          <a:lstStyle>
            <a:lvl1pPr algn="r">
              <a:spcBef>
                <a:spcPts val="0"/>
              </a:spcBef>
              <a:defRPr sz="800">
                <a:solidFill>
                  <a:schemeClr val="bg2">
                    <a:lumMod val="90000"/>
                  </a:schemeClr>
                </a:solidFill>
                <a:latin typeface="Arial Narrow" panose="020B0606020202030204" pitchFamily="34" charset="0"/>
              </a:defRPr>
            </a:lvl1pPr>
            <a:lvl2pPr>
              <a:defRPr sz="800">
                <a:latin typeface="Arial Narrow" panose="020B0606020202030204" pitchFamily="34" charset="0"/>
              </a:defRPr>
            </a:lvl2pPr>
            <a:lvl3pPr>
              <a:defRPr sz="800">
                <a:latin typeface="Arial Narrow" panose="020B0606020202030204" pitchFamily="34" charset="0"/>
              </a:defRPr>
            </a:lvl3pPr>
            <a:lvl4pPr>
              <a:defRPr sz="800">
                <a:latin typeface="Arial Narrow" panose="020B0606020202030204" pitchFamily="34" charset="0"/>
              </a:defRPr>
            </a:lvl4pPr>
            <a:lvl5pPr>
              <a:defRPr sz="8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 smtClean="0"/>
              <a:t>Copyright © 20XX American Institutes for Research. All rights reserved.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412088" y="6719893"/>
            <a:ext cx="500137" cy="92333"/>
          </a:xfrm>
        </p:spPr>
        <p:txBody>
          <a:bodyPr wrap="none">
            <a:spAutoFit/>
          </a:bodyPr>
          <a:lstStyle>
            <a:lvl1pPr algn="r">
              <a:defRPr sz="6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XXXX_MM/YY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74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3618527"/>
            <a:ext cx="8229600" cy="769441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388" y="4616570"/>
            <a:ext cx="8229600" cy="1063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5130" y="6507316"/>
            <a:ext cx="157094" cy="153888"/>
          </a:xfrm>
        </p:spPr>
        <p:txBody>
          <a:bodyPr wrap="none"/>
          <a:lstStyle>
            <a:lvl1pPr>
              <a:defRPr sz="1000"/>
            </a:lvl1pPr>
          </a:lstStyle>
          <a:p>
            <a:fld id="{A1A8B8B9-B651-4439-A868-E8F04EF814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253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Level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882532"/>
            <a:ext cx="8224837" cy="492443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611466"/>
            <a:ext cx="8224837" cy="4714531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7388" y="882532"/>
            <a:ext cx="8224837" cy="492443"/>
          </a:xfrm>
        </p:spPr>
        <p:txBody>
          <a:bodyPr>
            <a:sp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 bwMode="gray">
          <a:xfrm>
            <a:off x="687526" y="1607853"/>
            <a:ext cx="8224699" cy="4726300"/>
          </a:xfrm>
        </p:spPr>
        <p:txBody>
          <a:bodyPr/>
          <a:lstStyle>
            <a:lvl1pPr marL="233363" indent="-233363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>
              <a:defRPr sz="180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2pPr>
            <a:lvl3pPr>
              <a:defRPr sz="1400" baseline="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3pPr>
            <a:lvl4pPr marL="915988" indent="-228600">
              <a:defRPr sz="1400" baseline="0">
                <a:solidFill>
                  <a:schemeClr val="tx2"/>
                </a:solidFill>
                <a:latin typeface="+mn-lt"/>
                <a:cs typeface="Arial" pitchFamily="34" charset="0"/>
              </a:defRPr>
            </a:lvl4pPr>
            <a:lvl5pPr marL="11430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defRPr>
            </a:lvl5pPr>
            <a:lvl6pPr marL="137795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597025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830388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20574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0" name="Content Right"/>
          <p:cNvSpPr>
            <a:spLocks noGrp="1"/>
          </p:cNvSpPr>
          <p:nvPr>
            <p:ph sz="quarter" idx="12"/>
          </p:nvPr>
        </p:nvSpPr>
        <p:spPr>
          <a:xfrm>
            <a:off x="687387" y="1599874"/>
            <a:ext cx="3994151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2" name="Content Left"/>
          <p:cNvSpPr>
            <a:spLocks noGrp="1"/>
          </p:cNvSpPr>
          <p:nvPr>
            <p:ph sz="quarter" idx="13"/>
          </p:nvPr>
        </p:nvSpPr>
        <p:spPr>
          <a:xfrm>
            <a:off x="4913314" y="1599874"/>
            <a:ext cx="3998912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49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First Level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7584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079185"/>
            <a:ext cx="8224837" cy="5246813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5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883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 Lef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3992563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7" name="Content Right"/>
          <p:cNvSpPr>
            <a:spLocks noGrp="1"/>
          </p:cNvSpPr>
          <p:nvPr>
            <p:ph sz="quarter" idx="12"/>
          </p:nvPr>
        </p:nvSpPr>
        <p:spPr>
          <a:xfrm>
            <a:off x="4913313" y="1082675"/>
            <a:ext cx="3998912" cy="5243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9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4089"/>
            <a:ext cx="8224837" cy="4883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27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Level No Bulle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882532"/>
            <a:ext cx="8224837" cy="492443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611466"/>
            <a:ext cx="8224837" cy="4714531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18220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1000"/>
            </a:lvl1pPr>
            <a:lvl2pPr marL="228600" indent="0">
              <a:buNone/>
              <a:defRPr sz="1000"/>
            </a:lvl2pPr>
            <a:lvl3pPr marL="458788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sz="1000" dirty="0">
              <a:solidFill>
                <a:schemeClr val="tx2"/>
              </a:solidFill>
              <a:latin typeface="+mn-lt"/>
              <a:ea typeface="ITC Franklin Gothic Std Bk Cd"/>
              <a:cs typeface="ITC Franklin Gothic Std Bk Cd"/>
            </a:endParaRP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540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7388" y="882532"/>
            <a:ext cx="8224837" cy="492443"/>
          </a:xfrm>
        </p:spPr>
        <p:txBody>
          <a:bodyPr>
            <a:sp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 bwMode="gray">
          <a:xfrm>
            <a:off x="687526" y="1607853"/>
            <a:ext cx="8224699" cy="4726300"/>
          </a:xfrm>
        </p:spPr>
        <p:txBody>
          <a:bodyPr/>
          <a:lstStyle>
            <a:lvl1pPr marL="233363" indent="-233363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>
              <a:defRPr sz="180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2pPr>
            <a:lvl3pPr>
              <a:defRPr sz="1400" baseline="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3pPr>
            <a:lvl4pPr marL="915988" indent="-228600">
              <a:defRPr sz="1400" baseline="0">
                <a:solidFill>
                  <a:schemeClr val="tx2"/>
                </a:solidFill>
                <a:latin typeface="+mn-lt"/>
                <a:cs typeface="Arial" pitchFamily="34" charset="0"/>
              </a:defRPr>
            </a:lvl4pPr>
            <a:lvl5pPr marL="11430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defRPr>
            </a:lvl5pPr>
            <a:lvl6pPr marL="137795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597025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830388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20574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26376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1000"/>
            </a:lvl1pPr>
            <a:lvl2pPr marL="228600" indent="0">
              <a:buNone/>
              <a:defRPr sz="1000"/>
            </a:lvl2pPr>
            <a:lvl3pPr marL="458788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91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0" name="Content Right"/>
          <p:cNvSpPr>
            <a:spLocks noGrp="1"/>
          </p:cNvSpPr>
          <p:nvPr>
            <p:ph sz="quarter" idx="12"/>
          </p:nvPr>
        </p:nvSpPr>
        <p:spPr>
          <a:xfrm>
            <a:off x="687387" y="1599874"/>
            <a:ext cx="3994151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2" name="Content Left"/>
          <p:cNvSpPr>
            <a:spLocks noGrp="1"/>
          </p:cNvSpPr>
          <p:nvPr>
            <p:ph sz="quarter" idx="13"/>
          </p:nvPr>
        </p:nvSpPr>
        <p:spPr>
          <a:xfrm>
            <a:off x="4913314" y="1599874"/>
            <a:ext cx="3998912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ource"/>
          <p:cNvSpPr>
            <a:spLocks noGrp="1"/>
          </p:cNvSpPr>
          <p:nvPr>
            <p:ph type="body" sz="quarter" idx="14" hasCustomPrompt="1"/>
          </p:nvPr>
        </p:nvSpPr>
        <p:spPr>
          <a:xfrm>
            <a:off x="687388" y="6015236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228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First Level No Bulle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7584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079185"/>
            <a:ext cx="8224837" cy="5246813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19610"/>
            <a:ext cx="8224837" cy="306388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610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Bulleted Tex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5" name="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92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Two Column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 Lef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3992563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7" name="Content Right"/>
          <p:cNvSpPr>
            <a:spLocks noGrp="1"/>
          </p:cNvSpPr>
          <p:nvPr>
            <p:ph sz="quarter" idx="12"/>
          </p:nvPr>
        </p:nvSpPr>
        <p:spPr>
          <a:xfrm>
            <a:off x="4913313" y="1082675"/>
            <a:ext cx="3998912" cy="5243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73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Rule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4089"/>
            <a:ext cx="8224837" cy="4883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5" name="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66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87388" y="2362081"/>
            <a:ext cx="8224837" cy="2964023"/>
          </a:xfrm>
        </p:spPr>
        <p:txBody>
          <a:bodyPr/>
          <a:lstStyle>
            <a:lvl1pPr>
              <a:defRPr lang="en-US" sz="2000" kern="1200" dirty="0">
                <a:solidFill>
                  <a:schemeClr val="bg1"/>
                </a:solidFill>
                <a:latin typeface="+mn-lt"/>
                <a:ea typeface="Arial" pitchFamily="34" charset="0"/>
                <a:cs typeface="Arial" pitchFamily="34" charset="0"/>
              </a:defRPr>
            </a:lvl1pPr>
          </a:lstStyle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</a:pPr>
            <a:r>
              <a:rPr lang="en-US" dirty="0" smtClean="0"/>
              <a:t>Second level</a:t>
            </a:r>
          </a:p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</a:pPr>
            <a:r>
              <a:rPr lang="en-US" dirty="0" smtClean="0"/>
              <a:t>Third level</a:t>
            </a:r>
          </a:p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</a:pPr>
            <a:r>
              <a:rPr lang="en-US" dirty="0" smtClean="0"/>
              <a:t>Fourth level</a:t>
            </a:r>
          </a:p>
          <a:p>
            <a:pPr marL="0" lvl="0" indent="0" algn="l" rtl="0" eaLnBrk="0" fontAlgn="base" hangingPunc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3618527"/>
            <a:ext cx="8229600" cy="769441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388" y="4616570"/>
            <a:ext cx="8229600" cy="1063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5130" y="6507316"/>
            <a:ext cx="157094" cy="153888"/>
          </a:xfrm>
        </p:spPr>
        <p:txBody>
          <a:bodyPr wrap="none"/>
          <a:lstStyle>
            <a:lvl1pPr>
              <a:defRPr sz="1000"/>
            </a:lvl1pPr>
          </a:lstStyle>
          <a:p>
            <a:fld id="{A1A8B8B9-B651-4439-A868-E8F04EF81465}" type="slidenum">
              <a:rPr lang="en-US" smtClean="0">
                <a:solidFill>
                  <a:srgbClr val="003462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3462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91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Level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882532"/>
            <a:ext cx="8224837" cy="492443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611466"/>
            <a:ext cx="8224837" cy="4714531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57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7388" y="882532"/>
            <a:ext cx="8224837" cy="492443"/>
          </a:xfrm>
        </p:spPr>
        <p:txBody>
          <a:bodyPr>
            <a:sp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 bwMode="gray">
          <a:xfrm>
            <a:off x="687526" y="1607853"/>
            <a:ext cx="8224699" cy="4726300"/>
          </a:xfrm>
        </p:spPr>
        <p:txBody>
          <a:bodyPr/>
          <a:lstStyle>
            <a:lvl1pPr marL="233363" indent="-233363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>
              <a:defRPr sz="180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2pPr>
            <a:lvl3pPr>
              <a:defRPr sz="1400" baseline="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3pPr>
            <a:lvl4pPr marL="915988" indent="-228600">
              <a:defRPr sz="1400" baseline="0">
                <a:solidFill>
                  <a:schemeClr val="tx2"/>
                </a:solidFill>
                <a:latin typeface="+mn-lt"/>
                <a:cs typeface="Arial" pitchFamily="34" charset="0"/>
              </a:defRPr>
            </a:lvl4pPr>
            <a:lvl5pPr marL="11430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defRPr>
            </a:lvl5pPr>
            <a:lvl6pPr marL="137795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597025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830388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20574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000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0" name="Content Right"/>
          <p:cNvSpPr>
            <a:spLocks noGrp="1"/>
          </p:cNvSpPr>
          <p:nvPr>
            <p:ph sz="quarter" idx="12"/>
          </p:nvPr>
        </p:nvSpPr>
        <p:spPr>
          <a:xfrm>
            <a:off x="687387" y="1599874"/>
            <a:ext cx="3994151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2" name="Content Left"/>
          <p:cNvSpPr>
            <a:spLocks noGrp="1"/>
          </p:cNvSpPr>
          <p:nvPr>
            <p:ph sz="quarter" idx="13"/>
          </p:nvPr>
        </p:nvSpPr>
        <p:spPr>
          <a:xfrm>
            <a:off x="4913314" y="1599874"/>
            <a:ext cx="3998912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First Level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7584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079185"/>
            <a:ext cx="8224837" cy="5246813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47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043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 Lef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3992563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7" name="Content Right"/>
          <p:cNvSpPr>
            <a:spLocks noGrp="1"/>
          </p:cNvSpPr>
          <p:nvPr>
            <p:ph sz="quarter" idx="12"/>
          </p:nvPr>
        </p:nvSpPr>
        <p:spPr>
          <a:xfrm>
            <a:off x="4913313" y="1082675"/>
            <a:ext cx="3998912" cy="5243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4089"/>
            <a:ext cx="8224837" cy="4883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46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Level No Bulle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882532"/>
            <a:ext cx="8224837" cy="492443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611466"/>
            <a:ext cx="8224837" cy="4714531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18220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1000"/>
            </a:lvl1pPr>
            <a:lvl2pPr marL="228600" indent="0">
              <a:buNone/>
              <a:defRPr sz="1000"/>
            </a:lvl2pPr>
            <a:lvl3pPr marL="458788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sz="1000" dirty="0">
              <a:solidFill>
                <a:schemeClr val="tx2"/>
              </a:solidFill>
              <a:latin typeface="+mn-lt"/>
              <a:ea typeface="ITC Franklin Gothic Std Bk Cd"/>
              <a:cs typeface="ITC Franklin Gothic Std Bk Cd"/>
            </a:endParaRPr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0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7388" y="882532"/>
            <a:ext cx="8224837" cy="492443"/>
          </a:xfrm>
        </p:spPr>
        <p:txBody>
          <a:bodyPr>
            <a:sp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 bwMode="gray">
          <a:xfrm>
            <a:off x="687526" y="1607853"/>
            <a:ext cx="8224699" cy="4726300"/>
          </a:xfrm>
        </p:spPr>
        <p:txBody>
          <a:bodyPr/>
          <a:lstStyle>
            <a:lvl1pPr marL="233363" indent="-233363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>
              <a:defRPr sz="180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2pPr>
            <a:lvl3pPr>
              <a:defRPr sz="1400" baseline="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3pPr>
            <a:lvl4pPr marL="915988" indent="-228600">
              <a:defRPr sz="1400" baseline="0">
                <a:solidFill>
                  <a:schemeClr val="tx2"/>
                </a:solidFill>
                <a:latin typeface="+mn-lt"/>
                <a:cs typeface="Arial" pitchFamily="34" charset="0"/>
              </a:defRPr>
            </a:lvl4pPr>
            <a:lvl5pPr marL="11430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defRPr>
            </a:lvl5pPr>
            <a:lvl6pPr marL="137795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597025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830388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2057400" indent="-228600">
              <a:defRPr sz="14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26376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1000"/>
            </a:lvl1pPr>
            <a:lvl2pPr marL="228600" indent="0">
              <a:buNone/>
              <a:defRPr sz="1000"/>
            </a:lvl2pPr>
            <a:lvl3pPr marL="458788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9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Rule"/>
          <p:cNvCxnSpPr/>
          <p:nvPr userDrawn="1"/>
        </p:nvCxnSpPr>
        <p:spPr>
          <a:xfrm>
            <a:off x="687388" y="1487424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0" name="Content Right"/>
          <p:cNvSpPr>
            <a:spLocks noGrp="1"/>
          </p:cNvSpPr>
          <p:nvPr>
            <p:ph sz="quarter" idx="12"/>
          </p:nvPr>
        </p:nvSpPr>
        <p:spPr>
          <a:xfrm>
            <a:off x="687387" y="1599874"/>
            <a:ext cx="3994151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2" name="Content Left"/>
          <p:cNvSpPr>
            <a:spLocks noGrp="1"/>
          </p:cNvSpPr>
          <p:nvPr>
            <p:ph sz="quarter" idx="13"/>
          </p:nvPr>
        </p:nvSpPr>
        <p:spPr>
          <a:xfrm>
            <a:off x="4913314" y="1599874"/>
            <a:ext cx="3998912" cy="47231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ource"/>
          <p:cNvSpPr>
            <a:spLocks noGrp="1"/>
          </p:cNvSpPr>
          <p:nvPr>
            <p:ph type="body" sz="quarter" idx="14" hasCustomPrompt="1"/>
          </p:nvPr>
        </p:nvSpPr>
        <p:spPr>
          <a:xfrm>
            <a:off x="687388" y="6015236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28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First Level No Bulle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7584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 userDrawn="1">
            <p:ph idx="1"/>
          </p:nvPr>
        </p:nvSpPr>
        <p:spPr>
          <a:xfrm>
            <a:off x="687388" y="1079185"/>
            <a:ext cx="8224837" cy="5246813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 marL="230188" indent="-230188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465138" indent="-228600">
              <a:buFont typeface="Arial" panose="020B0604020202020204" pitchFamily="34" charset="0"/>
              <a:buChar char="–"/>
              <a:defRPr>
                <a:solidFill>
                  <a:schemeClr val="tx2"/>
                </a:solidFill>
                <a:latin typeface="+mn-lt"/>
              </a:defRPr>
            </a:lvl3pPr>
            <a:lvl4pPr marL="685800" indent="-228600">
              <a:buFont typeface="Arial" panose="020B0604020202020204" pitchFamily="34" charset="0"/>
              <a:buChar char="»"/>
              <a:defRPr>
                <a:solidFill>
                  <a:schemeClr val="tx2"/>
                </a:solidFill>
                <a:latin typeface="+mn-lt"/>
              </a:defRPr>
            </a:lvl4pPr>
            <a:lvl5pPr marL="912813" indent="-228600">
              <a:buFont typeface="Arial" panose="020B0604020202020204" pitchFamily="34" charset="0"/>
              <a:buChar char="•"/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461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6pPr>
            <a:lvl7pPr marL="1374775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7pPr>
            <a:lvl8pPr marL="1600200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8pPr>
            <a:lvl9pPr marL="1827213" indent="-228600"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ource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6019610"/>
            <a:ext cx="8224837" cy="306388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 userDrawn="1">
            <p:ph type="sldNum" sz="quarter" idx="10"/>
          </p:nvPr>
        </p:nvSpPr>
        <p:spPr>
          <a:xfrm>
            <a:off x="8771161" y="6666757"/>
            <a:ext cx="141064" cy="13849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7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Bulleted Text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5" name="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algn="r"/>
            <a:fld id="{F3477EC8-074D-41C4-94AE-E9EA7CEEA348}" type="slidenum">
              <a:rPr smtClean="0"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909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, Two Column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Rule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5759"/>
            <a:ext cx="8224837" cy="48667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 Lef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3992563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7" name="Content Right"/>
          <p:cNvSpPr>
            <a:spLocks noGrp="1"/>
          </p:cNvSpPr>
          <p:nvPr>
            <p:ph sz="quarter" idx="12"/>
          </p:nvPr>
        </p:nvSpPr>
        <p:spPr>
          <a:xfrm>
            <a:off x="4913313" y="1082675"/>
            <a:ext cx="3998912" cy="5243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244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Rule,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 userDrawn="1">
            <p:ph type="title"/>
          </p:nvPr>
        </p:nvSpPr>
        <p:spPr>
          <a:xfrm>
            <a:off x="687388" y="364089"/>
            <a:ext cx="8224837" cy="4883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ontent"/>
          <p:cNvSpPr>
            <a:spLocks noGrp="1"/>
          </p:cNvSpPr>
          <p:nvPr userDrawn="1">
            <p:ph sz="quarter" idx="11"/>
          </p:nvPr>
        </p:nvSpPr>
        <p:spPr>
          <a:xfrm>
            <a:off x="687388" y="1074693"/>
            <a:ext cx="8224837" cy="52514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5" name="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687388" y="6018411"/>
            <a:ext cx="8224837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z="1000" i="1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Source: </a:t>
            </a:r>
            <a:r>
              <a:rPr lang="en-US" sz="1000" dirty="0" smtClean="0">
                <a:solidFill>
                  <a:schemeClr val="tx2"/>
                </a:solidFill>
                <a:latin typeface="+mn-lt"/>
                <a:ea typeface="ITC Franklin Gothic Std Bk Cd"/>
                <a:cs typeface="ITC Franklin Gothic Std Bk Cd"/>
              </a:rPr>
              <a:t>Sources and permissions should be placed in a 9” wide, left aligned text box, positioned .25” above the bottom slide border, and left aligned with the slide title. Source information is in Arial, size 10 font.</a:t>
            </a:r>
            <a:endParaRPr lang="en-US" dirty="0"/>
          </a:p>
        </p:txBody>
      </p:sp>
      <p:sp>
        <p:nvSpPr>
          <p:cNvPr id="2" name="Slide Number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035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7388" y="357157"/>
            <a:ext cx="8224837" cy="49244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687389" y="1087573"/>
            <a:ext cx="8224836" cy="5234678"/>
          </a:xfrm>
          <a:prstGeom prst="rect">
            <a:avLst/>
          </a:prstGeom>
        </p:spPr>
        <p:txBody>
          <a:bodyPr/>
          <a:lstStyle>
            <a:lvl1pPr marL="457200" indent="-457200">
              <a:buNone/>
              <a:defRPr sz="1800">
                <a:solidFill>
                  <a:schemeClr val="tx2"/>
                </a:solidFill>
                <a:latin typeface="+mn-lt"/>
                <a:cs typeface="Franklin Gothic Book" pitchFamily="34" charset="0"/>
              </a:defRPr>
            </a:lvl1pPr>
            <a:lvl2pPr>
              <a:buNone/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lvl="0"/>
            <a:r>
              <a:rPr lang="en-US" dirty="0" smtClean="0"/>
              <a:t>Click to edit Master text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687389" y="966735"/>
            <a:ext cx="84566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41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tle 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491"/>
          </a:xfrm>
          <a:prstGeom prst="rect">
            <a:avLst/>
          </a:prstGeom>
        </p:spPr>
      </p:pic>
      <p:sp>
        <p:nvSpPr>
          <p:cNvPr id="2051" name="Title"/>
          <p:cNvSpPr>
            <a:spLocks noGrp="1"/>
          </p:cNvSpPr>
          <p:nvPr>
            <p:ph type="title"/>
          </p:nvPr>
        </p:nvSpPr>
        <p:spPr bwMode="gray">
          <a:xfrm>
            <a:off x="683811" y="1151931"/>
            <a:ext cx="8228417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Text"/>
          <p:cNvSpPr>
            <a:spLocks noGrp="1"/>
          </p:cNvSpPr>
          <p:nvPr>
            <p:ph type="body" idx="1"/>
          </p:nvPr>
        </p:nvSpPr>
        <p:spPr bwMode="gray">
          <a:xfrm>
            <a:off x="683893" y="2935823"/>
            <a:ext cx="8228331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 bwMode="gray">
          <a:xfrm>
            <a:off x="5328340" y="6567844"/>
            <a:ext cx="3583885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Demi" pitchFamily="34" charset="0"/>
        </a:defRPr>
      </a:lvl9pPr>
    </p:titleStyle>
    <p:bodyStyle>
      <a:lvl1pPr indent="0" algn="l" rtl="0" eaLnBrk="1" fontAlgn="base" hangingPunct="1">
        <a:spcBef>
          <a:spcPts val="600"/>
        </a:spcBef>
        <a:spcAft>
          <a:spcPct val="0"/>
        </a:spcAft>
        <a:defRPr sz="3200" kern="1200">
          <a:solidFill>
            <a:schemeClr val="bg2">
              <a:lumMod val="75000"/>
            </a:schemeClr>
          </a:solidFill>
          <a:latin typeface="+mn-lt"/>
          <a:ea typeface="+mn-ea"/>
          <a:cs typeface="Arial" pitchFamily="34" charset="0"/>
        </a:defRPr>
      </a:lvl1pPr>
      <a:lvl2pPr marL="0" indent="0" algn="l" rtl="0" eaLnBrk="1" fontAlgn="base" hangingPunct="1">
        <a:spcBef>
          <a:spcPts val="600"/>
        </a:spcBef>
        <a:spcAft>
          <a:spcPct val="0"/>
        </a:spcAft>
        <a:defRPr sz="2400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0" indent="0" algn="l" rtl="0" eaLnBrk="1" fontAlgn="base" hangingPunct="1">
        <a:spcBef>
          <a:spcPts val="600"/>
        </a:spcBef>
        <a:spcAft>
          <a:spcPct val="0"/>
        </a:spcAft>
        <a:defRPr sz="2000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0" indent="0" algn="l" rtl="0" eaLnBrk="1" fontAlgn="base" hangingPunct="1">
        <a:spcBef>
          <a:spcPts val="600"/>
        </a:spcBef>
        <a:spcAft>
          <a:spcPct val="0"/>
        </a:spcAft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vider 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49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7388" y="3612543"/>
            <a:ext cx="8229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 algn="l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7388" y="4616569"/>
            <a:ext cx="8229600" cy="1063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5130" y="6507316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1A8B8B9-B651-4439-A868-E8F04EF814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3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US" sz="4400" b="1" kern="1200" dirty="0" smtClean="0">
          <a:solidFill>
            <a:schemeClr val="bg1"/>
          </a:solidFill>
          <a:latin typeface="+mj-lt"/>
          <a:ea typeface="ＭＳ Ｐゴシック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3200" kern="1200" smtClean="0">
          <a:solidFill>
            <a:schemeClr val="bg2">
              <a:lumMod val="75000"/>
            </a:schemeClr>
          </a:solidFill>
          <a:latin typeface="+mn-lt"/>
          <a:ea typeface="ＭＳ Ｐゴシック" charset="0"/>
          <a:cs typeface="+mn-cs"/>
        </a:defRPr>
      </a:lvl1pPr>
      <a:lvl2pPr marL="2857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en-US" sz="1800" kern="1200" dirty="0" smtClean="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sic Background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AIR Identifier"/>
          <p:cNvSpPr txBox="1"/>
          <p:nvPr userDrawn="1"/>
        </p:nvSpPr>
        <p:spPr>
          <a:xfrm>
            <a:off x="228600" y="6675975"/>
            <a:ext cx="178253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cap="small" baseline="0" dirty="0" smtClean="0">
                <a:solidFill>
                  <a:schemeClr val="bg2">
                    <a:lumMod val="75000"/>
                  </a:schemeClr>
                </a:solidFill>
                <a:latin typeface="Garamond" panose="02020404030301010803" pitchFamily="18" charset="0"/>
              </a:rPr>
              <a:t>American Institutes for Research</a:t>
            </a:r>
            <a:endParaRPr lang="en-US" sz="900" cap="small" baseline="0" dirty="0">
              <a:solidFill>
                <a:schemeClr val="bg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5123" name="Title"/>
          <p:cNvSpPr>
            <a:spLocks noGrp="1"/>
          </p:cNvSpPr>
          <p:nvPr>
            <p:ph type="title"/>
          </p:nvPr>
        </p:nvSpPr>
        <p:spPr bwMode="gray">
          <a:xfrm>
            <a:off x="687388" y="882532"/>
            <a:ext cx="822483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5124" name="Text"/>
          <p:cNvSpPr>
            <a:spLocks noGrp="1"/>
          </p:cNvSpPr>
          <p:nvPr>
            <p:ph type="body" idx="1"/>
          </p:nvPr>
        </p:nvSpPr>
        <p:spPr bwMode="gray">
          <a:xfrm>
            <a:off x="687388" y="1611466"/>
            <a:ext cx="8224837" cy="4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  <p:sp>
        <p:nvSpPr>
          <p:cNvPr id="2" name="Slide Number"/>
          <p:cNvSpPr>
            <a:spLocks noGrp="1"/>
          </p:cNvSpPr>
          <p:nvPr>
            <p:ph type="sldNum" sz="quarter" idx="4"/>
          </p:nvPr>
        </p:nvSpPr>
        <p:spPr bwMode="gray">
          <a:xfrm>
            <a:off x="8771161" y="6675975"/>
            <a:ext cx="141064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>
              <a:defRPr lang="en-US" sz="900" smtClean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298" r:id="rId2"/>
    <p:sldLayoutId id="2147484318" r:id="rId3"/>
    <p:sldLayoutId id="2147484329" r:id="rId4"/>
    <p:sldLayoutId id="2147484327" r:id="rId5"/>
    <p:sldLayoutId id="2147484328" r:id="rId6"/>
    <p:sldLayoutId id="2147484326" r:id="rId7"/>
    <p:sldLayoutId id="2147484330" r:id="rId8"/>
    <p:sldLayoutId id="2147484331" r:id="rId9"/>
    <p:sldLayoutId id="2147484332" r:id="rId10"/>
    <p:sldLayoutId id="2147484333" r:id="rId11"/>
    <p:sldLayoutId id="2147484334" r:id="rId12"/>
    <p:sldLayoutId id="2147484335" r:id="rId13"/>
    <p:sldLayoutId id="214748433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200" b="0" kern="1200" dirty="0">
          <a:solidFill>
            <a:schemeClr val="bg2">
              <a:lumMod val="75000"/>
            </a:schemeClr>
          </a:solidFill>
          <a:latin typeface="+mj-lt"/>
          <a:ea typeface="ＭＳ Ｐゴシック" charset="0"/>
          <a:cs typeface="Arial Narrow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9pPr>
    </p:titleStyle>
    <p:bodyStyle>
      <a:lvl1pPr marL="2286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1pPr>
      <a:lvl2pPr marL="4572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2pPr>
      <a:lvl3pPr marL="687388" indent="-228600" algn="l" defTabSz="914400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anose="020B0604020202020204" pitchFamily="34" charset="0"/>
        <a:buChar char="»"/>
        <a:defRPr sz="16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3pPr>
      <a:lvl4pPr marL="9144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SzPct val="10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4pPr>
      <a:lvl5pPr marL="11430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5pPr>
      <a:lvl6pPr marL="13716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act 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490"/>
          </a:xfrm>
          <a:prstGeom prst="rect">
            <a:avLst/>
          </a:prstGeom>
        </p:spPr>
      </p:pic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87387" y="2054304"/>
            <a:ext cx="8229600" cy="3077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 bwMode="gray">
          <a:xfrm>
            <a:off x="687387" y="2362081"/>
            <a:ext cx="8224837" cy="31640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 bwMode="gray">
          <a:xfrm>
            <a:off x="8755130" y="6110288"/>
            <a:ext cx="157094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>
              <a:defRPr lang="en-US" sz="1000" smtClean="0">
                <a:solidFill>
                  <a:schemeClr val="tx2">
                    <a:lumMod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 algn="r"/>
            <a:fld id="{F3477EC8-074D-41C4-94AE-E9EA7CEEA348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Demi" pitchFamily="34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Demi" pitchFamily="34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Demi" pitchFamily="34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Demi" pitchFamily="34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9pPr>
    </p:titleStyle>
    <p:bodyStyle>
      <a:lvl1pPr marL="0" indent="0" algn="l" rtl="0" eaLnBrk="0" fontAlgn="base" hangingPunct="0">
        <a:spcBef>
          <a:spcPts val="0"/>
        </a:spcBef>
        <a:spcAft>
          <a:spcPts val="0"/>
        </a:spcAft>
        <a:buClr>
          <a:schemeClr val="tx2"/>
        </a:buClr>
        <a:buFont typeface="Arial" pitchFamily="34" charset="0"/>
        <a:buNone/>
        <a:defRPr sz="2000" kern="1200">
          <a:solidFill>
            <a:schemeClr val="bg1"/>
          </a:solidFill>
          <a:latin typeface="+mn-lt"/>
          <a:ea typeface="Arial" pitchFamily="34" charset="0"/>
          <a:cs typeface="Arial" pitchFamily="34" charset="0"/>
        </a:defRPr>
      </a:lvl1pPr>
      <a:lvl2pPr marL="0" indent="0" algn="l" rtl="0" eaLnBrk="0" fontAlgn="base" hangingPunct="0">
        <a:spcBef>
          <a:spcPts val="0"/>
        </a:spcBef>
        <a:spcAft>
          <a:spcPts val="0"/>
        </a:spcAft>
        <a:buClr>
          <a:schemeClr val="tx2"/>
        </a:buClr>
        <a:buFont typeface="Arial" pitchFamily="34" charset="0"/>
        <a:buNone/>
        <a:defRPr sz="2000" kern="1200">
          <a:solidFill>
            <a:schemeClr val="bg1"/>
          </a:solidFill>
          <a:latin typeface="+mn-lt"/>
          <a:ea typeface="Arial" pitchFamily="34" charset="0"/>
          <a:cs typeface="Arial" pitchFamily="34" charset="0"/>
        </a:defRPr>
      </a:lvl2pPr>
      <a:lvl3pPr marL="0" indent="0" algn="l" rtl="0" eaLnBrk="0" fontAlgn="base" hangingPunct="0">
        <a:spcBef>
          <a:spcPts val="0"/>
        </a:spcBef>
        <a:spcAft>
          <a:spcPts val="0"/>
        </a:spcAft>
        <a:buClr>
          <a:schemeClr val="tx2"/>
        </a:buClr>
        <a:buFont typeface="Arial" pitchFamily="34" charset="0"/>
        <a:buNone/>
        <a:defRPr sz="2000" kern="1200">
          <a:solidFill>
            <a:schemeClr val="bg1"/>
          </a:solidFill>
          <a:latin typeface="+mn-lt"/>
          <a:ea typeface="Arial" pitchFamily="34" charset="0"/>
          <a:cs typeface="Arial" pitchFamily="34" charset="0"/>
        </a:defRPr>
      </a:lvl3pPr>
      <a:lvl4pPr marL="0" indent="0" algn="l" rtl="0" eaLnBrk="0" fontAlgn="base" hangingPunct="0">
        <a:spcBef>
          <a:spcPts val="0"/>
        </a:spcBef>
        <a:spcAft>
          <a:spcPts val="0"/>
        </a:spcAft>
        <a:buClr>
          <a:schemeClr val="tx2"/>
        </a:buClr>
        <a:buFont typeface="Arial" pitchFamily="34" charset="0"/>
        <a:buNone/>
        <a:defRPr sz="2000" kern="1200">
          <a:solidFill>
            <a:schemeClr val="bg1"/>
          </a:solidFill>
          <a:latin typeface="+mn-lt"/>
          <a:ea typeface="Arial" pitchFamily="34" charset="0"/>
          <a:cs typeface="Arial" pitchFamily="34" charset="0"/>
        </a:defRPr>
      </a:lvl4pPr>
      <a:lvl5pPr marL="0" indent="0" algn="l" rtl="0" eaLnBrk="0" fontAlgn="base" hangingPunct="0">
        <a:spcBef>
          <a:spcPts val="0"/>
        </a:spcBef>
        <a:spcAft>
          <a:spcPts val="0"/>
        </a:spcAft>
        <a:buClr>
          <a:srgbClr val="78A22F"/>
        </a:buClr>
        <a:buFont typeface="Arial" pitchFamily="34" charset="0"/>
        <a:buNone/>
        <a:defRPr sz="2000" kern="1200">
          <a:solidFill>
            <a:schemeClr val="bg1"/>
          </a:solidFill>
          <a:latin typeface="+mn-lt"/>
          <a:ea typeface="Arial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vider 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49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7388" y="3612543"/>
            <a:ext cx="8229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 algn="l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7388" y="4616569"/>
            <a:ext cx="8229600" cy="1063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5130" y="6507316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1A8B8B9-B651-4439-A868-E8F04EF81465}" type="slidenum">
              <a:rPr lang="en-US" smtClean="0">
                <a:solidFill>
                  <a:srgbClr val="003462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3462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5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US" sz="4400" b="1" kern="1200" dirty="0" smtClean="0">
          <a:solidFill>
            <a:schemeClr val="bg1"/>
          </a:solidFill>
          <a:latin typeface="+mj-lt"/>
          <a:ea typeface="ＭＳ Ｐゴシック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lang="en-US" sz="3200" kern="1200" smtClean="0">
          <a:solidFill>
            <a:schemeClr val="bg2">
              <a:lumMod val="75000"/>
            </a:schemeClr>
          </a:solidFill>
          <a:latin typeface="+mn-lt"/>
          <a:ea typeface="ＭＳ Ｐゴシック" charset="0"/>
          <a:cs typeface="+mn-cs"/>
        </a:defRPr>
      </a:lvl1pPr>
      <a:lvl2pPr marL="2857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1800" kern="1200" smtClean="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en-US" sz="1800" kern="1200" dirty="0" smtClean="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sic Background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AIR Identifier"/>
          <p:cNvSpPr txBox="1"/>
          <p:nvPr userDrawn="1"/>
        </p:nvSpPr>
        <p:spPr>
          <a:xfrm>
            <a:off x="228600" y="6675975"/>
            <a:ext cx="178253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cap="small" dirty="0" smtClean="0">
                <a:solidFill>
                  <a:srgbClr val="D4D4D4">
                    <a:lumMod val="75000"/>
                  </a:srgbClr>
                </a:solidFill>
                <a:latin typeface="Garamond" panose="02020404030301010803" pitchFamily="18" charset="0"/>
              </a:rPr>
              <a:t>American Institutes for Research</a:t>
            </a:r>
            <a:endParaRPr lang="en-US" sz="900" cap="small" dirty="0">
              <a:solidFill>
                <a:srgbClr val="D4D4D4">
                  <a:lumMod val="75000"/>
                </a:srgbClr>
              </a:solidFill>
              <a:latin typeface="Garamond" panose="02020404030301010803" pitchFamily="18" charset="0"/>
            </a:endParaRPr>
          </a:p>
        </p:txBody>
      </p:sp>
      <p:sp>
        <p:nvSpPr>
          <p:cNvPr id="5123" name="Title"/>
          <p:cNvSpPr>
            <a:spLocks noGrp="1"/>
          </p:cNvSpPr>
          <p:nvPr>
            <p:ph type="title"/>
          </p:nvPr>
        </p:nvSpPr>
        <p:spPr bwMode="gray">
          <a:xfrm>
            <a:off x="687388" y="882532"/>
            <a:ext cx="822483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5124" name="Text"/>
          <p:cNvSpPr>
            <a:spLocks noGrp="1"/>
          </p:cNvSpPr>
          <p:nvPr>
            <p:ph type="body" idx="1"/>
          </p:nvPr>
        </p:nvSpPr>
        <p:spPr bwMode="gray">
          <a:xfrm>
            <a:off x="687388" y="1611466"/>
            <a:ext cx="8224837" cy="4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</p:txBody>
      </p:sp>
      <p:sp>
        <p:nvSpPr>
          <p:cNvPr id="2" name="Slide Number"/>
          <p:cNvSpPr>
            <a:spLocks noGrp="1"/>
          </p:cNvSpPr>
          <p:nvPr>
            <p:ph type="sldNum" sz="quarter" idx="4"/>
          </p:nvPr>
        </p:nvSpPr>
        <p:spPr bwMode="gray">
          <a:xfrm>
            <a:off x="8771161" y="6675975"/>
            <a:ext cx="141064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>
              <a:defRPr lang="en-US" sz="900" smtClean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 algn="r"/>
            <a:fld id="{F3477EC8-074D-41C4-94AE-E9EA7CEEA348}" type="slidenum">
              <a:rPr>
                <a:solidFill>
                  <a:srgbClr val="D4D4D4">
                    <a:lumMod val="75000"/>
                  </a:srgbClr>
                </a:solidFill>
              </a:rPr>
              <a:pPr algn="r"/>
              <a:t>‹#›</a:t>
            </a:fld>
            <a:endParaRPr dirty="0">
              <a:solidFill>
                <a:srgbClr val="D4D4D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3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  <p:sldLayoutId id="2147484351" r:id="rId12"/>
    <p:sldLayoutId id="2147484352" r:id="rId13"/>
    <p:sldLayoutId id="2147484353" r:id="rId14"/>
    <p:sldLayoutId id="214748435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200" b="0" kern="1200" dirty="0">
          <a:solidFill>
            <a:schemeClr val="bg2">
              <a:lumMod val="75000"/>
            </a:schemeClr>
          </a:solidFill>
          <a:latin typeface="+mj-lt"/>
          <a:ea typeface="ＭＳ Ｐゴシック" charset="0"/>
          <a:cs typeface="Arial Narrow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F1419"/>
          </a:solidFill>
          <a:latin typeface="Franklin Gothic Demi" pitchFamily="34" charset="0"/>
          <a:ea typeface="ＭＳ Ｐゴシック" charset="0"/>
          <a:cs typeface="Franklin Gothic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FranklinGothic" pitchFamily="-48" charset="0"/>
        </a:defRPr>
      </a:lvl9pPr>
    </p:titleStyle>
    <p:bodyStyle>
      <a:lvl1pPr marL="2286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1pPr>
      <a:lvl2pPr marL="4572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2pPr>
      <a:lvl3pPr marL="687388" indent="-228600" algn="l" defTabSz="914400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anose="020B0604020202020204" pitchFamily="34" charset="0"/>
        <a:buChar char="»"/>
        <a:defRPr sz="16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3pPr>
      <a:lvl4pPr marL="9144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SzPct val="10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4pPr>
      <a:lvl5pPr marL="1143000" indent="-228600" algn="l" rtl="0" eaLnBrk="0" fontAlgn="base" hangingPunct="0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Arial" pitchFamily="34" charset="0"/>
          <a:cs typeface="Arial" pitchFamily="34" charset="0"/>
        </a:defRPr>
      </a:lvl5pPr>
      <a:lvl6pPr marL="13716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ts val="600"/>
        </a:spcBef>
        <a:spcAft>
          <a:spcPts val="0"/>
        </a:spcAft>
        <a:buClr>
          <a:schemeClr val="bg2">
            <a:lumMod val="75000"/>
          </a:schemeClr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afesupportivelearning.ed.gov/edscls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47716" y="401443"/>
            <a:ext cx="8228413" cy="3003046"/>
          </a:xfrm>
        </p:spPr>
        <p:txBody>
          <a:bodyPr>
            <a:noAutofit/>
          </a:bodyPr>
          <a:lstStyle/>
          <a:p>
            <a:r>
              <a:rPr lang="en-US" sz="4800" dirty="0"/>
              <a:t>Balancing Utility and Confidentiality in Designing Survey Data </a:t>
            </a:r>
            <a:r>
              <a:rPr lang="en-US" sz="4800" dirty="0" smtClean="0"/>
              <a:t>Collections </a:t>
            </a:r>
            <a:r>
              <a:rPr lang="en-US" sz="4800" dirty="0"/>
              <a:t>and Reporting </a:t>
            </a:r>
            <a:r>
              <a:rPr lang="en-US" sz="4800" dirty="0" smtClean="0"/>
              <a:t>Systems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1"/>
            <a:r>
              <a:rPr lang="en-US" dirty="0" smtClean="0"/>
              <a:t>Yan Wang and Miles</a:t>
            </a:r>
            <a:r>
              <a:rPr lang="en-US" baseline="0" dirty="0" smtClean="0"/>
              <a:t> Painter</a:t>
            </a:r>
            <a:endParaRPr lang="en-US" dirty="0" smtClean="0"/>
          </a:p>
          <a:p>
            <a:pPr lvl="2"/>
            <a:r>
              <a:rPr lang="en-US" dirty="0" smtClean="0"/>
              <a:t>American </a:t>
            </a:r>
            <a:r>
              <a:rPr lang="en-US" dirty="0"/>
              <a:t>Institutes for Research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8004924" y="6056412"/>
            <a:ext cx="907301" cy="153888"/>
          </a:xfrm>
        </p:spPr>
        <p:txBody>
          <a:bodyPr/>
          <a:lstStyle/>
          <a:p>
            <a:r>
              <a:rPr lang="en-US" dirty="0" smtClean="0"/>
              <a:t>November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7388" y="882534"/>
            <a:ext cx="8224837" cy="492443"/>
          </a:xfrm>
        </p:spPr>
        <p:txBody>
          <a:bodyPr/>
          <a:lstStyle/>
          <a:p>
            <a:r>
              <a:rPr lang="en-US" dirty="0" smtClean="0"/>
              <a:t>ED </a:t>
            </a:r>
            <a:r>
              <a:rPr lang="en-US" dirty="0"/>
              <a:t>School Climate Surveys (EDSCLS) 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900" dirty="0"/>
              <a:t>I</a:t>
            </a:r>
            <a:r>
              <a:rPr lang="en-US" sz="1900" dirty="0" smtClean="0"/>
              <a:t>n </a:t>
            </a:r>
            <a:r>
              <a:rPr lang="en-US" sz="1900" dirty="0"/>
              <a:t>response to a 2013 White House initiative to provide schools, districts, and states with the reliable, actionable data that are needed to foster positive school </a:t>
            </a:r>
            <a:r>
              <a:rPr lang="en-US" sz="1900" dirty="0" smtClean="0"/>
              <a:t>climates, the Office </a:t>
            </a:r>
            <a:r>
              <a:rPr lang="en-US" sz="1900" dirty="0"/>
              <a:t>of Safe and Healthy Students (OSHS) </a:t>
            </a:r>
            <a:r>
              <a:rPr lang="en-US" sz="1900" dirty="0" smtClean="0"/>
              <a:t>provided funding to the National </a:t>
            </a:r>
            <a:r>
              <a:rPr lang="en-US" sz="1900" dirty="0"/>
              <a:t>Center for Education Statistics (NCES) </a:t>
            </a:r>
            <a:r>
              <a:rPr lang="en-US" sz="1900" dirty="0" smtClean="0"/>
              <a:t>to produce EDSCLS - </a:t>
            </a:r>
            <a:r>
              <a:rPr lang="en-US" sz="1900" dirty="0"/>
              <a:t>a school climate measurement and reporting system</a:t>
            </a:r>
            <a:r>
              <a:rPr lang="en-US" sz="1900" dirty="0" smtClean="0"/>
              <a:t>.</a:t>
            </a:r>
          </a:p>
          <a:p>
            <a:endParaRPr lang="en-US" sz="1900" dirty="0"/>
          </a:p>
          <a:p>
            <a:r>
              <a:rPr lang="en-US" sz="1900" dirty="0" smtClean="0"/>
              <a:t>EDSCLS consists </a:t>
            </a:r>
            <a:r>
              <a:rPr lang="en-US" sz="1900" dirty="0"/>
              <a:t>of four surveys for students in grades 5-12, their </a:t>
            </a:r>
            <a:r>
              <a:rPr lang="en-US" sz="1900" dirty="0" smtClean="0"/>
              <a:t>parents, instructional staff, </a:t>
            </a:r>
            <a:r>
              <a:rPr lang="en-US" sz="1900" dirty="0"/>
              <a:t>and </a:t>
            </a:r>
            <a:r>
              <a:rPr lang="en-US" sz="1900" dirty="0" err="1"/>
              <a:t>noninstructional</a:t>
            </a:r>
            <a:r>
              <a:rPr lang="en-US" sz="1900" dirty="0"/>
              <a:t> staff (including </a:t>
            </a:r>
            <a:r>
              <a:rPr lang="en-US" sz="1900" dirty="0" smtClean="0"/>
              <a:t>principals).</a:t>
            </a:r>
          </a:p>
          <a:p>
            <a:endParaRPr lang="en-US" sz="1900" dirty="0" smtClean="0"/>
          </a:p>
          <a:p>
            <a:r>
              <a:rPr lang="en-US" sz="1900" dirty="0" smtClean="0"/>
              <a:t>EDSCLS covers</a:t>
            </a:r>
            <a:r>
              <a:rPr lang="en-US" sz="1900" baseline="0" dirty="0" smtClean="0"/>
              <a:t> 3 domains – Engagement, Safety, and Environment</a:t>
            </a:r>
          </a:p>
          <a:p>
            <a:pPr marL="0" indent="0">
              <a:buNone/>
            </a:pPr>
            <a:endParaRPr lang="en-US" sz="1900" baseline="0" dirty="0" smtClean="0"/>
          </a:p>
          <a:p>
            <a:r>
              <a:rPr lang="en-US" sz="1900" dirty="0" smtClean="0"/>
              <a:t>EDSCLS platform is open-source and has an automated security updating function.</a:t>
            </a:r>
            <a:endParaRPr lang="en-US" sz="1900" baseline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EDSCLS Development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The</a:t>
            </a:r>
            <a:r>
              <a:rPr lang="en-US" sz="2000" dirty="0"/>
              <a:t> </a:t>
            </a:r>
            <a:r>
              <a:rPr lang="en-US" sz="2000" dirty="0" smtClean="0"/>
              <a:t>development priorities were to:</a:t>
            </a:r>
          </a:p>
          <a:p>
            <a:r>
              <a:rPr lang="en-US" sz="2000" dirty="0" smtClean="0"/>
              <a:t>allow </a:t>
            </a:r>
            <a:r>
              <a:rPr lang="en-US" sz="2000" dirty="0"/>
              <a:t>schools and school systems to </a:t>
            </a:r>
            <a:r>
              <a:rPr lang="en-US" sz="2000" dirty="0" smtClean="0"/>
              <a:t>implement </a:t>
            </a:r>
            <a:r>
              <a:rPr lang="en-US" sz="2000" dirty="0"/>
              <a:t>their own school climate </a:t>
            </a:r>
            <a:r>
              <a:rPr lang="en-US" sz="2000" dirty="0" smtClean="0"/>
              <a:t>information collection</a:t>
            </a:r>
          </a:p>
          <a:p>
            <a:endParaRPr lang="en-US" sz="2000" dirty="0" smtClean="0"/>
          </a:p>
          <a:p>
            <a:r>
              <a:rPr lang="en-US" sz="2000" dirty="0"/>
              <a:t>help schools and school systems adhere to high data collection and reporting </a:t>
            </a:r>
            <a:r>
              <a:rPr lang="en-US" sz="2000" dirty="0" smtClean="0"/>
              <a:t>standards</a:t>
            </a:r>
          </a:p>
          <a:p>
            <a:endParaRPr lang="en-US" sz="2000" dirty="0"/>
          </a:p>
          <a:p>
            <a:r>
              <a:rPr lang="en-US" sz="2000" dirty="0" smtClean="0"/>
              <a:t>enable automated data processing and reporting procedures</a:t>
            </a:r>
          </a:p>
          <a:p>
            <a:endParaRPr lang="en-US" sz="2000" dirty="0" smtClean="0"/>
          </a:p>
          <a:p>
            <a:r>
              <a:rPr lang="en-US" sz="2000" dirty="0" smtClean="0"/>
              <a:t>provide </a:t>
            </a:r>
            <a:r>
              <a:rPr lang="en-US" sz="2000" dirty="0"/>
              <a:t>a means for schools and school systems to obtain statistically sound and useful </a:t>
            </a:r>
            <a:r>
              <a:rPr lang="en-US" sz="2000" dirty="0" smtClean="0"/>
              <a:t>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882532"/>
            <a:ext cx="8224837" cy="492443"/>
          </a:xfrm>
        </p:spPr>
        <p:txBody>
          <a:bodyPr/>
          <a:lstStyle/>
          <a:p>
            <a:r>
              <a:rPr lang="en-US" dirty="0" smtClean="0"/>
              <a:t>Administrator Dashboard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057" t="12561" r="64238" b="7265"/>
          <a:stretch/>
        </p:blipFill>
        <p:spPr>
          <a:xfrm>
            <a:off x="4078700" y="1756608"/>
            <a:ext cx="4841979" cy="4552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21626" y="1697942"/>
            <a:ext cx="3490739" cy="4726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750" b="1" dirty="0" smtClean="0"/>
              <a:t>Education Agency</a:t>
            </a:r>
            <a:r>
              <a:rPr lang="en-US" sz="1750" dirty="0" smtClean="0"/>
              <a:t>: edit </a:t>
            </a:r>
            <a:r>
              <a:rPr lang="en-US" sz="1750" dirty="0"/>
              <a:t>information about the education agency </a:t>
            </a:r>
            <a:r>
              <a:rPr lang="en-US" sz="1750" dirty="0" smtClean="0"/>
              <a:t>and </a:t>
            </a:r>
            <a:r>
              <a:rPr lang="en-US" sz="1750" dirty="0"/>
              <a:t>the </a:t>
            </a:r>
            <a:r>
              <a:rPr lang="en-US" sz="1750" dirty="0" smtClean="0"/>
              <a:t>Survey Administrator</a:t>
            </a:r>
          </a:p>
          <a:p>
            <a:pPr>
              <a:spcBef>
                <a:spcPts val="0"/>
              </a:spcBef>
            </a:pPr>
            <a:endParaRPr lang="en-US" sz="1750" dirty="0" smtClean="0"/>
          </a:p>
          <a:p>
            <a:pPr>
              <a:spcBef>
                <a:spcPts val="0"/>
              </a:spcBef>
            </a:pPr>
            <a:r>
              <a:rPr lang="en-US" sz="1750" b="1" dirty="0" smtClean="0"/>
              <a:t>Data Collection</a:t>
            </a:r>
            <a:r>
              <a:rPr lang="en-US" sz="1750" dirty="0" smtClean="0"/>
              <a:t>: create</a:t>
            </a:r>
            <a:r>
              <a:rPr lang="en-US" sz="1750" dirty="0"/>
              <a:t>, edit, and delete data </a:t>
            </a:r>
            <a:r>
              <a:rPr lang="en-US" sz="1750" dirty="0" smtClean="0"/>
              <a:t>collections</a:t>
            </a:r>
          </a:p>
          <a:p>
            <a:pPr>
              <a:spcBef>
                <a:spcPts val="0"/>
              </a:spcBef>
            </a:pPr>
            <a:endParaRPr lang="en-US" sz="1750" dirty="0"/>
          </a:p>
          <a:p>
            <a:pPr>
              <a:spcBef>
                <a:spcPts val="0"/>
              </a:spcBef>
            </a:pPr>
            <a:r>
              <a:rPr lang="en-US" sz="1750" b="1" dirty="0" smtClean="0"/>
              <a:t>Respondent Usernames</a:t>
            </a:r>
            <a:r>
              <a:rPr lang="en-US" sz="1750" dirty="0" smtClean="0"/>
              <a:t>: generate</a:t>
            </a:r>
            <a:r>
              <a:rPr lang="en-US" sz="1750" dirty="0"/>
              <a:t>, export, and disseminate random </a:t>
            </a:r>
            <a:r>
              <a:rPr lang="en-US" sz="1750" dirty="0" smtClean="0"/>
              <a:t>usernames</a:t>
            </a:r>
          </a:p>
          <a:p>
            <a:pPr>
              <a:spcBef>
                <a:spcPts val="0"/>
              </a:spcBef>
            </a:pPr>
            <a:endParaRPr lang="en-US" sz="1750" dirty="0"/>
          </a:p>
          <a:p>
            <a:pPr>
              <a:spcBef>
                <a:spcPts val="0"/>
              </a:spcBef>
            </a:pPr>
            <a:r>
              <a:rPr lang="en-US" sz="1750" b="1" dirty="0" smtClean="0"/>
              <a:t>Reports</a:t>
            </a:r>
            <a:r>
              <a:rPr lang="en-US" sz="1750" dirty="0" smtClean="0"/>
              <a:t>: produce </a:t>
            </a:r>
            <a:r>
              <a:rPr lang="en-US" sz="1750" dirty="0"/>
              <a:t>various types of </a:t>
            </a:r>
            <a:r>
              <a:rPr lang="en-US" sz="1750" dirty="0" smtClean="0"/>
              <a:t>reports</a:t>
            </a:r>
          </a:p>
          <a:p>
            <a:pPr marL="0" indent="0">
              <a:spcBef>
                <a:spcPts val="0"/>
              </a:spcBef>
              <a:buNone/>
            </a:pPr>
            <a:endParaRPr lang="en-US" sz="1750" dirty="0"/>
          </a:p>
          <a:p>
            <a:pPr>
              <a:spcBef>
                <a:spcPts val="0"/>
              </a:spcBef>
            </a:pPr>
            <a:r>
              <a:rPr lang="en-US" sz="1750" b="1" dirty="0" smtClean="0"/>
              <a:t>Survey Results</a:t>
            </a:r>
            <a:r>
              <a:rPr lang="en-US" sz="1750" dirty="0" smtClean="0"/>
              <a:t>: export </a:t>
            </a:r>
            <a:r>
              <a:rPr lang="en-US" sz="1750" dirty="0"/>
              <a:t>and </a:t>
            </a:r>
            <a:r>
              <a:rPr lang="en-US" sz="1750" dirty="0" smtClean="0"/>
              <a:t>import survey </a:t>
            </a:r>
            <a:r>
              <a:rPr lang="en-US" sz="1750" dirty="0"/>
              <a:t>results.</a:t>
            </a:r>
            <a:endParaRPr lang="en-US" sz="1750" dirty="0" smtClean="0"/>
          </a:p>
        </p:txBody>
      </p:sp>
    </p:spTree>
    <p:extLst>
      <p:ext uri="{BB962C8B-B14F-4D97-AF65-F5344CB8AC3E}">
        <p14:creationId xmlns:p14="http://schemas.microsoft.com/office/powerpoint/2010/main" val="16576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7388" y="2941418"/>
            <a:ext cx="8229600" cy="1446550"/>
          </a:xfrm>
        </p:spPr>
        <p:txBody>
          <a:bodyPr/>
          <a:lstStyle/>
          <a:p>
            <a:r>
              <a:rPr lang="en-US" dirty="0" smtClean="0"/>
              <a:t>Trade-offs Between Utility and Confidentiality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Administrator’s Dashboard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dirty="0" smtClean="0"/>
              <a:t>Administrator’s </a:t>
            </a:r>
            <a:r>
              <a:rPr lang="en-US" dirty="0"/>
              <a:t>c</a:t>
            </a:r>
            <a:r>
              <a:rPr lang="en-US" dirty="0" smtClean="0"/>
              <a:t>onfidentiality pledge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dirty="0" smtClean="0"/>
              <a:t>Informed consent </a:t>
            </a:r>
            <a:r>
              <a:rPr lang="en-US" dirty="0"/>
              <a:t>p</a:t>
            </a:r>
            <a:r>
              <a:rPr lang="en-US" dirty="0" smtClean="0"/>
              <a:t>age</a:t>
            </a:r>
          </a:p>
          <a:p>
            <a:pPr lvl="2"/>
            <a:r>
              <a:rPr lang="en-US" dirty="0" smtClean="0"/>
              <a:t>Confidentiality</a:t>
            </a:r>
            <a:endParaRPr lang="en-US" dirty="0"/>
          </a:p>
          <a:p>
            <a:pPr lvl="3"/>
            <a:r>
              <a:rPr lang="en-US" dirty="0"/>
              <a:t>Students, teachers, </a:t>
            </a:r>
            <a:r>
              <a:rPr lang="en-US" dirty="0" smtClean="0"/>
              <a:t>staff, </a:t>
            </a:r>
            <a:r>
              <a:rPr lang="en-US" dirty="0"/>
              <a:t>and parents can choose to participate or not to </a:t>
            </a:r>
            <a:r>
              <a:rPr lang="en-US" dirty="0" smtClean="0"/>
              <a:t>participate</a:t>
            </a:r>
          </a:p>
          <a:p>
            <a:pPr lvl="2"/>
            <a:r>
              <a:rPr lang="en-US" dirty="0" smtClean="0"/>
              <a:t>Flexibility</a:t>
            </a:r>
          </a:p>
          <a:p>
            <a:pPr lvl="3"/>
            <a:r>
              <a:rPr lang="en-US" dirty="0" smtClean="0"/>
              <a:t>Prefilled, but editable language, about the content of the surveys</a:t>
            </a:r>
          </a:p>
          <a:p>
            <a:pPr lvl="3"/>
            <a:r>
              <a:rPr lang="en-US" dirty="0"/>
              <a:t>L</a:t>
            </a:r>
            <a:r>
              <a:rPr lang="en-US" dirty="0" smtClean="0"/>
              <a:t>anguage on data use to be filled by data collection entities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8620" t="53003" r="60818" b="8657"/>
          <a:stretch/>
        </p:blipFill>
        <p:spPr>
          <a:xfrm>
            <a:off x="1884539" y="4433771"/>
            <a:ext cx="5647832" cy="1865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85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503" y="1282390"/>
            <a:ext cx="8653346" cy="401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437" t="25630" r="64007" b="5319"/>
          <a:stretch/>
        </p:blipFill>
        <p:spPr>
          <a:xfrm>
            <a:off x="992459" y="367432"/>
            <a:ext cx="7627434" cy="6032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40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 startAt="3"/>
            </a:pPr>
            <a:r>
              <a:rPr lang="en-US" dirty="0" smtClean="0"/>
              <a:t>Generate usernames</a:t>
            </a:r>
          </a:p>
          <a:p>
            <a:pPr lvl="2"/>
            <a:r>
              <a:rPr lang="en-US" dirty="0" smtClean="0"/>
              <a:t>Confidentiality	</a:t>
            </a:r>
            <a:endParaRPr lang="en-US" dirty="0"/>
          </a:p>
          <a:p>
            <a:pPr lvl="3"/>
            <a:r>
              <a:rPr lang="en-US" dirty="0" smtClean="0"/>
              <a:t>Usernames are randomly generated alphanumeric codes</a:t>
            </a:r>
          </a:p>
          <a:p>
            <a:pPr lvl="3"/>
            <a:r>
              <a:rPr lang="en-US" dirty="0" smtClean="0"/>
              <a:t>Doesn’t allow </a:t>
            </a:r>
            <a:r>
              <a:rPr lang="en-US" dirty="0" smtClean="0"/>
              <a:t>predetermined </a:t>
            </a:r>
            <a:r>
              <a:rPr lang="en-US" dirty="0" smtClean="0"/>
              <a:t>usernames</a:t>
            </a:r>
          </a:p>
          <a:p>
            <a:pPr lvl="2"/>
            <a:r>
              <a:rPr lang="en-US" dirty="0" smtClean="0"/>
              <a:t>Flexibility</a:t>
            </a:r>
            <a:endParaRPr lang="en-US" dirty="0"/>
          </a:p>
          <a:p>
            <a:pPr lvl="3"/>
            <a:r>
              <a:rPr lang="en-US" dirty="0"/>
              <a:t>usernames can be generated at any time when the data collection is open</a:t>
            </a:r>
          </a:p>
          <a:p>
            <a:pPr lvl="3"/>
            <a:r>
              <a:rPr lang="en-US" dirty="0" smtClean="0"/>
              <a:t>Students, teachers, staff, and parent usernames start with their unique letters “S”, “T”, “N”, and “P”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1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503" y="1282390"/>
            <a:ext cx="8653346" cy="401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983" t="13451" r="61950" b="6330"/>
          <a:stretch/>
        </p:blipFill>
        <p:spPr>
          <a:xfrm>
            <a:off x="1129689" y="355958"/>
            <a:ext cx="7352974" cy="59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 startAt="4"/>
            </a:pPr>
            <a:r>
              <a:rPr lang="en-US" dirty="0" smtClean="0"/>
              <a:t>Disseminate usernames</a:t>
            </a:r>
          </a:p>
          <a:p>
            <a:pPr lvl="2"/>
            <a:r>
              <a:rPr lang="en-US" dirty="0" smtClean="0"/>
              <a:t>Confidentiality</a:t>
            </a:r>
            <a:endParaRPr lang="en-US" dirty="0"/>
          </a:p>
          <a:p>
            <a:pPr lvl="3"/>
            <a:r>
              <a:rPr lang="en-US" dirty="0" smtClean="0"/>
              <a:t>Option to export </a:t>
            </a:r>
            <a:r>
              <a:rPr lang="en-US" dirty="0"/>
              <a:t>usernames to disseminate </a:t>
            </a:r>
            <a:r>
              <a:rPr lang="en-US" dirty="0" smtClean="0"/>
              <a:t>manually</a:t>
            </a:r>
            <a:endParaRPr lang="en-US" dirty="0"/>
          </a:p>
          <a:p>
            <a:pPr lvl="2"/>
            <a:r>
              <a:rPr lang="en-US" dirty="0" smtClean="0"/>
              <a:t>Flexibility</a:t>
            </a:r>
          </a:p>
          <a:p>
            <a:pPr lvl="3"/>
            <a:r>
              <a:rPr lang="en-US" dirty="0" smtClean="0"/>
              <a:t>Email dissemination through EDSCLS </a:t>
            </a:r>
            <a:r>
              <a:rPr lang="en-US" dirty="0" smtClean="0"/>
              <a:t>system after adding participants’ emails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503" y="1282390"/>
            <a:ext cx="8653346" cy="401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690" t="24855" r="65080" b="50819"/>
          <a:stretch/>
        </p:blipFill>
        <p:spPr>
          <a:xfrm>
            <a:off x="2026643" y="600491"/>
            <a:ext cx="5559065" cy="1763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52127" t="25792" r="26598" b="23923"/>
          <a:stretch/>
        </p:blipFill>
        <p:spPr>
          <a:xfrm>
            <a:off x="2032401" y="2710305"/>
            <a:ext cx="5553307" cy="3691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175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 startAt="5"/>
            </a:pPr>
            <a:r>
              <a:rPr lang="en-US" dirty="0" smtClean="0"/>
              <a:t>Monitor Data Collection</a:t>
            </a:r>
            <a:endParaRPr lang="en-US" dirty="0"/>
          </a:p>
          <a:p>
            <a:pPr lvl="2"/>
            <a:r>
              <a:rPr lang="en-US" dirty="0" smtClean="0"/>
              <a:t>Confidentiality</a:t>
            </a:r>
          </a:p>
          <a:p>
            <a:pPr lvl="3"/>
            <a:r>
              <a:rPr lang="en-US" dirty="0" smtClean="0"/>
              <a:t>In addition to usernames, each participant receives a pin when they log in to the survey for re-entry if necessary. The pins are not accessible to administrators.</a:t>
            </a:r>
          </a:p>
          <a:p>
            <a:pPr lvl="3"/>
            <a:r>
              <a:rPr lang="en-US" dirty="0" smtClean="0"/>
              <a:t>After re-entry, the survey starts from the one question after the last answered question and there is no navigation back to the earlier questions to protect responses.</a:t>
            </a:r>
          </a:p>
          <a:p>
            <a:pPr lvl="2"/>
            <a:r>
              <a:rPr lang="en-US" dirty="0" smtClean="0"/>
              <a:t>Flexibility</a:t>
            </a:r>
          </a:p>
          <a:p>
            <a:pPr lvl="3"/>
            <a:r>
              <a:rPr lang="en-US" dirty="0" smtClean="0"/>
              <a:t>Submission rate is provided based on usernames, and incomplete usernames are identified for general or targeted follow up. </a:t>
            </a:r>
          </a:p>
          <a:p>
            <a:pPr marL="687388" lvl="3" indent="0">
              <a:buNone/>
            </a:pPr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750" t="24360" r="59161" b="28597"/>
          <a:stretch/>
        </p:blipFill>
        <p:spPr>
          <a:xfrm>
            <a:off x="1856809" y="4159404"/>
            <a:ext cx="5885993" cy="2219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854517" y="5953777"/>
            <a:ext cx="564543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****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3567" y="6174992"/>
            <a:ext cx="658634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bIns="0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****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7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Reporting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/>
            </a:pPr>
            <a:r>
              <a:rPr lang="en-US" dirty="0" smtClean="0"/>
              <a:t>Survey results reports</a:t>
            </a:r>
          </a:p>
          <a:p>
            <a:pPr lvl="2"/>
            <a:r>
              <a:rPr lang="en-US" dirty="0" smtClean="0"/>
              <a:t>Flexibility</a:t>
            </a:r>
          </a:p>
          <a:p>
            <a:pPr lvl="3"/>
            <a:r>
              <a:rPr lang="en-US" dirty="0" smtClean="0"/>
              <a:t>Item frequency reports provide item by item response distributions</a:t>
            </a:r>
          </a:p>
          <a:p>
            <a:pPr lvl="3"/>
            <a:r>
              <a:rPr lang="en-US" dirty="0" smtClean="0"/>
              <a:t>Crosstab</a:t>
            </a:r>
            <a:r>
              <a:rPr lang="en-US" baseline="0" dirty="0" smtClean="0"/>
              <a:t> tabulations allow for nonresponse bias analysis on background variables (e.g., race, ethnicity, and grade)</a:t>
            </a:r>
            <a:endParaRPr lang="en-US" dirty="0" smtClean="0"/>
          </a:p>
          <a:p>
            <a:pPr lvl="3"/>
            <a:r>
              <a:rPr lang="en-US" dirty="0" smtClean="0"/>
              <a:t>Scale score reports provide a holistic view of how respondents perceive one aspect of school climate (e.g., by topics or domains)</a:t>
            </a:r>
          </a:p>
          <a:p>
            <a:pPr lvl="3"/>
            <a:r>
              <a:rPr lang="en-US" dirty="0" smtClean="0"/>
              <a:t>Reports can be exported to EXCEL, CVS, and PDF </a:t>
            </a:r>
          </a:p>
          <a:p>
            <a:pPr lvl="2"/>
            <a:r>
              <a:rPr lang="en-US" dirty="0" smtClean="0"/>
              <a:t>Confidentiality</a:t>
            </a:r>
          </a:p>
          <a:p>
            <a:pPr lvl="3"/>
            <a:r>
              <a:rPr lang="en-US" dirty="0" smtClean="0"/>
              <a:t>For any reporting categories, if the number of respondents is less than 10, the results will be suppressed.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58" y="4645418"/>
            <a:ext cx="7498095" cy="1752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20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503" y="1282390"/>
            <a:ext cx="8653346" cy="401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597" t="11354" r="66001" b="5802"/>
          <a:stretch/>
        </p:blipFill>
        <p:spPr>
          <a:xfrm>
            <a:off x="4955463" y="1214797"/>
            <a:ext cx="4028099" cy="4837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2239" t="14276" r="64030" b="5112"/>
          <a:stretch/>
        </p:blipFill>
        <p:spPr>
          <a:xfrm>
            <a:off x="159266" y="1282390"/>
            <a:ext cx="4572481" cy="436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656488" y="2280682"/>
            <a:ext cx="564543" cy="7974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0" rtlCol="0">
            <a:no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****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51618" y="2280681"/>
            <a:ext cx="1107591" cy="7974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0" rtlCol="0">
            <a:no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****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5660" y="3377821"/>
            <a:ext cx="1444447" cy="13647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0" rtlCol="0">
            <a:no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Reporting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 startAt="2"/>
            </a:pPr>
            <a:r>
              <a:rPr lang="en-US" dirty="0" smtClean="0"/>
              <a:t>Add new </a:t>
            </a:r>
            <a:r>
              <a:rPr lang="en-US" dirty="0"/>
              <a:t>i</a:t>
            </a:r>
            <a:r>
              <a:rPr lang="en-US" dirty="0" smtClean="0"/>
              <a:t>tems</a:t>
            </a:r>
            <a:endParaRPr lang="en-US" dirty="0"/>
          </a:p>
          <a:p>
            <a:pPr lvl="2"/>
            <a:r>
              <a:rPr lang="en-US" dirty="0" smtClean="0"/>
              <a:t>Confidentiality</a:t>
            </a:r>
          </a:p>
          <a:p>
            <a:pPr lvl="3"/>
            <a:r>
              <a:rPr lang="en-US" dirty="0" smtClean="0"/>
              <a:t>Only contains limited background questions – race, gender, grade (student only), and years of experience (teacher and staff only)</a:t>
            </a:r>
            <a:endParaRPr lang="en-US" dirty="0"/>
          </a:p>
          <a:p>
            <a:pPr lvl="2"/>
            <a:r>
              <a:rPr lang="en-US" dirty="0" smtClean="0"/>
              <a:t>Flexibility</a:t>
            </a:r>
            <a:r>
              <a:rPr lang="en-US" dirty="0"/>
              <a:t>:</a:t>
            </a:r>
          </a:p>
          <a:p>
            <a:pPr lvl="3"/>
            <a:r>
              <a:rPr lang="en-US" dirty="0" smtClean="0"/>
              <a:t>Additional </a:t>
            </a:r>
            <a:r>
              <a:rPr lang="en-US" dirty="0"/>
              <a:t>items can be added before the start of a data </a:t>
            </a:r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9450" t="11519" r="61260" b="43260"/>
          <a:stretch/>
        </p:blipFill>
        <p:spPr>
          <a:xfrm>
            <a:off x="1371599" y="3498116"/>
            <a:ext cx="6513153" cy="2828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43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Reporting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+mj-lt"/>
              <a:buAutoNum type="arabicPeriod" startAt="3"/>
            </a:pPr>
            <a:r>
              <a:rPr lang="en-US" dirty="0" smtClean="0"/>
              <a:t>Export survey data</a:t>
            </a:r>
          </a:p>
          <a:p>
            <a:pPr lvl="2"/>
            <a:r>
              <a:rPr lang="en-US" dirty="0"/>
              <a:t>Flexibility</a:t>
            </a:r>
          </a:p>
          <a:p>
            <a:pPr lvl="3"/>
            <a:r>
              <a:rPr lang="en-US" dirty="0"/>
              <a:t>Agencies can further analyze the data or analyze data over the </a:t>
            </a:r>
            <a:r>
              <a:rPr lang="en-US" dirty="0" smtClean="0"/>
              <a:t>years</a:t>
            </a:r>
          </a:p>
          <a:p>
            <a:pPr lvl="3"/>
            <a:r>
              <a:rPr lang="en-US" dirty="0"/>
              <a:t>Students data can be linked if linkage to the usernames is maintained outside of the platform</a:t>
            </a:r>
          </a:p>
          <a:p>
            <a:pPr lvl="2"/>
            <a:r>
              <a:rPr lang="en-US" dirty="0" smtClean="0"/>
              <a:t>Confidentiality</a:t>
            </a:r>
            <a:endParaRPr lang="en-US" dirty="0"/>
          </a:p>
          <a:p>
            <a:pPr lvl="3"/>
            <a:r>
              <a:rPr lang="en-US" dirty="0"/>
              <a:t>Responses from </a:t>
            </a:r>
            <a:r>
              <a:rPr lang="en-US" dirty="0" smtClean="0"/>
              <a:t>teachers</a:t>
            </a:r>
            <a:r>
              <a:rPr lang="en-US" dirty="0"/>
              <a:t>, </a:t>
            </a:r>
            <a:r>
              <a:rPr lang="en-US" dirty="0" smtClean="0"/>
              <a:t>staff, </a:t>
            </a:r>
            <a:r>
              <a:rPr lang="en-US" dirty="0"/>
              <a:t>and parents are not linked to their usernames or emails even if usernames are disseminated through EDSCLS </a:t>
            </a:r>
            <a:r>
              <a:rPr lang="en-US" dirty="0" smtClean="0"/>
              <a:t>system. </a:t>
            </a:r>
            <a:r>
              <a:rPr lang="en-US" dirty="0"/>
              <a:t>New random IDs are generated for each </a:t>
            </a:r>
            <a:r>
              <a:rPr lang="en-US" dirty="0" smtClean="0"/>
              <a:t>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96" t="24389" r="69125" b="51781"/>
          <a:stretch/>
        </p:blipFill>
        <p:spPr>
          <a:xfrm>
            <a:off x="233800" y="4071362"/>
            <a:ext cx="8607893" cy="1970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28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687388" y="882537"/>
            <a:ext cx="8224837" cy="492443"/>
          </a:xfrm>
        </p:spPr>
        <p:txBody>
          <a:bodyPr/>
          <a:lstStyle/>
          <a:p>
            <a:r>
              <a:rPr lang="en-US" dirty="0" smtClean="0"/>
              <a:t>Released Platform and User Support</a:t>
            </a:r>
            <a:endParaRPr lang="en-US" dirty="0"/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000" dirty="0" smtClean="0"/>
              <a:t>EDSCLS </a:t>
            </a:r>
            <a:r>
              <a:rPr lang="en-US" sz="2000" dirty="0"/>
              <a:t>platform </a:t>
            </a:r>
            <a:r>
              <a:rPr lang="en-US" sz="2000" dirty="0" smtClean="0"/>
              <a:t>has been released. For more details on survey </a:t>
            </a:r>
            <a:r>
              <a:rPr lang="en-US" sz="2000" dirty="0"/>
              <a:t>items, reporting </a:t>
            </a:r>
            <a:r>
              <a:rPr lang="en-US" sz="2000" dirty="0" smtClean="0"/>
              <a:t>features, administration guides, and other resources, </a:t>
            </a:r>
            <a:r>
              <a:rPr lang="en-US" sz="2000" dirty="0"/>
              <a:t>please visit: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safesupportivelearning.ed.gov/edscls</a:t>
            </a:r>
            <a:endParaRPr lang="en-US" sz="2000" dirty="0" smtClean="0"/>
          </a:p>
          <a:p>
            <a:pPr lvl="1"/>
            <a:endParaRPr lang="en-US" sz="2000" dirty="0"/>
          </a:p>
          <a:p>
            <a:pPr marL="0" lvl="1" indent="0">
              <a:buNone/>
            </a:pPr>
            <a:endParaRPr 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3477EC8-074D-41C4-94AE-E9EA7CEEA348}" type="slidenum">
              <a:rPr lang="en-US" smtClean="0"/>
              <a:pPr algn="r"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52" y="3546088"/>
            <a:ext cx="2216989" cy="18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0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2624" y="1239343"/>
            <a:ext cx="8229600" cy="677108"/>
          </a:xfrm>
        </p:spPr>
        <p:txBody>
          <a:bodyPr/>
          <a:lstStyle/>
          <a:p>
            <a:pPr algn="ctr"/>
            <a:r>
              <a:rPr lang="en-US" sz="4400" dirty="0" smtClean="0"/>
              <a:t>Thank You!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/>
              <a:t>Yan Wang and </a:t>
            </a:r>
            <a:r>
              <a:rPr lang="en-US" dirty="0" smtClean="0"/>
              <a:t>Miles Painter</a:t>
            </a:r>
            <a:endParaRPr lang="en-US" dirty="0"/>
          </a:p>
          <a:p>
            <a:pPr lvl="0"/>
            <a:r>
              <a:rPr lang="en-US" dirty="0" smtClean="0"/>
              <a:t>202-403-6568</a:t>
            </a:r>
          </a:p>
          <a:p>
            <a:pPr lvl="0"/>
            <a:r>
              <a:rPr lang="en-US" dirty="0" smtClean="0"/>
              <a:t>ywang@air.org and mpainter@air.org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1000 Thomas Jefferson Street NW</a:t>
            </a:r>
          </a:p>
          <a:p>
            <a:pPr lvl="0"/>
            <a:r>
              <a:rPr lang="en-US" dirty="0" smtClean="0"/>
              <a:t>Washington, DC 20007-3835</a:t>
            </a:r>
          </a:p>
          <a:p>
            <a:pPr lvl="0"/>
            <a:r>
              <a:rPr lang="en-US" dirty="0" smtClean="0"/>
              <a:t>General Information: 202-403-5000</a:t>
            </a:r>
          </a:p>
          <a:p>
            <a:pPr lvl="0"/>
            <a:r>
              <a:rPr lang="en-US" dirty="0" smtClean="0"/>
              <a:t>www.air.org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477EC8-074D-41C4-94AE-E9EA7CEEA34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40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R_PowerPoint_Template_030615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784752E6-F863-431D-BC58-657E9F87FE64}"/>
    </a:ext>
  </a:extLst>
</a:theme>
</file>

<file path=ppt/theme/theme2.xml><?xml version="1.0" encoding="utf-8"?>
<a:theme xmlns:a="http://schemas.openxmlformats.org/drawingml/2006/main" name="Divider Master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8977F4B4-FB17-4EE2-8A9A-9E02C62F37A9}"/>
    </a:ext>
  </a:extLst>
</a:theme>
</file>

<file path=ppt/theme/theme3.xml><?xml version="1.0" encoding="utf-8"?>
<a:theme xmlns:a="http://schemas.openxmlformats.org/drawingml/2006/main" name="Basic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44F6BA5F-06BD-42F7-8E3F-CE5A23A19A56}"/>
    </a:ext>
  </a:extLst>
</a:theme>
</file>

<file path=ppt/theme/theme4.xml><?xml version="1.0" encoding="utf-8"?>
<a:theme xmlns:a="http://schemas.openxmlformats.org/drawingml/2006/main" name="Contact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92F8FADE-6C70-4178-B2D1-C4065390CD43}"/>
    </a:ext>
  </a:extLst>
</a:theme>
</file>

<file path=ppt/theme/theme5.xml><?xml version="1.0" encoding="utf-8"?>
<a:theme xmlns:a="http://schemas.openxmlformats.org/drawingml/2006/main" name="1_Divider Master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A4EC4918-8427-432D-8831-66D0DCFE1E72}"/>
    </a:ext>
  </a:extLst>
</a:theme>
</file>

<file path=ppt/theme/theme6.xml><?xml version="1.0" encoding="utf-8"?>
<a:theme xmlns:a="http://schemas.openxmlformats.org/drawingml/2006/main" name="1_Basic">
  <a:themeElements>
    <a:clrScheme name="AIR 2015 Corporate">
      <a:dk1>
        <a:srgbClr val="000000"/>
      </a:dk1>
      <a:lt1>
        <a:srgbClr val="FFFFFF"/>
      </a:lt1>
      <a:dk2>
        <a:srgbClr val="003462"/>
      </a:dk2>
      <a:lt2>
        <a:srgbClr val="D4D4D4"/>
      </a:lt2>
      <a:accent1>
        <a:srgbClr val="4B76A0"/>
      </a:accent1>
      <a:accent2>
        <a:srgbClr val="A74D15"/>
      </a:accent2>
      <a:accent3>
        <a:srgbClr val="73AF23"/>
      </a:accent3>
      <a:accent4>
        <a:srgbClr val="773C75"/>
      </a:accent4>
      <a:accent5>
        <a:srgbClr val="EFB219"/>
      </a:accent5>
      <a:accent6>
        <a:srgbClr val="35A396"/>
      </a:accent6>
      <a:hlink>
        <a:srgbClr val="0000FF"/>
      </a:hlink>
      <a:folHlink>
        <a:srgbClr val="800080"/>
      </a:folHlink>
    </a:clrScheme>
    <a:fontScheme name="AIR 2015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ing Qualitative and Quantitative Research" id="{C68905D8-1BC4-4103-9A24-80D64241E70D}" vid="{125B6BB1-BB68-4593-B737-8592B54B423B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_dlc_DocId xmlns="1709d302-aa1c-49f7-a43d-f13e34b813dc">MA5PA5REYDV2-3118-1060</_dlc_DocId>
    <_dlc_DocIdUrl xmlns="1709d302-aa1c-49f7-a43d-f13e34b813dc">
      <Url>http://airportal.air.org/Services/PAC/_layouts/15/DocIdRedir.aspx?ID=MA5PA5REYDV2-3118-1060</Url>
      <Description>MA5PA5REYDV2-3118-1060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2EE08176DAB5419159A53B04F1A034" ma:contentTypeVersion="1" ma:contentTypeDescription="Create a new document." ma:contentTypeScope="" ma:versionID="e5f765dd111837e8efc29733b2e89739">
  <xsd:schema xmlns:xsd="http://www.w3.org/2001/XMLSchema" xmlns:xs="http://www.w3.org/2001/XMLSchema" xmlns:p="http://schemas.microsoft.com/office/2006/metadata/properties" xmlns:ns2="1709d302-aa1c-49f7-a43d-f13e34b813dc" targetNamespace="http://schemas.microsoft.com/office/2006/metadata/properties" ma:root="true" ma:fieldsID="d916702b419d7c189c3a244bbfdba0d4" ns2:_="">
    <xsd:import namespace="1709d302-aa1c-49f7-a43d-f13e34b813d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9d302-aa1c-49f7-a43d-f13e34b813d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393337-CB07-44A4-90B7-C12FC419267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078DE03-1B1E-4BB3-BFB8-1FE8E8D90566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709d302-aa1c-49f7-a43d-f13e34b813d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B2B89A1-36B4-4AC9-8BEA-4FFBA4C07C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09d302-aa1c-49f7-a43d-f13e34b813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09652C8-D67B-4FF3-B7BB-E3551F138D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Using Qualitative and Quantitative Research</Template>
  <TotalTime>1384</TotalTime>
  <Words>721</Words>
  <Application>Microsoft Office PowerPoint</Application>
  <PresentationFormat>On-screen Show (4:3)</PresentationFormat>
  <Paragraphs>123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FranklinGothic</vt:lpstr>
      <vt:lpstr>ITC Franklin Gothic Std Bk Cd</vt:lpstr>
      <vt:lpstr>ＭＳ Ｐゴシック</vt:lpstr>
      <vt:lpstr>Arial</vt:lpstr>
      <vt:lpstr>Arial Narrow</vt:lpstr>
      <vt:lpstr>Franklin Gothic Book</vt:lpstr>
      <vt:lpstr>Franklin Gothic Demi</vt:lpstr>
      <vt:lpstr>Garamond</vt:lpstr>
      <vt:lpstr>AIR_PowerPoint_Template_030615</vt:lpstr>
      <vt:lpstr>Divider Master</vt:lpstr>
      <vt:lpstr>Basic</vt:lpstr>
      <vt:lpstr>Contact</vt:lpstr>
      <vt:lpstr>1_Divider Master</vt:lpstr>
      <vt:lpstr>1_Basic</vt:lpstr>
      <vt:lpstr>Balancing Utility and Confidentiality in Designing Survey Data Collections and Reporting Systems</vt:lpstr>
      <vt:lpstr>ED School Climate Surveys (EDSCLS) </vt:lpstr>
      <vt:lpstr>EDSCLS Development Priorities</vt:lpstr>
      <vt:lpstr>Administrator Dashboard</vt:lpstr>
      <vt:lpstr>Trade-offs Between Utility and Confidentiality</vt:lpstr>
      <vt:lpstr>Data Collection Features</vt:lpstr>
      <vt:lpstr>PowerPoint Presentation</vt:lpstr>
      <vt:lpstr>Data Collection Features</vt:lpstr>
      <vt:lpstr>PowerPoint Presentation</vt:lpstr>
      <vt:lpstr>Data Collection Features</vt:lpstr>
      <vt:lpstr>PowerPoint Presentation</vt:lpstr>
      <vt:lpstr>Data Collection Features</vt:lpstr>
      <vt:lpstr>Data Reporting Features</vt:lpstr>
      <vt:lpstr>PowerPoint Presentation</vt:lpstr>
      <vt:lpstr>Data Reporting Features</vt:lpstr>
      <vt:lpstr>Data Reporting Features</vt:lpstr>
      <vt:lpstr>Released Platform and User Support</vt:lpstr>
      <vt:lpstr>Thank You!</vt:lpstr>
    </vt:vector>
  </TitlesOfParts>
  <Company>American Institutes for Research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Qualitative and Quantitative Research to Inform Survey Development</dc:title>
  <dc:subject>AIR Presentation</dc:subject>
  <dc:creator>Painter, Miles</dc:creator>
  <cp:lastModifiedBy>Wang, Yan</cp:lastModifiedBy>
  <cp:revision>67</cp:revision>
  <cp:lastPrinted>2016-10-25T15:46:28Z</cp:lastPrinted>
  <dcterms:created xsi:type="dcterms:W3CDTF">2016-03-30T13:20:23Z</dcterms:created>
  <dcterms:modified xsi:type="dcterms:W3CDTF">2016-10-26T15:32:28Z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0x0101000F2EE08176DAB5419159A53B04F1A034</vt:lpwstr>
  </property>
  <property fmtid="{D5CDD505-2E9C-101B-9397-08002B2CF9AE}" pid="3" name="_dlc_DocIdItemGuid">
    <vt:lpwstr>970f14ea-4b4c-4f44-b050-a506db029f19</vt:lpwstr>
  </property>
</Properties>
</file>