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87" r:id="rId2"/>
    <p:sldMasterId id="2147483669" r:id="rId3"/>
  </p:sldMasterIdLst>
  <p:notesMasterIdLst>
    <p:notesMasterId r:id="rId17"/>
  </p:notesMasterIdLst>
  <p:handoutMasterIdLst>
    <p:handoutMasterId r:id="rId18"/>
  </p:handoutMasterIdLst>
  <p:sldIdLst>
    <p:sldId id="256" r:id="rId4"/>
    <p:sldId id="257" r:id="rId5"/>
    <p:sldId id="281" r:id="rId6"/>
    <p:sldId id="274" r:id="rId7"/>
    <p:sldId id="273" r:id="rId8"/>
    <p:sldId id="283" r:id="rId9"/>
    <p:sldId id="276" r:id="rId10"/>
    <p:sldId id="287" r:id="rId11"/>
    <p:sldId id="288" r:id="rId12"/>
    <p:sldId id="289" r:id="rId13"/>
    <p:sldId id="285" r:id="rId14"/>
    <p:sldId id="286" r:id="rId15"/>
    <p:sldId id="279" r:id="rId16"/>
  </p:sldIdLst>
  <p:sldSz cx="9144000" cy="6858000" type="screen4x3"/>
  <p:notesSz cx="6985000" cy="928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ynthia Helba" initials="CH"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43C68"/>
    <a:srgbClr val="1B3E69"/>
    <a:srgbClr val="4589BC"/>
    <a:srgbClr val="1D649D"/>
    <a:srgbClr val="3172A9"/>
    <a:srgbClr val="3FAE4E"/>
    <a:srgbClr val="46C056"/>
    <a:srgbClr val="3DA449"/>
    <a:srgbClr val="2BB944"/>
    <a:srgbClr val="239336"/>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20" autoAdjust="0"/>
    <p:restoredTop sz="77278" autoAdjust="0"/>
  </p:normalViewPr>
  <p:slideViewPr>
    <p:cSldViewPr snapToGrid="0" snapToObjects="1" showGuides="1">
      <p:cViewPr>
        <p:scale>
          <a:sx n="75" d="100"/>
          <a:sy n="75" d="100"/>
        </p:scale>
        <p:origin x="-2166" y="-252"/>
      </p:cViewPr>
      <p:guideLst>
        <p:guide orient="horz" pos="4171"/>
        <p:guide pos="497"/>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95" d="100"/>
          <a:sy n="95" d="100"/>
        </p:scale>
        <p:origin x="-3994" y="-96"/>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26833" cy="464185"/>
          </a:xfrm>
          <a:prstGeom prst="rect">
            <a:avLst/>
          </a:prstGeom>
        </p:spPr>
        <p:txBody>
          <a:bodyPr vert="horz" lIns="91944" tIns="45972" rIns="91944" bIns="45972" rtlCol="0"/>
          <a:lstStyle>
            <a:lvl1pPr algn="l">
              <a:defRPr sz="1200"/>
            </a:lvl1pPr>
          </a:lstStyle>
          <a:p>
            <a:endParaRPr lang="en-US" dirty="0"/>
          </a:p>
        </p:txBody>
      </p:sp>
      <p:sp>
        <p:nvSpPr>
          <p:cNvPr id="3" name="Date Placeholder 2"/>
          <p:cNvSpPr>
            <a:spLocks noGrp="1"/>
          </p:cNvSpPr>
          <p:nvPr>
            <p:ph type="dt" sz="quarter" idx="1"/>
          </p:nvPr>
        </p:nvSpPr>
        <p:spPr>
          <a:xfrm>
            <a:off x="3956551" y="2"/>
            <a:ext cx="3026833" cy="464185"/>
          </a:xfrm>
          <a:prstGeom prst="rect">
            <a:avLst/>
          </a:prstGeom>
        </p:spPr>
        <p:txBody>
          <a:bodyPr vert="horz" lIns="91944" tIns="45972" rIns="91944" bIns="45972" rtlCol="0"/>
          <a:lstStyle>
            <a:lvl1pPr algn="r">
              <a:defRPr sz="1200"/>
            </a:lvl1pPr>
          </a:lstStyle>
          <a:p>
            <a:fld id="{B694F82D-A9E3-C04A-B143-8E95E82637CE}" type="datetimeFigureOut">
              <a:rPr lang="en-US" smtClean="0"/>
              <a:t>10/27/2016</a:t>
            </a:fld>
            <a:endParaRPr lang="en-US" dirty="0"/>
          </a:p>
        </p:txBody>
      </p:sp>
      <p:sp>
        <p:nvSpPr>
          <p:cNvPr id="4" name="Footer Placeholder 3"/>
          <p:cNvSpPr>
            <a:spLocks noGrp="1"/>
          </p:cNvSpPr>
          <p:nvPr>
            <p:ph type="ftr" sz="quarter" idx="2"/>
          </p:nvPr>
        </p:nvSpPr>
        <p:spPr>
          <a:xfrm>
            <a:off x="0" y="8817904"/>
            <a:ext cx="3026833" cy="464185"/>
          </a:xfrm>
          <a:prstGeom prst="rect">
            <a:avLst/>
          </a:prstGeom>
        </p:spPr>
        <p:txBody>
          <a:bodyPr vert="horz" lIns="91944" tIns="45972" rIns="91944" bIns="45972"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56551" y="8817904"/>
            <a:ext cx="3026833" cy="464185"/>
          </a:xfrm>
          <a:prstGeom prst="rect">
            <a:avLst/>
          </a:prstGeom>
        </p:spPr>
        <p:txBody>
          <a:bodyPr vert="horz" lIns="91944" tIns="45972" rIns="91944" bIns="45972" rtlCol="0" anchor="b"/>
          <a:lstStyle>
            <a:lvl1pPr algn="r">
              <a:defRPr sz="1200"/>
            </a:lvl1pPr>
          </a:lstStyle>
          <a:p>
            <a:fld id="{69C10EDE-C285-D145-BFF9-6CF7C15AC602}" type="slidenum">
              <a:rPr lang="en-US" smtClean="0"/>
              <a:t>‹#›</a:t>
            </a:fld>
            <a:endParaRPr lang="en-US" dirty="0"/>
          </a:p>
        </p:txBody>
      </p:sp>
    </p:spTree>
    <p:extLst>
      <p:ext uri="{BB962C8B-B14F-4D97-AF65-F5344CB8AC3E}">
        <p14:creationId xmlns:p14="http://schemas.microsoft.com/office/powerpoint/2010/main" val="404409097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26833" cy="464185"/>
          </a:xfrm>
          <a:prstGeom prst="rect">
            <a:avLst/>
          </a:prstGeom>
        </p:spPr>
        <p:txBody>
          <a:bodyPr vert="horz" lIns="91944" tIns="45972" rIns="91944" bIns="45972" rtlCol="0"/>
          <a:lstStyle>
            <a:lvl1pPr algn="l">
              <a:defRPr sz="1200"/>
            </a:lvl1pPr>
          </a:lstStyle>
          <a:p>
            <a:endParaRPr lang="en-US" dirty="0"/>
          </a:p>
        </p:txBody>
      </p:sp>
      <p:sp>
        <p:nvSpPr>
          <p:cNvPr id="3" name="Date Placeholder 2"/>
          <p:cNvSpPr>
            <a:spLocks noGrp="1"/>
          </p:cNvSpPr>
          <p:nvPr>
            <p:ph type="dt" idx="1"/>
          </p:nvPr>
        </p:nvSpPr>
        <p:spPr>
          <a:xfrm>
            <a:off x="3956551" y="2"/>
            <a:ext cx="3026833" cy="464185"/>
          </a:xfrm>
          <a:prstGeom prst="rect">
            <a:avLst/>
          </a:prstGeom>
        </p:spPr>
        <p:txBody>
          <a:bodyPr vert="horz" lIns="91944" tIns="45972" rIns="91944" bIns="45972" rtlCol="0"/>
          <a:lstStyle>
            <a:lvl1pPr algn="r">
              <a:defRPr sz="1200"/>
            </a:lvl1pPr>
          </a:lstStyle>
          <a:p>
            <a:fld id="{20DD43F9-A6BB-5F43-810B-CC7937A97585}" type="datetimeFigureOut">
              <a:rPr lang="en-US" smtClean="0"/>
              <a:t>10/27/2016</a:t>
            </a:fld>
            <a:endParaRPr lang="en-US" dirty="0"/>
          </a:p>
        </p:txBody>
      </p:sp>
      <p:sp>
        <p:nvSpPr>
          <p:cNvPr id="4" name="Slide Image Placeholder 3"/>
          <p:cNvSpPr>
            <a:spLocks noGrp="1" noRot="1" noChangeAspect="1"/>
          </p:cNvSpPr>
          <p:nvPr>
            <p:ph type="sldImg" idx="2"/>
          </p:nvPr>
        </p:nvSpPr>
        <p:spPr>
          <a:xfrm>
            <a:off x="1173163" y="696913"/>
            <a:ext cx="4638675" cy="3479800"/>
          </a:xfrm>
          <a:prstGeom prst="rect">
            <a:avLst/>
          </a:prstGeom>
          <a:noFill/>
          <a:ln w="12700">
            <a:solidFill>
              <a:prstClr val="black"/>
            </a:solidFill>
          </a:ln>
        </p:spPr>
        <p:txBody>
          <a:bodyPr vert="horz" lIns="91944" tIns="45972" rIns="91944" bIns="45972" rtlCol="0" anchor="ctr"/>
          <a:lstStyle/>
          <a:p>
            <a:endParaRPr lang="en-US" dirty="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1944" tIns="45972" rIns="91944" bIns="4597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7904"/>
            <a:ext cx="3026833" cy="464185"/>
          </a:xfrm>
          <a:prstGeom prst="rect">
            <a:avLst/>
          </a:prstGeom>
        </p:spPr>
        <p:txBody>
          <a:bodyPr vert="horz" lIns="91944" tIns="45972" rIns="91944" bIns="4597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56551" y="8817904"/>
            <a:ext cx="3026833" cy="464185"/>
          </a:xfrm>
          <a:prstGeom prst="rect">
            <a:avLst/>
          </a:prstGeom>
        </p:spPr>
        <p:txBody>
          <a:bodyPr vert="horz" lIns="91944" tIns="45972" rIns="91944" bIns="45972" rtlCol="0" anchor="b"/>
          <a:lstStyle>
            <a:lvl1pPr algn="r">
              <a:defRPr sz="1200"/>
            </a:lvl1pPr>
          </a:lstStyle>
          <a:p>
            <a:fld id="{8D8CBB48-5F84-BA42-AD94-F4E9A7314B66}" type="slidenum">
              <a:rPr lang="en-US" smtClean="0"/>
              <a:t>‹#›</a:t>
            </a:fld>
            <a:endParaRPr lang="en-US" dirty="0"/>
          </a:p>
        </p:txBody>
      </p:sp>
    </p:spTree>
    <p:extLst>
      <p:ext uri="{BB962C8B-B14F-4D97-AF65-F5344CB8AC3E}">
        <p14:creationId xmlns:p14="http://schemas.microsoft.com/office/powerpoint/2010/main" val="199748866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9513" y="696913"/>
            <a:ext cx="4638675" cy="3479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8CBB48-5F84-BA42-AD94-F4E9A7314B66}" type="slidenum">
              <a:rPr lang="en-US" smtClean="0"/>
              <a:t>1</a:t>
            </a:fld>
            <a:endParaRPr lang="en-US" dirty="0"/>
          </a:p>
        </p:txBody>
      </p:sp>
    </p:spTree>
    <p:extLst>
      <p:ext uri="{BB962C8B-B14F-4D97-AF65-F5344CB8AC3E}">
        <p14:creationId xmlns:p14="http://schemas.microsoft.com/office/powerpoint/2010/main" val="1555974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baseline="0" dirty="0" smtClean="0"/>
          </a:p>
          <a:p>
            <a:endParaRPr lang="en-US" baseline="0" dirty="0" smtClean="0"/>
          </a:p>
          <a:p>
            <a:pPr defTabSz="459722"/>
            <a:endParaRPr lang="en-US" dirty="0"/>
          </a:p>
        </p:txBody>
      </p:sp>
      <p:sp>
        <p:nvSpPr>
          <p:cNvPr id="4" name="Slide Number Placeholder 3"/>
          <p:cNvSpPr>
            <a:spLocks noGrp="1"/>
          </p:cNvSpPr>
          <p:nvPr>
            <p:ph type="sldNum" sz="quarter" idx="10"/>
          </p:nvPr>
        </p:nvSpPr>
        <p:spPr/>
        <p:txBody>
          <a:bodyPr/>
          <a:lstStyle/>
          <a:p>
            <a:fld id="{8D8CBB48-5F84-BA42-AD94-F4E9A7314B66}" type="slidenum">
              <a:rPr lang="en-US" smtClean="0"/>
              <a:t>2</a:t>
            </a:fld>
            <a:endParaRPr lang="en-US" dirty="0"/>
          </a:p>
        </p:txBody>
      </p:sp>
    </p:spTree>
    <p:extLst>
      <p:ext uri="{BB962C8B-B14F-4D97-AF65-F5344CB8AC3E}">
        <p14:creationId xmlns:p14="http://schemas.microsoft.com/office/powerpoint/2010/main" val="3272706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8CBB48-5F84-BA42-AD94-F4E9A7314B66}" type="slidenum">
              <a:rPr lang="en-US" smtClean="0"/>
              <a:t>3</a:t>
            </a:fld>
            <a:endParaRPr lang="en-US" dirty="0"/>
          </a:p>
        </p:txBody>
      </p:sp>
    </p:spTree>
    <p:extLst>
      <p:ext uri="{BB962C8B-B14F-4D97-AF65-F5344CB8AC3E}">
        <p14:creationId xmlns:p14="http://schemas.microsoft.com/office/powerpoint/2010/main" val="41177726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0899" lvl="2"/>
            <a:endParaRPr lang="en-US" dirty="0"/>
          </a:p>
        </p:txBody>
      </p:sp>
      <p:sp>
        <p:nvSpPr>
          <p:cNvPr id="4" name="Slide Number Placeholder 3"/>
          <p:cNvSpPr>
            <a:spLocks noGrp="1"/>
          </p:cNvSpPr>
          <p:nvPr>
            <p:ph type="sldNum" sz="quarter" idx="10"/>
          </p:nvPr>
        </p:nvSpPr>
        <p:spPr/>
        <p:txBody>
          <a:bodyPr/>
          <a:lstStyle/>
          <a:p>
            <a:fld id="{8D8CBB48-5F84-BA42-AD94-F4E9A7314B66}" type="slidenum">
              <a:rPr lang="en-US" smtClean="0"/>
              <a:t>4</a:t>
            </a:fld>
            <a:endParaRPr lang="en-US" dirty="0"/>
          </a:p>
        </p:txBody>
      </p:sp>
    </p:spTree>
    <p:extLst>
      <p:ext uri="{BB962C8B-B14F-4D97-AF65-F5344CB8AC3E}">
        <p14:creationId xmlns:p14="http://schemas.microsoft.com/office/powerpoint/2010/main" val="3601446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9722" lvl="1" indent="0">
              <a:buFont typeface="Wingdings" panose="05000000000000000000" pitchFamily="2" charset="2"/>
              <a:buNone/>
            </a:pPr>
            <a:endParaRPr lang="en-US" dirty="0"/>
          </a:p>
        </p:txBody>
      </p:sp>
      <p:sp>
        <p:nvSpPr>
          <p:cNvPr id="4" name="Slide Number Placeholder 3"/>
          <p:cNvSpPr>
            <a:spLocks noGrp="1"/>
          </p:cNvSpPr>
          <p:nvPr>
            <p:ph type="sldNum" sz="quarter" idx="10"/>
          </p:nvPr>
        </p:nvSpPr>
        <p:spPr/>
        <p:txBody>
          <a:bodyPr/>
          <a:lstStyle/>
          <a:p>
            <a:fld id="{8D8CBB48-5F84-BA42-AD94-F4E9A7314B66}" type="slidenum">
              <a:rPr lang="en-US" smtClean="0"/>
              <a:t>5</a:t>
            </a:fld>
            <a:endParaRPr lang="en-US" dirty="0"/>
          </a:p>
        </p:txBody>
      </p:sp>
    </p:spTree>
    <p:extLst>
      <p:ext uri="{BB962C8B-B14F-4D97-AF65-F5344CB8AC3E}">
        <p14:creationId xmlns:p14="http://schemas.microsoft.com/office/powerpoint/2010/main" val="36014467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8CBB48-5F84-BA42-AD94-F4E9A7314B66}" type="slidenum">
              <a:rPr lang="en-US" smtClean="0"/>
              <a:t>6</a:t>
            </a:fld>
            <a:endParaRPr lang="en-US" dirty="0"/>
          </a:p>
        </p:txBody>
      </p:sp>
    </p:spTree>
    <p:extLst>
      <p:ext uri="{BB962C8B-B14F-4D97-AF65-F5344CB8AC3E}">
        <p14:creationId xmlns:p14="http://schemas.microsoft.com/office/powerpoint/2010/main" val="4011627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9722" lvl="1" indent="0">
              <a:buFont typeface="Wingdings" panose="05000000000000000000" pitchFamily="2" charset="2"/>
              <a:buNone/>
            </a:pPr>
            <a:endParaRPr lang="en-US" dirty="0"/>
          </a:p>
        </p:txBody>
      </p:sp>
      <p:sp>
        <p:nvSpPr>
          <p:cNvPr id="4" name="Slide Number Placeholder 3"/>
          <p:cNvSpPr>
            <a:spLocks noGrp="1"/>
          </p:cNvSpPr>
          <p:nvPr>
            <p:ph type="sldNum" sz="quarter" idx="10"/>
          </p:nvPr>
        </p:nvSpPr>
        <p:spPr/>
        <p:txBody>
          <a:bodyPr/>
          <a:lstStyle/>
          <a:p>
            <a:fld id="{8D8CBB48-5F84-BA42-AD94-F4E9A7314B66}" type="slidenum">
              <a:rPr lang="en-US" smtClean="0"/>
              <a:t>7</a:t>
            </a:fld>
            <a:endParaRPr lang="en-US" dirty="0"/>
          </a:p>
        </p:txBody>
      </p:sp>
    </p:spTree>
    <p:extLst>
      <p:ext uri="{BB962C8B-B14F-4D97-AF65-F5344CB8AC3E}">
        <p14:creationId xmlns:p14="http://schemas.microsoft.com/office/powerpoint/2010/main" val="36014467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9722" lvl="1" indent="0">
              <a:buFont typeface="Wingdings" panose="05000000000000000000" pitchFamily="2" charset="2"/>
              <a:buNone/>
            </a:pPr>
            <a:endParaRPr lang="en-US" dirty="0" smtClean="0"/>
          </a:p>
        </p:txBody>
      </p:sp>
      <p:sp>
        <p:nvSpPr>
          <p:cNvPr id="4" name="Slide Number Placeholder 3"/>
          <p:cNvSpPr>
            <a:spLocks noGrp="1"/>
          </p:cNvSpPr>
          <p:nvPr>
            <p:ph type="sldNum" sz="quarter" idx="10"/>
          </p:nvPr>
        </p:nvSpPr>
        <p:spPr/>
        <p:txBody>
          <a:bodyPr/>
          <a:lstStyle/>
          <a:p>
            <a:fld id="{8D8CBB48-5F84-BA42-AD94-F4E9A7314B66}" type="slidenum">
              <a:rPr lang="en-US" smtClean="0"/>
              <a:t>8</a:t>
            </a:fld>
            <a:endParaRPr lang="en-US" dirty="0"/>
          </a:p>
        </p:txBody>
      </p:sp>
    </p:spTree>
    <p:extLst>
      <p:ext uri="{BB962C8B-B14F-4D97-AF65-F5344CB8AC3E}">
        <p14:creationId xmlns:p14="http://schemas.microsoft.com/office/powerpoint/2010/main" val="3601446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9722" lvl="1" indent="0">
              <a:buFont typeface="Wingdings" panose="05000000000000000000" pitchFamily="2" charset="2"/>
              <a:buNone/>
            </a:pPr>
            <a:endParaRPr lang="en-US" baseline="0" dirty="0" smtClean="0"/>
          </a:p>
        </p:txBody>
      </p:sp>
      <p:sp>
        <p:nvSpPr>
          <p:cNvPr id="4" name="Slide Number Placeholder 3"/>
          <p:cNvSpPr>
            <a:spLocks noGrp="1"/>
          </p:cNvSpPr>
          <p:nvPr>
            <p:ph type="sldNum" sz="quarter" idx="10"/>
          </p:nvPr>
        </p:nvSpPr>
        <p:spPr/>
        <p:txBody>
          <a:bodyPr/>
          <a:lstStyle/>
          <a:p>
            <a:fld id="{8D8CBB48-5F84-BA42-AD94-F4E9A7314B66}" type="slidenum">
              <a:rPr lang="en-US" smtClean="0"/>
              <a:t>9</a:t>
            </a:fld>
            <a:endParaRPr lang="en-US" dirty="0"/>
          </a:p>
        </p:txBody>
      </p:sp>
    </p:spTree>
    <p:extLst>
      <p:ext uri="{BB962C8B-B14F-4D97-AF65-F5344CB8AC3E}">
        <p14:creationId xmlns:p14="http://schemas.microsoft.com/office/powerpoint/2010/main" val="36014467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9722" lvl="1" indent="0">
              <a:buFont typeface="Wingdings" panose="05000000000000000000" pitchFamily="2" charset="2"/>
              <a:buNone/>
            </a:pPr>
            <a:endParaRPr lang="en-US" dirty="0"/>
          </a:p>
        </p:txBody>
      </p:sp>
      <p:sp>
        <p:nvSpPr>
          <p:cNvPr id="4" name="Slide Number Placeholder 3"/>
          <p:cNvSpPr>
            <a:spLocks noGrp="1"/>
          </p:cNvSpPr>
          <p:nvPr>
            <p:ph type="sldNum" sz="quarter" idx="10"/>
          </p:nvPr>
        </p:nvSpPr>
        <p:spPr/>
        <p:txBody>
          <a:bodyPr/>
          <a:lstStyle/>
          <a:p>
            <a:fld id="{8D8CBB48-5F84-BA42-AD94-F4E9A7314B66}" type="slidenum">
              <a:rPr lang="en-US" smtClean="0"/>
              <a:t>10</a:t>
            </a:fld>
            <a:endParaRPr lang="en-US" dirty="0"/>
          </a:p>
        </p:txBody>
      </p:sp>
    </p:spTree>
    <p:extLst>
      <p:ext uri="{BB962C8B-B14F-4D97-AF65-F5344CB8AC3E}">
        <p14:creationId xmlns:p14="http://schemas.microsoft.com/office/powerpoint/2010/main" val="36014467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9722" lvl="1"/>
            <a:endParaRPr lang="en-US" dirty="0"/>
          </a:p>
        </p:txBody>
      </p:sp>
      <p:sp>
        <p:nvSpPr>
          <p:cNvPr id="4" name="Slide Number Placeholder 3"/>
          <p:cNvSpPr>
            <a:spLocks noGrp="1"/>
          </p:cNvSpPr>
          <p:nvPr>
            <p:ph type="sldNum" sz="quarter" idx="10"/>
          </p:nvPr>
        </p:nvSpPr>
        <p:spPr/>
        <p:txBody>
          <a:bodyPr/>
          <a:lstStyle/>
          <a:p>
            <a:fld id="{8D8CBB48-5F84-BA42-AD94-F4E9A7314B66}" type="slidenum">
              <a:rPr lang="en-US" smtClean="0"/>
              <a:t>11</a:t>
            </a:fld>
            <a:endParaRPr lang="en-US" dirty="0"/>
          </a:p>
        </p:txBody>
      </p:sp>
    </p:spTree>
    <p:extLst>
      <p:ext uri="{BB962C8B-B14F-4D97-AF65-F5344CB8AC3E}">
        <p14:creationId xmlns:p14="http://schemas.microsoft.com/office/powerpoint/2010/main" val="3601446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9722" lvl="1" indent="0">
              <a:buFont typeface="Wingdings" panose="05000000000000000000" pitchFamily="2" charset="2"/>
              <a:buNone/>
            </a:pPr>
            <a:endParaRPr lang="en-US" dirty="0"/>
          </a:p>
        </p:txBody>
      </p:sp>
      <p:sp>
        <p:nvSpPr>
          <p:cNvPr id="4" name="Slide Number Placeholder 3"/>
          <p:cNvSpPr>
            <a:spLocks noGrp="1"/>
          </p:cNvSpPr>
          <p:nvPr>
            <p:ph type="sldNum" sz="quarter" idx="10"/>
          </p:nvPr>
        </p:nvSpPr>
        <p:spPr/>
        <p:txBody>
          <a:bodyPr/>
          <a:lstStyle/>
          <a:p>
            <a:fld id="{8D8CBB48-5F84-BA42-AD94-F4E9A7314B66}" type="slidenum">
              <a:rPr lang="en-US" smtClean="0"/>
              <a:t>12</a:t>
            </a:fld>
            <a:endParaRPr lang="en-US" dirty="0"/>
          </a:p>
        </p:txBody>
      </p:sp>
    </p:spTree>
    <p:extLst>
      <p:ext uri="{BB962C8B-B14F-4D97-AF65-F5344CB8AC3E}">
        <p14:creationId xmlns:p14="http://schemas.microsoft.com/office/powerpoint/2010/main" val="36014467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9722" lvl="1" indent="0">
              <a:buFont typeface="Wingdings" panose="05000000000000000000" pitchFamily="2" charset="2"/>
              <a:buNone/>
            </a:pPr>
            <a:endParaRPr lang="en-US" dirty="0"/>
          </a:p>
        </p:txBody>
      </p:sp>
      <p:sp>
        <p:nvSpPr>
          <p:cNvPr id="4" name="Slide Number Placeholder 3"/>
          <p:cNvSpPr>
            <a:spLocks noGrp="1"/>
          </p:cNvSpPr>
          <p:nvPr>
            <p:ph type="sldNum" sz="quarter" idx="10"/>
          </p:nvPr>
        </p:nvSpPr>
        <p:spPr/>
        <p:txBody>
          <a:bodyPr/>
          <a:lstStyle/>
          <a:p>
            <a:fld id="{8D8CBB48-5F84-BA42-AD94-F4E9A7314B66}" type="slidenum">
              <a:rPr lang="en-US" smtClean="0"/>
              <a:t>13</a:t>
            </a:fld>
            <a:endParaRPr lang="en-US" dirty="0"/>
          </a:p>
        </p:txBody>
      </p:sp>
    </p:spTree>
    <p:extLst>
      <p:ext uri="{BB962C8B-B14F-4D97-AF65-F5344CB8AC3E}">
        <p14:creationId xmlns:p14="http://schemas.microsoft.com/office/powerpoint/2010/main" val="36014467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Main Title Slide">
    <p:bg>
      <p:bgPr>
        <a:solidFill>
          <a:srgbClr val="143C68"/>
        </a:solid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68400"/>
            <a:ext cx="9143391" cy="2749113"/>
          </a:xfrm>
          <a:prstGeom prst="rect">
            <a:avLst/>
          </a:prstGeom>
        </p:spPr>
      </p:pic>
      <p:grpSp>
        <p:nvGrpSpPr>
          <p:cNvPr id="14" name="Group 13"/>
          <p:cNvGrpSpPr/>
          <p:nvPr userDrawn="1"/>
        </p:nvGrpSpPr>
        <p:grpSpPr>
          <a:xfrm>
            <a:off x="0" y="1160085"/>
            <a:ext cx="9144000" cy="2737064"/>
            <a:chOff x="0" y="1160085"/>
            <a:chExt cx="9144000" cy="2737064"/>
          </a:xfrm>
        </p:grpSpPr>
        <p:cxnSp>
          <p:nvCxnSpPr>
            <p:cNvPr id="15" name="Straight Connector 14"/>
            <p:cNvCxnSpPr/>
            <p:nvPr userDrawn="1"/>
          </p:nvCxnSpPr>
          <p:spPr>
            <a:xfrm>
              <a:off x="0" y="1160085"/>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userDrawn="1"/>
          </p:nvCxnSpPr>
          <p:spPr>
            <a:xfrm>
              <a:off x="0" y="3897149"/>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grpSp>
      <p:pic>
        <p:nvPicPr>
          <p:cNvPr id="9" name="Picture 8" descr="fullbackgrd_trsp.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75" y="0"/>
            <a:ext cx="9144000" cy="6858000"/>
          </a:xfrm>
          <a:prstGeom prst="rect">
            <a:avLst/>
          </a:prstGeom>
        </p:spPr>
      </p:pic>
      <p:sp>
        <p:nvSpPr>
          <p:cNvPr id="2" name="Title 1"/>
          <p:cNvSpPr>
            <a:spLocks noGrp="1"/>
          </p:cNvSpPr>
          <p:nvPr>
            <p:ph type="ctrTitle"/>
          </p:nvPr>
        </p:nvSpPr>
        <p:spPr>
          <a:xfrm>
            <a:off x="1126255" y="3977482"/>
            <a:ext cx="7687545" cy="1293018"/>
          </a:xfrm>
        </p:spPr>
        <p:txBody>
          <a:bodyPr anchor="t" anchorCtr="0">
            <a:normAutofit/>
          </a:bodyPr>
          <a:lstStyle>
            <a:lvl1pPr algn="l">
              <a:defRPr sz="3200">
                <a:solidFill>
                  <a:schemeClr val="bg1"/>
                </a:solidFill>
                <a:latin typeface="Arial"/>
                <a:cs typeface="Arial Unicode MS"/>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126255" y="5384799"/>
            <a:ext cx="5606532" cy="977901"/>
          </a:xfrm>
        </p:spPr>
        <p:txBody>
          <a:bodyPr>
            <a:normAutofit/>
          </a:bodyPr>
          <a:lstStyle>
            <a:lvl1pPr marL="0" indent="0" algn="l">
              <a:buNone/>
              <a:defRPr sz="1600">
                <a:solidFill>
                  <a:schemeClr val="bg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6824291" y="5383049"/>
            <a:ext cx="1989509" cy="365125"/>
          </a:xfrm>
        </p:spPr>
        <p:txBody>
          <a:bodyPr anchor="t" anchorCtr="0"/>
          <a:lstStyle>
            <a:lvl1pPr>
              <a:defRPr sz="1600">
                <a:solidFill>
                  <a:srgbClr val="FFFFFE"/>
                </a:solidFill>
                <a:latin typeface="Arial"/>
              </a:defRPr>
            </a:lvl1pPr>
          </a:lstStyle>
          <a:p>
            <a:endParaRPr lang="en-US" dirty="0"/>
          </a:p>
        </p:txBody>
      </p:sp>
      <p:pic>
        <p:nvPicPr>
          <p:cNvPr id="5" name="Picture 4" descr="Westat_logo_white.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63888" y="530029"/>
            <a:ext cx="1402546" cy="445668"/>
          </a:xfrm>
          <a:prstGeom prst="rect">
            <a:avLst/>
          </a:prstGeom>
        </p:spPr>
      </p:pic>
    </p:spTree>
    <p:extLst>
      <p:ext uri="{BB962C8B-B14F-4D97-AF65-F5344CB8AC3E}">
        <p14:creationId xmlns:p14="http://schemas.microsoft.com/office/powerpoint/2010/main" val="600057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1"/>
          <p:cNvSpPr>
            <a:spLocks noGrp="1"/>
          </p:cNvSpPr>
          <p:nvPr userDrawn="1">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Content Placeholder 2"/>
          <p:cNvSpPr>
            <a:spLocks noGrp="1"/>
          </p:cNvSpPr>
          <p:nvPr userDrawn="1">
            <p:ph idx="1"/>
          </p:nvPr>
        </p:nvSpPr>
        <p:spPr/>
        <p:txBody>
          <a:bodyPr/>
          <a:lstStyle>
            <a:lvl1pPr>
              <a:buClr>
                <a:srgbClr val="3172A9"/>
              </a:buClr>
              <a:defRPr/>
            </a:lvl1pPr>
            <a:lvl2pPr>
              <a:buClr>
                <a:srgbClr val="3172A9"/>
              </a:buClr>
              <a:defRPr/>
            </a:lvl2pPr>
            <a:lvl3pPr>
              <a:buClr>
                <a:srgbClr val="3172A9"/>
              </a:buClr>
              <a:defRPr/>
            </a:lvl3pPr>
            <a:lvl4pPr>
              <a:buClr>
                <a:srgbClr val="3172A9"/>
              </a:buClr>
              <a:defRPr/>
            </a:lvl4pPr>
            <a:lvl5pPr>
              <a:buClr>
                <a:srgbClr val="3172A9"/>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userDrawn="1">
            <p:ph type="dt" sz="half" idx="10"/>
          </p:nvPr>
        </p:nvSpPr>
        <p:spPr/>
        <p:txBody>
          <a:bodyPr/>
          <a:lstStyle/>
          <a:p>
            <a:fld id="{775B3116-99FB-0C48-8DF6-E0B2ECE30256}" type="datetime1">
              <a:rPr lang="en-US" smtClean="0"/>
              <a:t>10/27/2016</a:t>
            </a:fld>
            <a:endParaRPr lang="en-US" dirty="0"/>
          </a:p>
        </p:txBody>
      </p:sp>
      <p:sp>
        <p:nvSpPr>
          <p:cNvPr id="5" name="Footer Placeholder 4"/>
          <p:cNvSpPr>
            <a:spLocks noGrp="1"/>
          </p:cNvSpPr>
          <p:nvPr userDrawn="1">
            <p:ph type="ftr" sz="quarter" idx="11"/>
          </p:nvPr>
        </p:nvSpPr>
        <p:spPr>
          <a:xfrm>
            <a:off x="631380" y="6356350"/>
            <a:ext cx="5388420" cy="365125"/>
          </a:xfrm>
        </p:spPr>
        <p:txBody>
          <a:bodyPr/>
          <a:lstStyle>
            <a:lvl1pPr algn="l">
              <a:defRPr/>
            </a:lvl1pPr>
          </a:lstStyle>
          <a:p>
            <a:endParaRPr lang="en-US" dirty="0"/>
          </a:p>
        </p:txBody>
      </p:sp>
      <p:sp>
        <p:nvSpPr>
          <p:cNvPr id="6" name="Slide Number Placeholder 5"/>
          <p:cNvSpPr>
            <a:spLocks noGrp="1"/>
          </p:cNvSpPr>
          <p:nvPr userDrawn="1">
            <p:ph type="sldNum" sz="quarter" idx="12"/>
          </p:nvPr>
        </p:nvSpPr>
        <p:spPr/>
        <p:txBody>
          <a:bodyPr/>
          <a:lstStyle>
            <a:lvl1pPr>
              <a:defRPr>
                <a:solidFill>
                  <a:schemeClr val="bg1"/>
                </a:solidFil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358166015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143C68"/>
        </a:solidFill>
        <a:effectLst/>
      </p:bgPr>
    </p:bg>
    <p:spTree>
      <p:nvGrpSpPr>
        <p:cNvPr id="1" name=""/>
        <p:cNvGrpSpPr/>
        <p:nvPr/>
      </p:nvGrpSpPr>
      <p:grpSpPr>
        <a:xfrm>
          <a:off x="0" y="0"/>
          <a:ext cx="0" cy="0"/>
          <a:chOff x="0" y="0"/>
          <a:chExt cx="0" cy="0"/>
        </a:xfrm>
      </p:grpSpPr>
      <p:pic>
        <p:nvPicPr>
          <p:cNvPr id="12" name="Picture 11" descr="fullbackgrd_trsp.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Rectangle 12"/>
          <p:cNvSpPr/>
          <p:nvPr userDrawn="1"/>
        </p:nvSpPr>
        <p:spPr>
          <a:xfrm>
            <a:off x="0" y="1160084"/>
            <a:ext cx="9144000" cy="2737065"/>
          </a:xfrm>
          <a:prstGeom prst="rect">
            <a:avLst/>
          </a:prstGeom>
          <a:gradFill flip="none" rotWithShape="1">
            <a:gsLst>
              <a:gs pos="0">
                <a:srgbClr val="032D59"/>
              </a:gs>
              <a:gs pos="100000">
                <a:srgbClr val="235F8E"/>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lvl1pPr>
              <a:defRPr baseline="0">
                <a:solidFill>
                  <a:schemeClr val="bg1"/>
                </a:solidFill>
                <a:latin typeface="Arial"/>
              </a:defRPr>
            </a:lvl1pPr>
          </a:lstStyle>
          <a:p>
            <a:fld id="{C06C9432-2318-8948-90C9-74EE9E58F5D4}" type="datetime1">
              <a:rPr lang="en-US" smtClean="0"/>
              <a:t>10/27/2016</a:t>
            </a:fld>
            <a:endParaRPr lang="en-US" dirty="0"/>
          </a:p>
        </p:txBody>
      </p:sp>
      <p:sp>
        <p:nvSpPr>
          <p:cNvPr id="5" name="Footer Placeholder 4"/>
          <p:cNvSpPr>
            <a:spLocks noGrp="1"/>
          </p:cNvSpPr>
          <p:nvPr>
            <p:ph type="ftr" sz="quarter" idx="11"/>
          </p:nvPr>
        </p:nvSpPr>
        <p:spPr>
          <a:xfrm>
            <a:off x="633413" y="6356350"/>
            <a:ext cx="5386387" cy="365125"/>
          </a:xfrm>
        </p:spPr>
        <p:txBody>
          <a:bodyPr/>
          <a:lstStyle>
            <a:lvl1pPr algn="l">
              <a:defRPr baseline="0">
                <a:solidFill>
                  <a:schemeClr val="bg1"/>
                </a:solidFill>
                <a:latin typeface="Arial"/>
              </a:defRPr>
            </a:lvl1pPr>
          </a:lstStyle>
          <a:p>
            <a:endParaRPr lang="en-US" dirty="0"/>
          </a:p>
        </p:txBody>
      </p:sp>
      <p:sp>
        <p:nvSpPr>
          <p:cNvPr id="6" name="Slide Number Placeholder 5"/>
          <p:cNvSpPr>
            <a:spLocks noGrp="1"/>
          </p:cNvSpPr>
          <p:nvPr>
            <p:ph type="sldNum" sz="quarter" idx="12"/>
          </p:nvPr>
        </p:nvSpPr>
        <p:spPr>
          <a:xfrm>
            <a:off x="9144" y="6356350"/>
            <a:ext cx="310896" cy="365125"/>
          </a:xfrm>
        </p:spPr>
        <p:txBody>
          <a:bodyPr/>
          <a:lstStyle>
            <a:lvl1pPr>
              <a:defRPr baseline="0">
                <a:solidFill>
                  <a:schemeClr val="bg1"/>
                </a:solidFill>
                <a:latin typeface="Arial"/>
              </a:defRPr>
            </a:lvl1pPr>
          </a:lstStyle>
          <a:p>
            <a:fld id="{556330C3-93D9-864C-869D-FF738A48005C}" type="slidenum">
              <a:rPr lang="en-US" smtClean="0"/>
              <a:pPr/>
              <a:t>‹#›</a:t>
            </a:fld>
            <a:endParaRPr lang="en-US" dirty="0"/>
          </a:p>
        </p:txBody>
      </p:sp>
      <p:sp>
        <p:nvSpPr>
          <p:cNvPr id="2" name="Title 1"/>
          <p:cNvSpPr>
            <a:spLocks noGrp="1"/>
          </p:cNvSpPr>
          <p:nvPr>
            <p:ph type="title"/>
          </p:nvPr>
        </p:nvSpPr>
        <p:spPr>
          <a:xfrm>
            <a:off x="1092198" y="2646725"/>
            <a:ext cx="7730681" cy="1095550"/>
          </a:xfrm>
        </p:spPr>
        <p:txBody>
          <a:bodyPr anchor="b" anchorCtr="0">
            <a:normAutofit/>
          </a:bodyPr>
          <a:lstStyle>
            <a:lvl1pPr algn="l">
              <a:defRPr sz="2800" b="1" cap="none">
                <a:solidFill>
                  <a:srgbClr val="FFFFFF"/>
                </a:solidFill>
              </a:defRPr>
            </a:lvl1pPr>
          </a:lstStyle>
          <a:p>
            <a:r>
              <a:rPr lang="en-US" dirty="0" smtClean="0"/>
              <a:t>Click to edit Master title style</a:t>
            </a:r>
            <a:endParaRPr lang="en-US" dirty="0"/>
          </a:p>
        </p:txBody>
      </p:sp>
      <p:cxnSp>
        <p:nvCxnSpPr>
          <p:cNvPr id="9" name="Straight Connector 8"/>
          <p:cNvCxnSpPr/>
          <p:nvPr userDrawn="1"/>
        </p:nvCxnSpPr>
        <p:spPr>
          <a:xfrm>
            <a:off x="0" y="1160085"/>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 Placeholder 2"/>
          <p:cNvSpPr>
            <a:spLocks noGrp="1"/>
          </p:cNvSpPr>
          <p:nvPr>
            <p:ph type="body" idx="1"/>
          </p:nvPr>
        </p:nvSpPr>
        <p:spPr>
          <a:xfrm>
            <a:off x="1092199" y="1259937"/>
            <a:ext cx="7730680" cy="1268931"/>
          </a:xfrm>
        </p:spPr>
        <p:txBody>
          <a:bodyPr anchor="t" anchorCtr="0">
            <a:normAutofit/>
          </a:bodyPr>
          <a:lstStyle>
            <a:lvl1pPr marL="0" indent="0">
              <a:buNone/>
              <a:defRPr sz="1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cxnSp>
        <p:nvCxnSpPr>
          <p:cNvPr id="10" name="Straight Connector 9"/>
          <p:cNvCxnSpPr/>
          <p:nvPr userDrawn="1"/>
        </p:nvCxnSpPr>
        <p:spPr>
          <a:xfrm>
            <a:off x="0" y="3897149"/>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4" name="Picture 13" descr="Westat_logo_whit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3888" y="530029"/>
            <a:ext cx="1402546" cy="445668"/>
          </a:xfrm>
          <a:prstGeom prst="rect">
            <a:avLst/>
          </a:prstGeom>
        </p:spPr>
      </p:pic>
    </p:spTree>
    <p:extLst>
      <p:ext uri="{BB962C8B-B14F-4D97-AF65-F5344CB8AC3E}">
        <p14:creationId xmlns:p14="http://schemas.microsoft.com/office/powerpoint/2010/main" val="268402585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1"/>
          <p:cNvSpPr>
            <a:spLocks noGrp="1"/>
          </p:cNvSpPr>
          <p:nvPr>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685800" y="1308100"/>
            <a:ext cx="4038600" cy="4525963"/>
          </a:xfrm>
        </p:spPr>
        <p:txBody>
          <a:bodyPr/>
          <a:lstStyle>
            <a:lvl1pPr>
              <a:buClr>
                <a:srgbClr val="3172A9"/>
              </a:buClr>
              <a:defRPr sz="2800"/>
            </a:lvl1pPr>
            <a:lvl2pPr>
              <a:buClr>
                <a:srgbClr val="3172A9"/>
              </a:buClr>
              <a:defRPr sz="2400"/>
            </a:lvl2pPr>
            <a:lvl3pPr>
              <a:buClr>
                <a:srgbClr val="3172A9"/>
              </a:buClr>
              <a:defRPr sz="2000"/>
            </a:lvl3pPr>
            <a:lvl4pPr>
              <a:buClr>
                <a:srgbClr val="3172A9"/>
              </a:buClr>
              <a:defRPr sz="1800"/>
            </a:lvl4pPr>
            <a:lvl5pPr>
              <a:buClr>
                <a:srgbClr val="3172A9"/>
              </a:buCl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308100"/>
            <a:ext cx="4038600" cy="4525963"/>
          </a:xfrm>
        </p:spPr>
        <p:txBody>
          <a:bodyPr/>
          <a:lstStyle>
            <a:lvl1pPr>
              <a:buClr>
                <a:srgbClr val="3172A9"/>
              </a:buClr>
              <a:defRPr sz="2800"/>
            </a:lvl1pPr>
            <a:lvl2pPr>
              <a:buClr>
                <a:srgbClr val="3172A9"/>
              </a:buClr>
              <a:defRPr sz="2400"/>
            </a:lvl2pPr>
            <a:lvl3pPr>
              <a:buClr>
                <a:srgbClr val="3172A9"/>
              </a:buClr>
              <a:defRPr sz="2000"/>
            </a:lvl3pPr>
            <a:lvl4pPr>
              <a:buClr>
                <a:srgbClr val="3172A9"/>
              </a:buClr>
              <a:defRPr sz="1800"/>
            </a:lvl4pPr>
            <a:lvl5pPr>
              <a:buClr>
                <a:srgbClr val="3172A9"/>
              </a:buCl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7F377CFC-8F43-B34D-B3A5-4FFA2789EEA4}" type="datetime1">
              <a:rPr lang="en-US" smtClean="0"/>
              <a:t>10/27/2016</a:t>
            </a:fld>
            <a:endParaRPr lang="en-US" dirty="0"/>
          </a:p>
        </p:txBody>
      </p:sp>
      <p:sp>
        <p:nvSpPr>
          <p:cNvPr id="6" name="Footer Placeholder 5"/>
          <p:cNvSpPr>
            <a:spLocks noGrp="1"/>
          </p:cNvSpPr>
          <p:nvPr>
            <p:ph type="ftr" sz="quarter" idx="11"/>
          </p:nvPr>
        </p:nvSpPr>
        <p:spPr>
          <a:xfrm>
            <a:off x="631380" y="6356350"/>
            <a:ext cx="5388420"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69011824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1"/>
          <p:cNvSpPr>
            <a:spLocks noGrp="1"/>
          </p:cNvSpPr>
          <p:nvPr>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85800" y="1535113"/>
            <a:ext cx="3886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85800" y="2174875"/>
            <a:ext cx="3886200" cy="3951288"/>
          </a:xfrm>
        </p:spPr>
        <p:txBody>
          <a:bodyPr/>
          <a:lstStyle>
            <a:lvl1pPr>
              <a:buClr>
                <a:srgbClr val="3172A9"/>
              </a:buClr>
              <a:defRPr sz="2400"/>
            </a:lvl1pPr>
            <a:lvl2pPr>
              <a:buClr>
                <a:srgbClr val="3172A9"/>
              </a:buClr>
              <a:defRPr sz="2000"/>
            </a:lvl2pPr>
            <a:lvl3pPr>
              <a:buClr>
                <a:srgbClr val="3172A9"/>
              </a:buClr>
              <a:defRPr sz="1800"/>
            </a:lvl3pPr>
            <a:lvl4pPr>
              <a:buClr>
                <a:srgbClr val="3172A9"/>
              </a:buClr>
              <a:defRPr sz="1600"/>
            </a:lvl4pPr>
            <a:lvl5pPr>
              <a:buClr>
                <a:srgbClr val="3172A9"/>
              </a:buCl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7339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733925" y="2174875"/>
            <a:ext cx="4041775" cy="3951288"/>
          </a:xfrm>
        </p:spPr>
        <p:txBody>
          <a:bodyPr/>
          <a:lstStyle>
            <a:lvl1pPr>
              <a:buClr>
                <a:srgbClr val="3172A9"/>
              </a:buClr>
              <a:defRPr sz="2400"/>
            </a:lvl1pPr>
            <a:lvl2pPr>
              <a:buClr>
                <a:srgbClr val="3172A9"/>
              </a:buClr>
              <a:defRPr sz="2000"/>
            </a:lvl2pPr>
            <a:lvl3pPr>
              <a:buClr>
                <a:srgbClr val="3172A9"/>
              </a:buClr>
              <a:defRPr sz="1800"/>
            </a:lvl3pPr>
            <a:lvl4pPr>
              <a:buClr>
                <a:srgbClr val="3172A9"/>
              </a:buClr>
              <a:defRPr sz="1600"/>
            </a:lvl4pPr>
            <a:lvl5pPr>
              <a:buClr>
                <a:srgbClr val="3172A9"/>
              </a:buCl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F27C3590-6811-D44F-A232-C0EF97024A24}" type="datetime1">
              <a:rPr lang="en-US" smtClean="0"/>
              <a:t>10/27/2016</a:t>
            </a:fld>
            <a:endParaRPr lang="en-US" dirty="0"/>
          </a:p>
        </p:txBody>
      </p:sp>
      <p:sp>
        <p:nvSpPr>
          <p:cNvPr id="8" name="Footer Placeholder 7"/>
          <p:cNvSpPr>
            <a:spLocks noGrp="1"/>
          </p:cNvSpPr>
          <p:nvPr>
            <p:ph type="ftr" sz="quarter" idx="11"/>
          </p:nvPr>
        </p:nvSpPr>
        <p:spPr>
          <a:xfrm>
            <a:off x="631380" y="6356350"/>
            <a:ext cx="5388420" cy="365125"/>
          </a:xfrm>
        </p:spPr>
        <p:txBody>
          <a:bodyPr/>
          <a:lstStyle>
            <a:lvl1pPr algn="l">
              <a:defRPr/>
            </a:lvl1pPr>
          </a:lstStyle>
          <a:p>
            <a:endParaRPr lang="en-US" dirty="0"/>
          </a:p>
        </p:txBody>
      </p:sp>
      <p:sp>
        <p:nvSpPr>
          <p:cNvPr id="9" name="Slide Number Placeholder 8"/>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94555858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1"/>
          <p:cNvSpPr>
            <a:spLocks noGrp="1"/>
          </p:cNvSpPr>
          <p:nvPr>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74FA8407-AC49-FA40-8F41-01F2CEA82210}" type="datetime1">
              <a:rPr lang="en-US" smtClean="0"/>
              <a:t>10/27/2016</a:t>
            </a:fld>
            <a:endParaRPr lang="en-US" dirty="0"/>
          </a:p>
        </p:txBody>
      </p:sp>
      <p:sp>
        <p:nvSpPr>
          <p:cNvPr id="4" name="Footer Placeholder 3"/>
          <p:cNvSpPr>
            <a:spLocks noGrp="1"/>
          </p:cNvSpPr>
          <p:nvPr>
            <p:ph type="ftr" sz="quarter" idx="11"/>
          </p:nvPr>
        </p:nvSpPr>
        <p:spPr>
          <a:xfrm>
            <a:off x="631380" y="6356350"/>
            <a:ext cx="5388420" cy="365125"/>
          </a:xfrm>
        </p:spPr>
        <p:txBody>
          <a:bodyPr/>
          <a:lstStyle>
            <a:lvl1pPr algn="l">
              <a:defRPr/>
            </a:lvl1pPr>
          </a:lstStyle>
          <a:p>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76705059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5FF361-F31B-BE4E-9F6D-21450C9B3A17}" type="datetime1">
              <a:rPr lang="en-US" smtClean="0"/>
              <a:t>10/27/2016</a:t>
            </a:fld>
            <a:endParaRPr lang="en-US" dirty="0"/>
          </a:p>
        </p:txBody>
      </p:sp>
      <p:sp>
        <p:nvSpPr>
          <p:cNvPr id="3" name="Footer Placeholder 2"/>
          <p:cNvSpPr>
            <a:spLocks noGrp="1"/>
          </p:cNvSpPr>
          <p:nvPr>
            <p:ph type="ftr" sz="quarter" idx="11"/>
          </p:nvPr>
        </p:nvSpPr>
        <p:spPr>
          <a:xfrm>
            <a:off x="630936" y="6356350"/>
            <a:ext cx="5346700" cy="365125"/>
          </a:xfrm>
        </p:spPr>
        <p:txBody>
          <a:bodyPr/>
          <a:lstStyle>
            <a:lvl1pPr algn="l">
              <a:defRPr/>
            </a:lvl1pPr>
          </a:lstStyle>
          <a:p>
            <a:endParaRPr lang="en-US" dirty="0"/>
          </a:p>
        </p:txBody>
      </p:sp>
      <p:sp>
        <p:nvSpPr>
          <p:cNvPr id="4" name="Slide Number Placeholder 3"/>
          <p:cNvSpPr>
            <a:spLocks noGrp="1"/>
          </p:cNvSpPr>
          <p:nvPr>
            <p:ph type="sldNum" sz="quarter" idx="12"/>
          </p:nvPr>
        </p:nvSpPr>
        <p:spPr/>
        <p:txBody>
          <a:bodyPr/>
          <a:lstStyle/>
          <a:p>
            <a:fld id="{556330C3-93D9-864C-869D-FF738A48005C}" type="slidenum">
              <a:rPr lang="en-US" smtClean="0"/>
              <a:t>‹#›</a:t>
            </a:fld>
            <a:endParaRPr lang="en-US" dirty="0"/>
          </a:p>
        </p:txBody>
      </p:sp>
    </p:spTree>
    <p:extLst>
      <p:ext uri="{BB962C8B-B14F-4D97-AF65-F5344CB8AC3E}">
        <p14:creationId xmlns:p14="http://schemas.microsoft.com/office/powerpoint/2010/main" val="263841810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1"/>
          <p:cNvSpPr>
            <a:spLocks noGrp="1"/>
          </p:cNvSpPr>
          <p:nvPr>
            <p:ph type="title"/>
          </p:nvPr>
        </p:nvSpPr>
        <p:spPr>
          <a:xfrm>
            <a:off x="622300" y="273050"/>
            <a:ext cx="3695699" cy="1162050"/>
          </a:xfrm>
        </p:spPr>
        <p:txBody>
          <a:bodyPr anchor="t" anchorCtr="0">
            <a:normAutofit/>
          </a:bodyPr>
          <a:lstStyle>
            <a:lvl1pPr algn="l">
              <a:defRPr sz="2800" b="1">
                <a:solidFill>
                  <a:srgbClr val="1D649D"/>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483100" y="273050"/>
            <a:ext cx="4203700" cy="5853113"/>
          </a:xfrm>
        </p:spPr>
        <p:txBody>
          <a:bodyPr/>
          <a:lstStyle>
            <a:lvl1pPr>
              <a:buClr>
                <a:srgbClr val="3172A9"/>
              </a:buClr>
              <a:defRPr sz="2400"/>
            </a:lvl1pPr>
            <a:lvl2pPr>
              <a:buClr>
                <a:srgbClr val="3172A9"/>
              </a:buClr>
              <a:defRPr sz="2200"/>
            </a:lvl2pPr>
            <a:lvl3pPr>
              <a:buClr>
                <a:srgbClr val="3172A9"/>
              </a:buClr>
              <a:defRPr sz="2400"/>
            </a:lvl3pPr>
            <a:lvl4pPr>
              <a:buClr>
                <a:srgbClr val="3172A9"/>
              </a:buClr>
              <a:defRPr sz="2000"/>
            </a:lvl4pPr>
            <a:lvl5pPr>
              <a:buClr>
                <a:srgbClr val="3172A9"/>
              </a:buCl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622301" y="1435100"/>
            <a:ext cx="369569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70F924E8-9678-E247-9CA8-A6FFDD23F12D}" type="datetime1">
              <a:rPr lang="en-US" smtClean="0"/>
              <a:t>10/27/2016</a:t>
            </a:fld>
            <a:endParaRPr lang="en-US" dirty="0"/>
          </a:p>
        </p:txBody>
      </p:sp>
      <p:sp>
        <p:nvSpPr>
          <p:cNvPr id="6" name="Footer Placeholder 5"/>
          <p:cNvSpPr>
            <a:spLocks noGrp="1"/>
          </p:cNvSpPr>
          <p:nvPr>
            <p:ph type="ftr" sz="quarter" idx="11"/>
          </p:nvPr>
        </p:nvSpPr>
        <p:spPr>
          <a:xfrm>
            <a:off x="622300" y="6356350"/>
            <a:ext cx="5397500"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324620153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1D649D"/>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B51311-45E3-3847-826A-F842007000E0}" type="datetime1">
              <a:rPr lang="en-US" smtClean="0"/>
              <a:t>10/27/2016</a:t>
            </a:fld>
            <a:endParaRPr lang="en-US" dirty="0"/>
          </a:p>
        </p:txBody>
      </p:sp>
      <p:sp>
        <p:nvSpPr>
          <p:cNvPr id="6" name="Footer Placeholder 5"/>
          <p:cNvSpPr>
            <a:spLocks noGrp="1"/>
          </p:cNvSpPr>
          <p:nvPr>
            <p:ph type="ftr" sz="quarter" idx="11"/>
          </p:nvPr>
        </p:nvSpPr>
        <p:spPr>
          <a:xfrm>
            <a:off x="1792288" y="6356350"/>
            <a:ext cx="4227512"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p:txBody>
          <a:bodyPr/>
          <a:lstStyle/>
          <a:p>
            <a:fld id="{556330C3-93D9-864C-869D-FF738A48005C}" type="slidenum">
              <a:rPr lang="en-US" smtClean="0"/>
              <a:t>‹#›</a:t>
            </a:fld>
            <a:endParaRPr lang="en-US" dirty="0"/>
          </a:p>
        </p:txBody>
      </p:sp>
    </p:spTree>
    <p:extLst>
      <p:ext uri="{BB962C8B-B14F-4D97-AF65-F5344CB8AC3E}">
        <p14:creationId xmlns:p14="http://schemas.microsoft.com/office/powerpoint/2010/main" val="290799639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Title and Char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1"/>
          <p:cNvSpPr>
            <a:spLocks noGrp="1"/>
          </p:cNvSpPr>
          <p:nvPr>
            <p:ph type="title"/>
          </p:nvPr>
        </p:nvSpPr>
        <p:spPr>
          <a:xfrm>
            <a:off x="685800" y="274320"/>
            <a:ext cx="7345363" cy="885765"/>
          </a:xfrm>
        </p:spPr>
        <p:txBody>
          <a:bodyPr/>
          <a:lstStyle>
            <a:lvl1pPr>
              <a:defRPr>
                <a:solidFill>
                  <a:srgbClr val="1D649D"/>
                </a:solidFill>
              </a:defRPr>
            </a:lvl1pPr>
          </a:lstStyle>
          <a:p>
            <a:r>
              <a:rPr lang="en-US" dirty="0" smtClean="0"/>
              <a:t>Click to edit Master title style</a:t>
            </a:r>
            <a:endParaRPr lang="en-US" dirty="0"/>
          </a:p>
        </p:txBody>
      </p:sp>
      <p:sp>
        <p:nvSpPr>
          <p:cNvPr id="6" name="Chart Placeholder 5"/>
          <p:cNvSpPr>
            <a:spLocks noGrp="1"/>
          </p:cNvSpPr>
          <p:nvPr>
            <p:ph type="chart" sz="quarter" idx="13"/>
          </p:nvPr>
        </p:nvSpPr>
        <p:spPr>
          <a:xfrm>
            <a:off x="685800" y="1257300"/>
            <a:ext cx="7345363" cy="5244831"/>
          </a:xfrm>
        </p:spPr>
        <p:txBody>
          <a:bodyPr/>
          <a:lstStyle>
            <a:lvl1pPr>
              <a:buClr>
                <a:srgbClr val="3172A9"/>
              </a:buClr>
              <a:defRPr/>
            </a:lvl1pPr>
          </a:lstStyle>
          <a:p>
            <a:r>
              <a:rPr lang="en-US" dirty="0" smtClean="0"/>
              <a:t>Click icon to add chart</a:t>
            </a:r>
            <a:endParaRPr lang="en-US" dirty="0"/>
          </a:p>
        </p:txBody>
      </p:sp>
      <p:sp>
        <p:nvSpPr>
          <p:cNvPr id="7" name="Slide Number Placeholder 6"/>
          <p:cNvSpPr>
            <a:spLocks noGrp="1"/>
          </p:cNvSpPr>
          <p:nvPr>
            <p:ph type="sldNum" sz="quarter" idx="14"/>
          </p:nvPr>
        </p:nvSpPr>
        <p:spPr/>
        <p:txBody>
          <a:bodyPr/>
          <a:lstStyle>
            <a:lvl1pPr>
              <a:defRPr>
                <a:solidFill>
                  <a:srgbClr val="FFFFFF"/>
                </a:solidFill>
              </a:defRPr>
            </a:lvl1pPr>
          </a:lstStyle>
          <a:p>
            <a:fld id="{FCF52187-718E-B849-A91C-4A8B761E89F4}" type="slidenum">
              <a:rPr lang="en-US" smtClean="0"/>
              <a:pPr/>
              <a:t>‹#›</a:t>
            </a:fld>
            <a:endParaRPr lang="en-US" dirty="0"/>
          </a:p>
        </p:txBody>
      </p:sp>
    </p:spTree>
    <p:extLst>
      <p:ext uri="{BB962C8B-B14F-4D97-AF65-F5344CB8AC3E}">
        <p14:creationId xmlns:p14="http://schemas.microsoft.com/office/powerpoint/2010/main" val="27764101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lternate Layout">
    <p:bg>
      <p:bgPr>
        <a:solidFill>
          <a:srgbClr val="143C68"/>
        </a:solidFill>
        <a:effectLst/>
      </p:bgPr>
    </p:bg>
    <p:spTree>
      <p:nvGrpSpPr>
        <p:cNvPr id="1" name=""/>
        <p:cNvGrpSpPr/>
        <p:nvPr/>
      </p:nvGrpSpPr>
      <p:grpSpPr>
        <a:xfrm>
          <a:off x="0" y="0"/>
          <a:ext cx="0" cy="0"/>
          <a:chOff x="0" y="0"/>
          <a:chExt cx="0" cy="0"/>
        </a:xfrm>
      </p:grpSpPr>
      <p:pic>
        <p:nvPicPr>
          <p:cNvPr id="8" name="Picture 7" descr="fullbackgrd_trsp.png"/>
          <p:cNvPicPr>
            <a:picLocks noChangeAspect="1"/>
          </p:cNvPicPr>
          <p:nvPr userDrawn="1"/>
        </p:nvPicPr>
        <p:blipFill>
          <a:blip r:embed="rId2">
            <a:alphaModFix amt="53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userDrawn="1"/>
        </p:nvSpPr>
        <p:spPr>
          <a:xfrm>
            <a:off x="0" y="0"/>
            <a:ext cx="9144000" cy="899949"/>
          </a:xfrm>
          <a:prstGeom prst="rect">
            <a:avLst/>
          </a:prstGeom>
          <a:gradFill flip="none" rotWithShape="1">
            <a:gsLst>
              <a:gs pos="0">
                <a:srgbClr val="032D59"/>
              </a:gs>
              <a:gs pos="100000">
                <a:srgbClr val="235F8E"/>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2" name="Straight Connector 11"/>
          <p:cNvCxnSpPr/>
          <p:nvPr userDrawn="1"/>
        </p:nvCxnSpPr>
        <p:spPr>
          <a:xfrm>
            <a:off x="0" y="899949"/>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Date Placeholder 2"/>
          <p:cNvSpPr>
            <a:spLocks noGrp="1"/>
          </p:cNvSpPr>
          <p:nvPr>
            <p:ph type="dt" sz="half" idx="10"/>
          </p:nvPr>
        </p:nvSpPr>
        <p:spPr/>
        <p:txBody>
          <a:bodyPr/>
          <a:lstStyle>
            <a:lvl1pPr>
              <a:defRPr>
                <a:solidFill>
                  <a:srgbClr val="FFFFFF"/>
                </a:solidFill>
              </a:defRPr>
            </a:lvl1pPr>
          </a:lstStyle>
          <a:p>
            <a:fld id="{466A99FA-FF17-6E4B-8B75-D40E5D32975D}" type="datetime1">
              <a:rPr lang="en-US" smtClean="0"/>
              <a:t>10/27/2016</a:t>
            </a:fld>
            <a:endParaRPr lang="en-US" dirty="0"/>
          </a:p>
        </p:txBody>
      </p:sp>
      <p:sp>
        <p:nvSpPr>
          <p:cNvPr id="4" name="Footer Placeholder 3"/>
          <p:cNvSpPr>
            <a:spLocks noGrp="1"/>
          </p:cNvSpPr>
          <p:nvPr>
            <p:ph type="ftr" sz="quarter" idx="11"/>
          </p:nvPr>
        </p:nvSpPr>
        <p:spPr>
          <a:xfrm>
            <a:off x="635000" y="6356350"/>
            <a:ext cx="5384800" cy="365125"/>
          </a:xfrm>
        </p:spPr>
        <p:txBody>
          <a:bodyPr/>
          <a:lstStyle>
            <a:lvl1pPr algn="l">
              <a:defRPr>
                <a:solidFill>
                  <a:srgbClr val="FFFFFF"/>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
        <p:nvSpPr>
          <p:cNvPr id="6" name="Title 1"/>
          <p:cNvSpPr>
            <a:spLocks noGrp="1"/>
          </p:cNvSpPr>
          <p:nvPr>
            <p:ph type="title"/>
          </p:nvPr>
        </p:nvSpPr>
        <p:spPr>
          <a:xfrm>
            <a:off x="685800" y="274638"/>
            <a:ext cx="8229600" cy="965452"/>
          </a:xfrm>
        </p:spPr>
        <p:txBody>
          <a:bodyPr/>
          <a:lstStyle>
            <a:lvl1pPr>
              <a:defRPr>
                <a:solidFill>
                  <a:srgbClr val="FFFFFF"/>
                </a:solidFill>
              </a:defRPr>
            </a:lvl1pPr>
          </a:lstStyle>
          <a:p>
            <a:r>
              <a:rPr lang="en-US" dirty="0" smtClean="0"/>
              <a:t>Click to edit Master title style</a:t>
            </a:r>
            <a:endParaRPr lang="en-US" dirty="0"/>
          </a:p>
        </p:txBody>
      </p:sp>
      <p:sp>
        <p:nvSpPr>
          <p:cNvPr id="7" name="Content Placeholder 2"/>
          <p:cNvSpPr>
            <a:spLocks noGrp="1"/>
          </p:cNvSpPr>
          <p:nvPr>
            <p:ph idx="1"/>
          </p:nvPr>
        </p:nvSpPr>
        <p:spPr>
          <a:xfrm>
            <a:off x="685800" y="1600200"/>
            <a:ext cx="8229600" cy="4525963"/>
          </a:xfrm>
        </p:spPr>
        <p:txBody>
          <a:bodyPr/>
          <a:lstStyle>
            <a:lvl1pPr>
              <a:buClr>
                <a:srgbClr val="4589BC"/>
              </a:buClr>
              <a:defRPr>
                <a:solidFill>
                  <a:srgbClr val="FFFFFF"/>
                </a:solidFill>
              </a:defRPr>
            </a:lvl1pPr>
            <a:lvl2pPr>
              <a:buClr>
                <a:schemeClr val="bg1"/>
              </a:buClr>
              <a:defRPr>
                <a:solidFill>
                  <a:srgbClr val="FFFFFF"/>
                </a:solidFill>
              </a:defRPr>
            </a:lvl2pPr>
            <a:lvl3pPr>
              <a:buClr>
                <a:srgbClr val="4589BC"/>
              </a:buClr>
              <a:defRPr>
                <a:solidFill>
                  <a:srgbClr val="FFFFFF"/>
                </a:solidFill>
              </a:defRPr>
            </a:lvl3pPr>
            <a:lvl4pPr>
              <a:buClr>
                <a:schemeClr val="bg1"/>
              </a:buClr>
              <a:defRPr>
                <a:solidFill>
                  <a:srgbClr val="FFFFFF"/>
                </a:solidFill>
              </a:defRPr>
            </a:lvl4pPr>
            <a:lvl5pPr>
              <a:buClr>
                <a:srgbClr val="4589BC"/>
              </a:buClr>
              <a:defRPr>
                <a:solidFill>
                  <a:srgbClr val="FFFFFF"/>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95413465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Rectangle 10"/>
          <p:cNvSpPr/>
          <p:nvPr userDrawn="1"/>
        </p:nvSpPr>
        <p:spPr>
          <a:xfrm>
            <a:off x="0" y="0"/>
            <a:ext cx="9144000" cy="899949"/>
          </a:xfrm>
          <a:prstGeom prst="rect">
            <a:avLst/>
          </a:prstGeom>
          <a:gradFill flip="none" rotWithShape="1">
            <a:gsLst>
              <a:gs pos="0">
                <a:srgbClr val="032D59"/>
              </a:gs>
              <a:gs pos="100000">
                <a:srgbClr val="235F8E"/>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0" name="Straight Connector 9"/>
          <p:cNvCxnSpPr/>
          <p:nvPr userDrawn="1"/>
        </p:nvCxnSpPr>
        <p:spPr>
          <a:xfrm>
            <a:off x="0" y="899949"/>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685800" y="274638"/>
            <a:ext cx="8115300" cy="965452"/>
          </a:xfrm>
        </p:spPr>
        <p:txBody>
          <a:bodyPr/>
          <a:lstStyle>
            <a:lvl1pPr>
              <a:defRPr>
                <a:solidFill>
                  <a:srgbClr val="FFFFFF"/>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685800" y="1600200"/>
            <a:ext cx="4038600" cy="4525963"/>
          </a:xfrm>
        </p:spPr>
        <p:txBody>
          <a:bodyPr/>
          <a:lstStyle>
            <a:lvl1pPr>
              <a:buClr>
                <a:srgbClr val="4589BC"/>
              </a:buClr>
              <a:defRPr sz="2800"/>
            </a:lvl1pPr>
            <a:lvl2pPr>
              <a:buClr>
                <a:schemeClr val="bg1"/>
              </a:buClr>
              <a:defRPr sz="2400"/>
            </a:lvl2pPr>
            <a:lvl3pPr>
              <a:buClr>
                <a:srgbClr val="4589BC"/>
              </a:buClr>
              <a:defRPr sz="2000"/>
            </a:lvl3pPr>
            <a:lvl4pPr>
              <a:buClr>
                <a:schemeClr val="bg1"/>
              </a:buClr>
              <a:defRPr sz="1800"/>
            </a:lvl4pPr>
            <a:lvl5pPr>
              <a:buClr>
                <a:srgbClr val="4589BC"/>
              </a:buCl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737100" y="1600200"/>
            <a:ext cx="4038600" cy="4525963"/>
          </a:xfrm>
        </p:spPr>
        <p:txBody>
          <a:bodyPr/>
          <a:lstStyle>
            <a:lvl1pPr>
              <a:buClr>
                <a:srgbClr val="4589BC"/>
              </a:buClr>
              <a:defRPr sz="2800"/>
            </a:lvl1pPr>
            <a:lvl2pPr>
              <a:buClr>
                <a:schemeClr val="bg1"/>
              </a:buClr>
              <a:defRPr sz="2400"/>
            </a:lvl2pPr>
            <a:lvl3pPr>
              <a:buClr>
                <a:srgbClr val="4589BC"/>
              </a:buClr>
              <a:defRPr sz="2000"/>
            </a:lvl3pPr>
            <a:lvl4pPr>
              <a:buClr>
                <a:schemeClr val="bg1"/>
              </a:buClr>
              <a:defRPr sz="1800"/>
            </a:lvl4pPr>
            <a:lvl5pPr>
              <a:buClr>
                <a:srgbClr val="4589BC"/>
              </a:buCl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7F377CFC-8F43-B34D-B3A5-4FFA2789EEA4}" type="datetime1">
              <a:rPr lang="en-US" smtClean="0"/>
              <a:t>10/27/2016</a:t>
            </a:fld>
            <a:endParaRPr lang="en-US" dirty="0"/>
          </a:p>
        </p:txBody>
      </p:sp>
      <p:sp>
        <p:nvSpPr>
          <p:cNvPr id="6" name="Footer Placeholder 5"/>
          <p:cNvSpPr>
            <a:spLocks noGrp="1"/>
          </p:cNvSpPr>
          <p:nvPr>
            <p:ph type="ftr" sz="quarter" idx="11"/>
          </p:nvPr>
        </p:nvSpPr>
        <p:spPr>
          <a:xfrm>
            <a:off x="631380" y="6356350"/>
            <a:ext cx="5388420"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336562732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Rectangle 12"/>
          <p:cNvSpPr/>
          <p:nvPr userDrawn="1"/>
        </p:nvSpPr>
        <p:spPr>
          <a:xfrm>
            <a:off x="0" y="0"/>
            <a:ext cx="9144000" cy="899949"/>
          </a:xfrm>
          <a:prstGeom prst="rect">
            <a:avLst/>
          </a:prstGeom>
          <a:gradFill flip="none" rotWithShape="1">
            <a:gsLst>
              <a:gs pos="0">
                <a:srgbClr val="032D59"/>
              </a:gs>
              <a:gs pos="100000">
                <a:srgbClr val="235F8E"/>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2" name="Straight Connector 11"/>
          <p:cNvCxnSpPr/>
          <p:nvPr userDrawn="1"/>
        </p:nvCxnSpPr>
        <p:spPr>
          <a:xfrm>
            <a:off x="0" y="899949"/>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85800" y="1535113"/>
            <a:ext cx="3886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85800" y="2174875"/>
            <a:ext cx="3886200" cy="3951288"/>
          </a:xfrm>
        </p:spPr>
        <p:txBody>
          <a:bodyPr/>
          <a:lstStyle>
            <a:lvl1pPr>
              <a:buClr>
                <a:srgbClr val="4589BC"/>
              </a:buClr>
              <a:defRPr sz="2400"/>
            </a:lvl1pPr>
            <a:lvl2pPr>
              <a:buClr>
                <a:schemeClr val="bg1"/>
              </a:buClr>
              <a:defRPr sz="2000"/>
            </a:lvl2pPr>
            <a:lvl3pPr>
              <a:buClr>
                <a:srgbClr val="4589BC"/>
              </a:buClr>
              <a:defRPr sz="1800"/>
            </a:lvl3pPr>
            <a:lvl4pPr>
              <a:buClr>
                <a:schemeClr val="bg1"/>
              </a:buClr>
              <a:defRPr sz="1600"/>
            </a:lvl4pPr>
            <a:lvl5pPr>
              <a:buClr>
                <a:srgbClr val="4589BC"/>
              </a:buCl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7085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8525" y="2174875"/>
            <a:ext cx="4041775" cy="3951288"/>
          </a:xfrm>
        </p:spPr>
        <p:txBody>
          <a:bodyPr/>
          <a:lstStyle>
            <a:lvl1pPr>
              <a:buClr>
                <a:srgbClr val="4589BC"/>
              </a:buClr>
              <a:defRPr sz="2400"/>
            </a:lvl1pPr>
            <a:lvl2pPr>
              <a:buClr>
                <a:schemeClr val="bg1"/>
              </a:buClr>
              <a:defRPr sz="2000"/>
            </a:lvl2pPr>
            <a:lvl3pPr>
              <a:buClr>
                <a:srgbClr val="4589BC"/>
              </a:buClr>
              <a:defRPr sz="1800"/>
            </a:lvl3pPr>
            <a:lvl4pPr>
              <a:buClr>
                <a:schemeClr val="bg1"/>
              </a:buClr>
              <a:defRPr sz="1600"/>
            </a:lvl4pPr>
            <a:lvl5pPr>
              <a:buClr>
                <a:srgbClr val="4589BC"/>
              </a:buCl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F27C3590-6811-D44F-A232-C0EF97024A24}" type="datetime1">
              <a:rPr lang="en-US" smtClean="0"/>
              <a:t>10/27/2016</a:t>
            </a:fld>
            <a:endParaRPr lang="en-US" dirty="0"/>
          </a:p>
        </p:txBody>
      </p:sp>
      <p:sp>
        <p:nvSpPr>
          <p:cNvPr id="8" name="Footer Placeholder 7"/>
          <p:cNvSpPr>
            <a:spLocks noGrp="1"/>
          </p:cNvSpPr>
          <p:nvPr>
            <p:ph type="ftr" sz="quarter" idx="11"/>
          </p:nvPr>
        </p:nvSpPr>
        <p:spPr>
          <a:xfrm>
            <a:off x="631380" y="6356350"/>
            <a:ext cx="5388420" cy="365125"/>
          </a:xfrm>
        </p:spPr>
        <p:txBody>
          <a:bodyPr/>
          <a:lstStyle>
            <a:lvl1pPr algn="l">
              <a:defRPr/>
            </a:lvl1pPr>
          </a:lstStyle>
          <a:p>
            <a:endParaRPr lang="en-US" dirty="0"/>
          </a:p>
        </p:txBody>
      </p:sp>
      <p:sp>
        <p:nvSpPr>
          <p:cNvPr id="9" name="Slide Number Placeholder 8"/>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3907600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Rectangle 8"/>
          <p:cNvSpPr/>
          <p:nvPr userDrawn="1"/>
        </p:nvSpPr>
        <p:spPr>
          <a:xfrm>
            <a:off x="0" y="0"/>
            <a:ext cx="9144000" cy="899949"/>
          </a:xfrm>
          <a:prstGeom prst="rect">
            <a:avLst/>
          </a:prstGeom>
          <a:gradFill flip="none" rotWithShape="1">
            <a:gsLst>
              <a:gs pos="0">
                <a:srgbClr val="032D59"/>
              </a:gs>
              <a:gs pos="100000">
                <a:srgbClr val="235F8E"/>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8" name="Straight Connector 7"/>
          <p:cNvCxnSpPr/>
          <p:nvPr userDrawn="1"/>
        </p:nvCxnSpPr>
        <p:spPr>
          <a:xfrm>
            <a:off x="0" y="899949"/>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74FA8407-AC49-FA40-8F41-01F2CEA82210}" type="datetime1">
              <a:rPr lang="en-US" smtClean="0"/>
              <a:t>10/27/2016</a:t>
            </a:fld>
            <a:endParaRPr lang="en-US" dirty="0"/>
          </a:p>
        </p:txBody>
      </p:sp>
      <p:sp>
        <p:nvSpPr>
          <p:cNvPr id="4" name="Footer Placeholder 3"/>
          <p:cNvSpPr>
            <a:spLocks noGrp="1"/>
          </p:cNvSpPr>
          <p:nvPr>
            <p:ph type="ftr" sz="quarter" idx="11"/>
          </p:nvPr>
        </p:nvSpPr>
        <p:spPr>
          <a:xfrm>
            <a:off x="631380" y="6356350"/>
            <a:ext cx="5388420" cy="365125"/>
          </a:xfrm>
        </p:spPr>
        <p:txBody>
          <a:bodyPr/>
          <a:lstStyle>
            <a:lvl1pPr algn="l">
              <a:defRPr/>
            </a:lvl1pPr>
          </a:lstStyle>
          <a:p>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35943904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5FF361-F31B-BE4E-9F6D-21450C9B3A17}" type="datetime1">
              <a:rPr lang="en-US" smtClean="0"/>
              <a:t>10/27/2016</a:t>
            </a:fld>
            <a:endParaRPr lang="en-US" dirty="0"/>
          </a:p>
        </p:txBody>
      </p:sp>
      <p:sp>
        <p:nvSpPr>
          <p:cNvPr id="3" name="Footer Placeholder 2"/>
          <p:cNvSpPr>
            <a:spLocks noGrp="1"/>
          </p:cNvSpPr>
          <p:nvPr>
            <p:ph type="ftr" sz="quarter" idx="11"/>
          </p:nvPr>
        </p:nvSpPr>
        <p:spPr>
          <a:xfrm>
            <a:off x="630936" y="6356350"/>
            <a:ext cx="5346700" cy="365125"/>
          </a:xfrm>
        </p:spPr>
        <p:txBody>
          <a:bodyPr/>
          <a:lstStyle>
            <a:lvl1pPr algn="l">
              <a:defRPr/>
            </a:lvl1pPr>
          </a:lstStyle>
          <a:p>
            <a:endParaRPr lang="en-US" dirty="0"/>
          </a:p>
        </p:txBody>
      </p:sp>
      <p:sp>
        <p:nvSpPr>
          <p:cNvPr id="4" name="Slide Number Placeholder 3"/>
          <p:cNvSpPr>
            <a:spLocks noGrp="1"/>
          </p:cNvSpPr>
          <p:nvPr>
            <p:ph type="sldNum" sz="quarter" idx="12"/>
          </p:nvPr>
        </p:nvSpPr>
        <p:spPr/>
        <p:txBody>
          <a:bodyPr/>
          <a:lstStyle/>
          <a:p>
            <a:fld id="{556330C3-93D9-864C-869D-FF738A48005C}" type="slidenum">
              <a:rPr lang="en-US" smtClean="0"/>
              <a:t>‹#›</a:t>
            </a:fld>
            <a:endParaRPr lang="en-US" dirty="0"/>
          </a:p>
        </p:txBody>
      </p:sp>
    </p:spTree>
    <p:extLst>
      <p:ext uri="{BB962C8B-B14F-4D97-AF65-F5344CB8AC3E}">
        <p14:creationId xmlns:p14="http://schemas.microsoft.com/office/powerpoint/2010/main" val="181496975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FFFFFF"/>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B51311-45E3-3847-826A-F842007000E0}" type="datetime1">
              <a:rPr lang="en-US" smtClean="0"/>
              <a:t>10/27/2016</a:t>
            </a:fld>
            <a:endParaRPr lang="en-US" dirty="0"/>
          </a:p>
        </p:txBody>
      </p:sp>
      <p:sp>
        <p:nvSpPr>
          <p:cNvPr id="6" name="Footer Placeholder 5"/>
          <p:cNvSpPr>
            <a:spLocks noGrp="1"/>
          </p:cNvSpPr>
          <p:nvPr>
            <p:ph type="ftr" sz="quarter" idx="11"/>
          </p:nvPr>
        </p:nvSpPr>
        <p:spPr>
          <a:xfrm>
            <a:off x="1792288" y="6356350"/>
            <a:ext cx="4227512"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p:txBody>
          <a:bodyPr/>
          <a:lstStyle/>
          <a:p>
            <a:fld id="{556330C3-93D9-864C-869D-FF738A48005C}" type="slidenum">
              <a:rPr lang="en-US" smtClean="0"/>
              <a:t>‹#›</a:t>
            </a:fld>
            <a:endParaRPr lang="en-US" dirty="0"/>
          </a:p>
        </p:txBody>
      </p:sp>
    </p:spTree>
    <p:extLst>
      <p:ext uri="{BB962C8B-B14F-4D97-AF65-F5344CB8AC3E}">
        <p14:creationId xmlns:p14="http://schemas.microsoft.com/office/powerpoint/2010/main" val="209811797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8" name="Rectangle 7"/>
          <p:cNvSpPr/>
          <p:nvPr userDrawn="1"/>
        </p:nvSpPr>
        <p:spPr>
          <a:xfrm>
            <a:off x="0" y="0"/>
            <a:ext cx="9144000" cy="899949"/>
          </a:xfrm>
          <a:prstGeom prst="rect">
            <a:avLst/>
          </a:prstGeom>
          <a:gradFill flip="none" rotWithShape="1">
            <a:gsLst>
              <a:gs pos="0">
                <a:srgbClr val="032D59"/>
              </a:gs>
              <a:gs pos="100000">
                <a:srgbClr val="235F8E"/>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0" name="Straight Connector 9"/>
          <p:cNvCxnSpPr/>
          <p:nvPr userDrawn="1"/>
        </p:nvCxnSpPr>
        <p:spPr>
          <a:xfrm>
            <a:off x="0" y="899949"/>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685800" y="274320"/>
            <a:ext cx="7345363" cy="885765"/>
          </a:xfrm>
        </p:spPr>
        <p:txBody>
          <a:bodyPr/>
          <a:lstStyle>
            <a:lvl1pPr>
              <a:defRPr>
                <a:solidFill>
                  <a:srgbClr val="FFFFFF"/>
                </a:solidFill>
              </a:defRPr>
            </a:lvl1pPr>
          </a:lstStyle>
          <a:p>
            <a:r>
              <a:rPr lang="en-US" dirty="0" smtClean="0"/>
              <a:t>Click to edit Master title style</a:t>
            </a:r>
            <a:endParaRPr lang="en-US" dirty="0"/>
          </a:p>
        </p:txBody>
      </p:sp>
      <p:sp>
        <p:nvSpPr>
          <p:cNvPr id="6" name="Chart Placeholder 5"/>
          <p:cNvSpPr>
            <a:spLocks noGrp="1"/>
          </p:cNvSpPr>
          <p:nvPr>
            <p:ph type="chart" sz="quarter" idx="13"/>
          </p:nvPr>
        </p:nvSpPr>
        <p:spPr>
          <a:xfrm>
            <a:off x="685800" y="1257300"/>
            <a:ext cx="7345363" cy="5244831"/>
          </a:xfrm>
        </p:spPr>
        <p:txBody>
          <a:bodyPr/>
          <a:lstStyle>
            <a:lvl1pPr>
              <a:buClr>
                <a:srgbClr val="4589BC"/>
              </a:buClr>
              <a:defRPr/>
            </a:lvl1pPr>
          </a:lstStyle>
          <a:p>
            <a:r>
              <a:rPr lang="en-US" dirty="0" smtClean="0"/>
              <a:t>Click icon to add chart</a:t>
            </a:r>
            <a:endParaRPr lang="en-US" dirty="0"/>
          </a:p>
        </p:txBody>
      </p:sp>
      <p:sp>
        <p:nvSpPr>
          <p:cNvPr id="7" name="Slide Number Placeholder 6"/>
          <p:cNvSpPr>
            <a:spLocks noGrp="1"/>
          </p:cNvSpPr>
          <p:nvPr>
            <p:ph type="sldNum" sz="quarter" idx="14"/>
          </p:nvPr>
        </p:nvSpPr>
        <p:spPr/>
        <p:txBody>
          <a:bodyPr/>
          <a:lstStyle>
            <a:lvl1pPr>
              <a:defRPr>
                <a:solidFill>
                  <a:srgbClr val="FFFFFF"/>
                </a:solidFill>
              </a:defRPr>
            </a:lvl1pPr>
          </a:lstStyle>
          <a:p>
            <a:fld id="{FCF52187-718E-B849-A91C-4A8B761E89F4}" type="slidenum">
              <a:rPr lang="en-US" smtClean="0"/>
              <a:pPr/>
              <a:t>‹#›</a:t>
            </a:fld>
            <a:endParaRPr lang="en-US" dirty="0"/>
          </a:p>
        </p:txBody>
      </p:sp>
    </p:spTree>
    <p:extLst>
      <p:ext uri="{BB962C8B-B14F-4D97-AF65-F5344CB8AC3E}">
        <p14:creationId xmlns:p14="http://schemas.microsoft.com/office/powerpoint/2010/main" val="419258057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userDrawn="1">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Content Placeholder 2"/>
          <p:cNvSpPr>
            <a:spLocks noGrp="1"/>
          </p:cNvSpPr>
          <p:nvPr userDrawn="1">
            <p:ph idx="1"/>
          </p:nvPr>
        </p:nvSpPr>
        <p:spPr/>
        <p:txBody>
          <a:bodyPr/>
          <a:lstStyle>
            <a:lvl1pPr>
              <a:buClr>
                <a:srgbClr val="3172A9"/>
              </a:buClr>
              <a:defRPr/>
            </a:lvl1pPr>
            <a:lvl2pPr>
              <a:buClr>
                <a:srgbClr val="3172A9"/>
              </a:buClr>
              <a:defRPr/>
            </a:lvl2pPr>
            <a:lvl3pPr>
              <a:buClr>
                <a:srgbClr val="3172A9"/>
              </a:buClr>
              <a:defRPr/>
            </a:lvl3pPr>
            <a:lvl4pPr>
              <a:buClr>
                <a:srgbClr val="3172A9"/>
              </a:buClr>
              <a:defRPr/>
            </a:lvl4pPr>
            <a:lvl5pPr>
              <a:buClr>
                <a:srgbClr val="3172A9"/>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userDrawn="1">
            <p:ph type="sldNum" sz="quarter" idx="12"/>
          </p:nvPr>
        </p:nvSpPr>
        <p:spPr/>
        <p:txBody>
          <a:bodyPr/>
          <a:lstStyle>
            <a:lvl1pPr>
              <a:defRPr>
                <a:solidFill>
                  <a:schemeClr val="bg1"/>
                </a:solidFill>
              </a:defRPr>
            </a:lvl1pPr>
          </a:lstStyle>
          <a:p>
            <a:fld id="{556330C3-93D9-864C-869D-FF738A48005C}" type="slidenum">
              <a:rPr lang="en-US" smtClean="0"/>
              <a:pPr/>
              <a:t>‹#›</a:t>
            </a:fld>
            <a:endParaRPr lang="en-US" dirty="0"/>
          </a:p>
        </p:txBody>
      </p:sp>
      <p:sp>
        <p:nvSpPr>
          <p:cNvPr id="7" name="Footer Placeholder 4"/>
          <p:cNvSpPr>
            <a:spLocks noGrp="1"/>
          </p:cNvSpPr>
          <p:nvPr>
            <p:ph type="ftr" sz="quarter" idx="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166862917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685800" y="1282700"/>
            <a:ext cx="4038600" cy="4525963"/>
          </a:xfrm>
        </p:spPr>
        <p:txBody>
          <a:bodyPr/>
          <a:lstStyle>
            <a:lvl1pPr>
              <a:buClr>
                <a:srgbClr val="3172A9"/>
              </a:buClr>
              <a:defRPr sz="2800"/>
            </a:lvl1pPr>
            <a:lvl2pPr>
              <a:buClr>
                <a:srgbClr val="3172A9"/>
              </a:buClr>
              <a:defRPr sz="2400"/>
            </a:lvl2pPr>
            <a:lvl3pPr>
              <a:buClr>
                <a:srgbClr val="3172A9"/>
              </a:buClr>
              <a:defRPr sz="2000"/>
            </a:lvl3pPr>
            <a:lvl4pPr>
              <a:buClr>
                <a:srgbClr val="3172A9"/>
              </a:buClr>
              <a:defRPr sz="1800"/>
            </a:lvl4pPr>
            <a:lvl5pPr>
              <a:buClr>
                <a:srgbClr val="3172A9"/>
              </a:buCl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737100" y="1282700"/>
            <a:ext cx="4038600" cy="4525963"/>
          </a:xfrm>
        </p:spPr>
        <p:txBody>
          <a:bodyPr/>
          <a:lstStyle>
            <a:lvl1pPr>
              <a:buClr>
                <a:srgbClr val="3172A9"/>
              </a:buClr>
              <a:defRPr sz="2800"/>
            </a:lvl1pPr>
            <a:lvl2pPr>
              <a:buClr>
                <a:srgbClr val="3172A9"/>
              </a:buClr>
              <a:defRPr sz="2400"/>
            </a:lvl2pPr>
            <a:lvl3pPr>
              <a:buClr>
                <a:srgbClr val="3172A9"/>
              </a:buClr>
              <a:defRPr sz="2000"/>
            </a:lvl3pPr>
            <a:lvl4pPr>
              <a:buClr>
                <a:srgbClr val="3172A9"/>
              </a:buClr>
              <a:defRPr sz="1800"/>
            </a:lvl4pPr>
            <a:lvl5pPr>
              <a:buClr>
                <a:srgbClr val="3172A9"/>
              </a:buCl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
        <p:nvSpPr>
          <p:cNvPr id="8" name="Footer Placeholder 4"/>
          <p:cNvSpPr>
            <a:spLocks noGrp="1"/>
          </p:cNvSpPr>
          <p:nvPr>
            <p:ph type="ftr" sz="quarter" idx="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30310115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85800" y="1319213"/>
            <a:ext cx="3886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85800" y="1958975"/>
            <a:ext cx="3886200" cy="3951288"/>
          </a:xfrm>
        </p:spPr>
        <p:txBody>
          <a:bodyPr/>
          <a:lstStyle>
            <a:lvl1pPr>
              <a:buClr>
                <a:srgbClr val="3172A9"/>
              </a:buClr>
              <a:defRPr sz="2400"/>
            </a:lvl1pPr>
            <a:lvl2pPr>
              <a:buClr>
                <a:srgbClr val="3172A9"/>
              </a:buClr>
              <a:defRPr sz="2000"/>
            </a:lvl2pPr>
            <a:lvl3pPr>
              <a:buClr>
                <a:srgbClr val="3172A9"/>
              </a:buClr>
              <a:defRPr sz="1800"/>
            </a:lvl3pPr>
            <a:lvl4pPr>
              <a:buClr>
                <a:srgbClr val="3172A9"/>
              </a:buClr>
              <a:defRPr sz="1600"/>
            </a:lvl4pPr>
            <a:lvl5pPr>
              <a:buClr>
                <a:srgbClr val="3172A9"/>
              </a:buCl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708525" y="13192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8525" y="1958975"/>
            <a:ext cx="4041775" cy="3951288"/>
          </a:xfrm>
        </p:spPr>
        <p:txBody>
          <a:bodyPr/>
          <a:lstStyle>
            <a:lvl1pPr>
              <a:buClr>
                <a:srgbClr val="3172A9"/>
              </a:buClr>
              <a:defRPr sz="2400"/>
            </a:lvl1pPr>
            <a:lvl2pPr>
              <a:buClr>
                <a:srgbClr val="3172A9"/>
              </a:buClr>
              <a:defRPr sz="2000"/>
            </a:lvl2pPr>
            <a:lvl3pPr>
              <a:buClr>
                <a:srgbClr val="3172A9"/>
              </a:buClr>
              <a:defRPr sz="1800"/>
            </a:lvl3pPr>
            <a:lvl4pPr>
              <a:buClr>
                <a:srgbClr val="3172A9"/>
              </a:buClr>
              <a:defRPr sz="1600"/>
            </a:lvl4pPr>
            <a:lvl5pPr>
              <a:buClr>
                <a:srgbClr val="3172A9"/>
              </a:buCl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
        <p:nvSpPr>
          <p:cNvPr id="10" name="Footer Placeholder 4"/>
          <p:cNvSpPr>
            <a:spLocks noGrp="1"/>
          </p:cNvSpPr>
          <p:nvPr>
            <p:ph type="ftr" sz="quarter" idx="1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53378947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
        <p:nvSpPr>
          <p:cNvPr id="6" name="Footer Placeholder 4"/>
          <p:cNvSpPr>
            <a:spLocks noGrp="1"/>
          </p:cNvSpPr>
          <p:nvPr>
            <p:ph type="ftr" sz="quarter" idx="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79497624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0" y="0"/>
            <a:ext cx="630936"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Slide Number Placeholder 3"/>
          <p:cNvSpPr>
            <a:spLocks noGrp="1"/>
          </p:cNvSpPr>
          <p:nvPr>
            <p:ph type="sldNum" sz="quarter" idx="12"/>
          </p:nvPr>
        </p:nvSpPr>
        <p:spPr/>
        <p:txBody>
          <a:bodyPr/>
          <a:lstStyle>
            <a:lvl1pPr>
              <a:defRPr>
                <a:solidFill>
                  <a:srgbClr val="143C68"/>
                </a:solidFill>
              </a:defRPr>
            </a:lvl1pPr>
          </a:lstStyle>
          <a:p>
            <a:fld id="{556330C3-93D9-864C-869D-FF738A48005C}" type="slidenum">
              <a:rPr lang="en-US" smtClean="0"/>
              <a:pPr/>
              <a:t>‹#›</a:t>
            </a:fld>
            <a:endParaRPr lang="en-US" dirty="0"/>
          </a:p>
        </p:txBody>
      </p:sp>
      <p:sp>
        <p:nvSpPr>
          <p:cNvPr id="6" name="Footer Placeholder 4"/>
          <p:cNvSpPr>
            <a:spLocks noGrp="1"/>
          </p:cNvSpPr>
          <p:nvPr>
            <p:ph type="ftr" sz="quarter" idx="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1869730029"/>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2300" y="273050"/>
            <a:ext cx="3695699" cy="1162050"/>
          </a:xfrm>
        </p:spPr>
        <p:txBody>
          <a:bodyPr anchor="t" anchorCtr="0">
            <a:normAutofit/>
          </a:bodyPr>
          <a:lstStyle>
            <a:lvl1pPr algn="l">
              <a:defRPr sz="2800" b="1">
                <a:solidFill>
                  <a:srgbClr val="1D649D"/>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483100" y="273050"/>
            <a:ext cx="4203700" cy="5853113"/>
          </a:xfrm>
        </p:spPr>
        <p:txBody>
          <a:bodyPr/>
          <a:lstStyle>
            <a:lvl1pPr>
              <a:buClr>
                <a:srgbClr val="3172A9"/>
              </a:buClr>
              <a:defRPr sz="2400"/>
            </a:lvl1pPr>
            <a:lvl2pPr>
              <a:buClr>
                <a:srgbClr val="3172A9"/>
              </a:buClr>
              <a:defRPr sz="2200"/>
            </a:lvl2pPr>
            <a:lvl3pPr>
              <a:buClr>
                <a:srgbClr val="3172A9"/>
              </a:buClr>
              <a:defRPr sz="2400"/>
            </a:lvl3pPr>
            <a:lvl4pPr>
              <a:buClr>
                <a:srgbClr val="3172A9"/>
              </a:buClr>
              <a:defRPr sz="2000"/>
            </a:lvl4pPr>
            <a:lvl5pPr>
              <a:buClr>
                <a:srgbClr val="3172A9"/>
              </a:buCl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622301" y="1435100"/>
            <a:ext cx="369569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
        <p:nvSpPr>
          <p:cNvPr id="8" name="Footer Placeholder 4"/>
          <p:cNvSpPr>
            <a:spLocks noGrp="1"/>
          </p:cNvSpPr>
          <p:nvPr>
            <p:ph type="ftr" sz="quarter" idx="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1935270151"/>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1D649D"/>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556330C3-93D9-864C-869D-FF738A48005C}" type="slidenum">
              <a:rPr lang="en-US" smtClean="0"/>
              <a:t>‹#›</a:t>
            </a:fld>
            <a:endParaRPr lang="en-US" dirty="0"/>
          </a:p>
        </p:txBody>
      </p:sp>
      <p:sp>
        <p:nvSpPr>
          <p:cNvPr id="8" name="Footer Placeholder 4"/>
          <p:cNvSpPr>
            <a:spLocks noGrp="1"/>
          </p:cNvSpPr>
          <p:nvPr>
            <p:ph type="ftr" sz="quarter" idx="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401351551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320"/>
            <a:ext cx="7345363" cy="885765"/>
          </a:xfrm>
        </p:spPr>
        <p:txBody>
          <a:bodyPr/>
          <a:lstStyle>
            <a:lvl1pPr>
              <a:defRPr>
                <a:solidFill>
                  <a:srgbClr val="1D649D"/>
                </a:solidFill>
              </a:defRPr>
            </a:lvl1pPr>
          </a:lstStyle>
          <a:p>
            <a:r>
              <a:rPr lang="en-US" dirty="0" smtClean="0"/>
              <a:t>Click to edit Master title style</a:t>
            </a:r>
            <a:endParaRPr lang="en-US" dirty="0"/>
          </a:p>
        </p:txBody>
      </p:sp>
      <p:sp>
        <p:nvSpPr>
          <p:cNvPr id="6" name="Chart Placeholder 5"/>
          <p:cNvSpPr>
            <a:spLocks noGrp="1"/>
          </p:cNvSpPr>
          <p:nvPr>
            <p:ph type="chart" sz="quarter" idx="13"/>
          </p:nvPr>
        </p:nvSpPr>
        <p:spPr>
          <a:xfrm>
            <a:off x="685800" y="1257301"/>
            <a:ext cx="7345363" cy="5099050"/>
          </a:xfrm>
        </p:spPr>
        <p:txBody>
          <a:bodyPr/>
          <a:lstStyle>
            <a:lvl1pPr>
              <a:buClr>
                <a:srgbClr val="3172A9"/>
              </a:buClr>
              <a:defRPr/>
            </a:lvl1pPr>
          </a:lstStyle>
          <a:p>
            <a:r>
              <a:rPr lang="en-US" dirty="0" smtClean="0"/>
              <a:t>Click icon to add chart</a:t>
            </a:r>
            <a:endParaRPr lang="en-US" dirty="0"/>
          </a:p>
        </p:txBody>
      </p:sp>
      <p:sp>
        <p:nvSpPr>
          <p:cNvPr id="7" name="Slide Number Placeholder 6"/>
          <p:cNvSpPr>
            <a:spLocks noGrp="1"/>
          </p:cNvSpPr>
          <p:nvPr>
            <p:ph type="sldNum" sz="quarter" idx="14"/>
          </p:nvPr>
        </p:nvSpPr>
        <p:spPr/>
        <p:txBody>
          <a:bodyPr/>
          <a:lstStyle>
            <a:lvl1pPr>
              <a:defRPr>
                <a:solidFill>
                  <a:srgbClr val="FFFFFF"/>
                </a:solidFill>
              </a:defRPr>
            </a:lvl1pPr>
          </a:lstStyle>
          <a:p>
            <a:fld id="{FCF52187-718E-B849-A91C-4A8B761E89F4}" type="slidenum">
              <a:rPr lang="en-US" smtClean="0"/>
              <a:pPr/>
              <a:t>‹#›</a:t>
            </a:fld>
            <a:endParaRPr lang="en-US" dirty="0"/>
          </a:p>
        </p:txBody>
      </p:sp>
      <p:sp>
        <p:nvSpPr>
          <p:cNvPr id="5" name="Footer Placeholder 4"/>
          <p:cNvSpPr>
            <a:spLocks noGrp="1"/>
          </p:cNvSpPr>
          <p:nvPr>
            <p:ph type="ftr" sz="quarter" idx="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118113969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image" Target="../media/image5.png"/><Relationship Id="rId5" Type="http://schemas.openxmlformats.org/officeDocument/2006/relationships/slideLayout" Target="../slideLayouts/slideLayout22.xml"/><Relationship Id="rId10" Type="http://schemas.openxmlformats.org/officeDocument/2006/relationships/image" Target="../media/image4.png"/><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274638"/>
            <a:ext cx="8115300" cy="965452"/>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85800" y="1271340"/>
            <a:ext cx="8115300" cy="4525963"/>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689280" y="6356350"/>
            <a:ext cx="2133600" cy="365125"/>
          </a:xfrm>
          <a:prstGeom prst="rect">
            <a:avLst/>
          </a:prstGeom>
        </p:spPr>
        <p:txBody>
          <a:bodyPr vert="horz" lIns="91440" tIns="45720" rIns="91440" bIns="45720" rtlCol="0" anchor="ctr"/>
          <a:lstStyle>
            <a:lvl1pPr algn="r">
              <a:defRPr sz="1200">
                <a:solidFill>
                  <a:srgbClr val="286293"/>
                </a:solidFill>
                <a:latin typeface="Arial"/>
              </a:defRPr>
            </a:lvl1pPr>
          </a:lstStyle>
          <a:p>
            <a:fld id="{6B94D740-7298-814C-91A8-68B89414E981}" type="datetime1">
              <a:rPr lang="en-US" smtClean="0"/>
              <a:t>10/27/2016</a:t>
            </a:fld>
            <a:endParaRPr lang="en-US" dirty="0"/>
          </a:p>
        </p:txBody>
      </p:sp>
      <p:sp>
        <p:nvSpPr>
          <p:cNvPr id="5" name="Footer Placeholder 4"/>
          <p:cNvSpPr>
            <a:spLocks noGrp="1"/>
          </p:cNvSpPr>
          <p:nvPr>
            <p:ph type="ftr" sz="quarter" idx="3"/>
          </p:nvPr>
        </p:nvSpPr>
        <p:spPr>
          <a:xfrm>
            <a:off x="631380" y="6356350"/>
            <a:ext cx="5388420"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
        <p:nvSpPr>
          <p:cNvPr id="6" name="Slide Number Placeholder 5"/>
          <p:cNvSpPr>
            <a:spLocks noGrp="1"/>
          </p:cNvSpPr>
          <p:nvPr>
            <p:ph type="sldNum" sz="quarter" idx="4"/>
          </p:nvPr>
        </p:nvSpPr>
        <p:spPr>
          <a:xfrm>
            <a:off x="9080" y="6356350"/>
            <a:ext cx="314770" cy="365125"/>
          </a:xfrm>
          <a:prstGeom prst="rect">
            <a:avLst/>
          </a:prstGeom>
        </p:spPr>
        <p:txBody>
          <a:bodyPr vert="horz" lIns="91440" tIns="45720" rIns="0" bIns="45720" rtlCol="0" anchor="ctr"/>
          <a:lstStyle>
            <a:lvl1pPr algn="r">
              <a:defRPr sz="1200">
                <a:solidFill>
                  <a:srgbClr val="286293"/>
                </a:solidFill>
                <a:latin typeface="Aria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118242325"/>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52" r:id="rId4"/>
    <p:sldLayoutId id="2147483653" r:id="rId5"/>
    <p:sldLayoutId id="2147483654" r:id="rId6"/>
    <p:sldLayoutId id="2147483655" r:id="rId7"/>
    <p:sldLayoutId id="2147483656" r:id="rId8"/>
    <p:sldLayoutId id="2147483657" r:id="rId9"/>
    <p:sldLayoutId id="2147483661" r:id="rId10"/>
  </p:sldLayoutIdLst>
  <p:timing>
    <p:tnLst>
      <p:par>
        <p:cTn id="1" dur="indefinite" restart="never" nodeType="tmRoot"/>
      </p:par>
    </p:tnLst>
  </p:timing>
  <p:hf hdr="0" ftr="0" dt="0"/>
  <p:txStyles>
    <p:titleStyle>
      <a:lvl1pPr algn="l" defTabSz="457200" rtl="0" eaLnBrk="1" latinLnBrk="0" hangingPunct="1">
        <a:spcBef>
          <a:spcPct val="0"/>
        </a:spcBef>
        <a:buNone/>
        <a:defRPr sz="2800" b="1" kern="1200">
          <a:solidFill>
            <a:srgbClr val="1D649D"/>
          </a:solidFill>
          <a:latin typeface="Arial"/>
          <a:ea typeface="+mj-ea"/>
          <a:cs typeface="+mj-cs"/>
        </a:defRPr>
      </a:lvl1pPr>
    </p:titleStyle>
    <p:bodyStyle>
      <a:lvl1pPr marL="230188" indent="-230188" algn="l" defTabSz="457200" rtl="0" eaLnBrk="1" latinLnBrk="0" hangingPunct="1">
        <a:spcBef>
          <a:spcPct val="20000"/>
        </a:spcBef>
        <a:buClr>
          <a:srgbClr val="3172A9"/>
        </a:buClr>
        <a:buFont typeface="Wingdings" charset="2"/>
        <a:buChar char="§"/>
        <a:defRPr sz="2400" kern="1200">
          <a:solidFill>
            <a:srgbClr val="143C68"/>
          </a:solidFill>
          <a:latin typeface="Arial"/>
          <a:ea typeface="+mn-ea"/>
          <a:cs typeface="+mn-cs"/>
        </a:defRPr>
      </a:lvl1pPr>
      <a:lvl2pPr marL="630238" indent="-290513" algn="l" defTabSz="457200" rtl="0" eaLnBrk="1" latinLnBrk="0" hangingPunct="1">
        <a:spcBef>
          <a:spcPct val="20000"/>
        </a:spcBef>
        <a:buClr>
          <a:srgbClr val="3172A9"/>
        </a:buClr>
        <a:buFont typeface="Arial"/>
        <a:buChar char="–"/>
        <a:defRPr sz="2200" kern="1200">
          <a:solidFill>
            <a:srgbClr val="143C68"/>
          </a:solidFill>
          <a:latin typeface="Arial"/>
          <a:ea typeface="+mn-ea"/>
          <a:cs typeface="+mn-cs"/>
        </a:defRPr>
      </a:lvl2pPr>
      <a:lvl3pPr marL="11430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3pPr>
      <a:lvl4pPr marL="16002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4pPr>
      <a:lvl5pPr marL="20574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B3E6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274638"/>
            <a:ext cx="8115300" cy="965452"/>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85800" y="1271340"/>
            <a:ext cx="8115300" cy="4525963"/>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689280" y="6356350"/>
            <a:ext cx="2133600" cy="365125"/>
          </a:xfrm>
          <a:prstGeom prst="rect">
            <a:avLst/>
          </a:prstGeom>
        </p:spPr>
        <p:txBody>
          <a:bodyPr vert="horz" lIns="91440" tIns="45720" rIns="91440" bIns="45720" rtlCol="0" anchor="ctr"/>
          <a:lstStyle>
            <a:lvl1pPr algn="r">
              <a:defRPr sz="1200">
                <a:solidFill>
                  <a:srgbClr val="FFFFFF"/>
                </a:solidFill>
                <a:latin typeface="Arial"/>
              </a:defRPr>
            </a:lvl1pPr>
          </a:lstStyle>
          <a:p>
            <a:fld id="{6B94D740-7298-814C-91A8-68B89414E981}" type="datetime1">
              <a:rPr lang="en-US" smtClean="0"/>
              <a:pPr/>
              <a:t>10/27/2016</a:t>
            </a:fld>
            <a:endParaRPr lang="en-US" dirty="0"/>
          </a:p>
        </p:txBody>
      </p:sp>
      <p:sp>
        <p:nvSpPr>
          <p:cNvPr id="5" name="Footer Placeholder 4"/>
          <p:cNvSpPr>
            <a:spLocks noGrp="1"/>
          </p:cNvSpPr>
          <p:nvPr>
            <p:ph type="ftr" sz="quarter" idx="3"/>
          </p:nvPr>
        </p:nvSpPr>
        <p:spPr>
          <a:xfrm>
            <a:off x="631380" y="6356350"/>
            <a:ext cx="5388420" cy="365125"/>
          </a:xfrm>
          <a:prstGeom prst="rect">
            <a:avLst/>
          </a:prstGeom>
        </p:spPr>
        <p:txBody>
          <a:bodyPr vert="horz" lIns="91440" tIns="45720" rIns="91440" bIns="45720" rtlCol="0" anchor="ctr"/>
          <a:lstStyle>
            <a:lvl1pPr algn="l">
              <a:defRPr sz="1200">
                <a:solidFill>
                  <a:srgbClr val="FFFFFF"/>
                </a:solidFill>
                <a:latin typeface="Arial"/>
              </a:defRPr>
            </a:lvl1pPr>
          </a:lstStyle>
          <a:p>
            <a:endParaRPr lang="en-US" dirty="0"/>
          </a:p>
        </p:txBody>
      </p:sp>
      <p:sp>
        <p:nvSpPr>
          <p:cNvPr id="6" name="Slide Number Placeholder 5"/>
          <p:cNvSpPr>
            <a:spLocks noGrp="1"/>
          </p:cNvSpPr>
          <p:nvPr>
            <p:ph type="sldNum" sz="quarter" idx="4"/>
          </p:nvPr>
        </p:nvSpPr>
        <p:spPr>
          <a:xfrm>
            <a:off x="9080" y="6356350"/>
            <a:ext cx="314770" cy="365125"/>
          </a:xfrm>
          <a:prstGeom prst="rect">
            <a:avLst/>
          </a:prstGeom>
        </p:spPr>
        <p:txBody>
          <a:bodyPr vert="horz" lIns="91440" tIns="45720" rIns="0" bIns="45720" rtlCol="0" anchor="ctr"/>
          <a:lstStyle>
            <a:lvl1pPr algn="r">
              <a:defRPr sz="1200">
                <a:solidFill>
                  <a:srgbClr val="FFFFFF"/>
                </a:solidFill>
                <a:latin typeface="Aria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3873341056"/>
      </p:ext>
    </p:extLst>
  </p:cSld>
  <p:clrMap bg1="lt1" tx1="dk1" bg2="lt2" tx2="dk2" accent1="accent1" accent2="accent2" accent3="accent3" accent4="accent4" accent5="accent5" accent6="accent6" hlink="hlink" folHlink="folHlink"/>
  <p:sldLayoutIdLst>
    <p:sldLayoutId id="2147483692" r:id="rId1"/>
    <p:sldLayoutId id="2147483695" r:id="rId2"/>
    <p:sldLayoutId id="2147483696" r:id="rId3"/>
    <p:sldLayoutId id="2147483697" r:id="rId4"/>
    <p:sldLayoutId id="2147483698" r:id="rId5"/>
    <p:sldLayoutId id="2147483700" r:id="rId6"/>
    <p:sldLayoutId id="2147483703" r:id="rId7"/>
  </p:sldLayoutIdLst>
  <p:timing>
    <p:tnLst>
      <p:par>
        <p:cTn id="1" dur="indefinite" restart="never" nodeType="tmRoot"/>
      </p:par>
    </p:tnLst>
  </p:timing>
  <p:hf hdr="0" ftr="0" dt="0"/>
  <p:txStyles>
    <p:titleStyle>
      <a:lvl1pPr algn="l" defTabSz="457200" rtl="0" eaLnBrk="1" latinLnBrk="0" hangingPunct="1">
        <a:spcBef>
          <a:spcPct val="0"/>
        </a:spcBef>
        <a:buNone/>
        <a:defRPr sz="2800" b="1" kern="1200">
          <a:solidFill>
            <a:schemeClr val="bg1"/>
          </a:solidFill>
          <a:latin typeface="Arial"/>
          <a:ea typeface="+mj-ea"/>
          <a:cs typeface="+mj-cs"/>
        </a:defRPr>
      </a:lvl1pPr>
    </p:titleStyle>
    <p:bodyStyle>
      <a:lvl1pPr marL="230188" indent="-230188" algn="l" defTabSz="457200" rtl="0" eaLnBrk="1" latinLnBrk="0" hangingPunct="1">
        <a:spcBef>
          <a:spcPct val="20000"/>
        </a:spcBef>
        <a:buClr>
          <a:srgbClr val="4589BC"/>
        </a:buClr>
        <a:buFont typeface="Wingdings" charset="2"/>
        <a:buChar char="§"/>
        <a:defRPr sz="2400" kern="1200">
          <a:solidFill>
            <a:srgbClr val="FFFFFF"/>
          </a:solidFill>
          <a:latin typeface="Arial"/>
          <a:ea typeface="+mn-ea"/>
          <a:cs typeface="+mn-cs"/>
        </a:defRPr>
      </a:lvl1pPr>
      <a:lvl2pPr marL="630238" indent="-290513" algn="l" defTabSz="457200" rtl="0" eaLnBrk="1" latinLnBrk="0" hangingPunct="1">
        <a:spcBef>
          <a:spcPct val="20000"/>
        </a:spcBef>
        <a:buClr>
          <a:schemeClr val="bg1"/>
        </a:buClr>
        <a:buFont typeface="Arial"/>
        <a:buChar char="–"/>
        <a:defRPr sz="2200" kern="1200">
          <a:solidFill>
            <a:srgbClr val="FFFFFF"/>
          </a:solidFill>
          <a:latin typeface="Arial"/>
          <a:ea typeface="+mn-ea"/>
          <a:cs typeface="+mn-cs"/>
        </a:defRPr>
      </a:lvl2pPr>
      <a:lvl3pPr marL="1143000" indent="-228600" algn="l" defTabSz="457200" rtl="0" eaLnBrk="1" latinLnBrk="0" hangingPunct="1">
        <a:spcBef>
          <a:spcPct val="20000"/>
        </a:spcBef>
        <a:buClr>
          <a:srgbClr val="4589BC"/>
        </a:buClr>
        <a:buFont typeface="Arial"/>
        <a:buChar char="•"/>
        <a:defRPr sz="2000" kern="1200">
          <a:solidFill>
            <a:srgbClr val="FFFFFF"/>
          </a:solidFill>
          <a:latin typeface="Arial"/>
          <a:ea typeface="+mn-ea"/>
          <a:cs typeface="+mn-cs"/>
        </a:defRPr>
      </a:lvl3pPr>
      <a:lvl4pPr marL="1600200" indent="-228600" algn="l" defTabSz="457200" rtl="0" eaLnBrk="1" latinLnBrk="0" hangingPunct="1">
        <a:spcBef>
          <a:spcPct val="20000"/>
        </a:spcBef>
        <a:buClr>
          <a:schemeClr val="bg1"/>
        </a:buClr>
        <a:buFont typeface="Arial"/>
        <a:buChar char="–"/>
        <a:defRPr sz="2000" kern="1200">
          <a:solidFill>
            <a:srgbClr val="FFFFFF"/>
          </a:solidFill>
          <a:latin typeface="Arial"/>
          <a:ea typeface="+mn-ea"/>
          <a:cs typeface="+mn-cs"/>
        </a:defRPr>
      </a:lvl4pPr>
      <a:lvl5pPr marL="2057400" indent="-228600" algn="l" defTabSz="457200" rtl="0" eaLnBrk="1" latinLnBrk="0" hangingPunct="1">
        <a:spcBef>
          <a:spcPct val="20000"/>
        </a:spcBef>
        <a:buClr>
          <a:srgbClr val="4589BC"/>
        </a:buClr>
        <a:buFont typeface="Arial"/>
        <a:buChar char="»"/>
        <a:defRPr sz="2000" kern="1200">
          <a:solidFill>
            <a:srgbClr val="FFFFFF"/>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Placeholder 1"/>
          <p:cNvSpPr>
            <a:spLocks noGrp="1"/>
          </p:cNvSpPr>
          <p:nvPr>
            <p:ph type="title"/>
          </p:nvPr>
        </p:nvSpPr>
        <p:spPr>
          <a:xfrm>
            <a:off x="685800" y="274638"/>
            <a:ext cx="8115300" cy="965452"/>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85800" y="1271340"/>
            <a:ext cx="8115300" cy="4525963"/>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
        <p:nvSpPr>
          <p:cNvPr id="6" name="Slide Number Placeholder 5"/>
          <p:cNvSpPr>
            <a:spLocks noGrp="1"/>
          </p:cNvSpPr>
          <p:nvPr>
            <p:ph type="sldNum" sz="quarter" idx="4"/>
          </p:nvPr>
        </p:nvSpPr>
        <p:spPr>
          <a:xfrm>
            <a:off x="9080" y="6355080"/>
            <a:ext cx="314770" cy="365125"/>
          </a:xfrm>
          <a:prstGeom prst="rect">
            <a:avLst/>
          </a:prstGeom>
        </p:spPr>
        <p:txBody>
          <a:bodyPr vert="horz" lIns="91440" tIns="45720" rIns="0" bIns="45720" rtlCol="0" anchor="ctr"/>
          <a:lstStyle>
            <a:lvl1pPr algn="r">
              <a:defRPr sz="1200">
                <a:solidFill>
                  <a:schemeClr val="bg1"/>
                </a:solidFill>
                <a:latin typeface="Arial"/>
              </a:defRPr>
            </a:lvl1pPr>
          </a:lstStyle>
          <a:p>
            <a:fld id="{556330C3-93D9-864C-869D-FF738A48005C}" type="slidenum">
              <a:rPr lang="en-US" smtClean="0"/>
              <a:pPr/>
              <a:t>‹#›</a:t>
            </a:fld>
            <a:endParaRPr lang="en-US" dirty="0"/>
          </a:p>
        </p:txBody>
      </p:sp>
      <p:pic>
        <p:nvPicPr>
          <p:cNvPr id="9" name="Picture 8" descr="Westat logo yes symbol.png"/>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717540" y="6332007"/>
            <a:ext cx="1304457" cy="414500"/>
          </a:xfrm>
          <a:prstGeom prst="rect">
            <a:avLst/>
          </a:prstGeom>
        </p:spPr>
      </p:pic>
    </p:spTree>
    <p:extLst>
      <p:ext uri="{BB962C8B-B14F-4D97-AF65-F5344CB8AC3E}">
        <p14:creationId xmlns:p14="http://schemas.microsoft.com/office/powerpoint/2010/main" val="4095741221"/>
      </p:ext>
    </p:extLst>
  </p:cSld>
  <p:clrMap bg1="lt1" tx1="dk1" bg2="lt2" tx2="dk2" accent1="accent1" accent2="accent2" accent3="accent3" accent4="accent4" accent5="accent5" accent6="accent6" hlink="hlink" folHlink="folHlink"/>
  <p:sldLayoutIdLst>
    <p:sldLayoutId id="2147483672" r:id="rId1"/>
    <p:sldLayoutId id="2147483678" r:id="rId2"/>
    <p:sldLayoutId id="2147483679" r:id="rId3"/>
    <p:sldLayoutId id="2147483680" r:id="rId4"/>
    <p:sldLayoutId id="2147483681" r:id="rId5"/>
    <p:sldLayoutId id="2147483682" r:id="rId6"/>
    <p:sldLayoutId id="2147483683" r:id="rId7"/>
    <p:sldLayoutId id="2147483686" r:id="rId8"/>
  </p:sldLayoutIdLst>
  <p:timing>
    <p:tnLst>
      <p:par>
        <p:cTn id="1" dur="indefinite" restart="never" nodeType="tmRoot"/>
      </p:par>
    </p:tnLst>
  </p:timing>
  <p:hf hdr="0" ftr="0" dt="0"/>
  <p:txStyles>
    <p:titleStyle>
      <a:lvl1pPr algn="l" defTabSz="457200" rtl="0" eaLnBrk="1" latinLnBrk="0" hangingPunct="1">
        <a:spcBef>
          <a:spcPct val="0"/>
        </a:spcBef>
        <a:buNone/>
        <a:defRPr sz="2800" b="1" kern="1200">
          <a:solidFill>
            <a:srgbClr val="1D649D"/>
          </a:solidFill>
          <a:latin typeface="Arial"/>
          <a:ea typeface="+mj-ea"/>
          <a:cs typeface="+mj-cs"/>
        </a:defRPr>
      </a:lvl1pPr>
    </p:titleStyle>
    <p:bodyStyle>
      <a:lvl1pPr marL="230188" indent="-230188" algn="l" defTabSz="457200" rtl="0" eaLnBrk="1" latinLnBrk="0" hangingPunct="1">
        <a:spcBef>
          <a:spcPct val="20000"/>
        </a:spcBef>
        <a:buClr>
          <a:srgbClr val="3172A9"/>
        </a:buClr>
        <a:buFont typeface="Wingdings" charset="2"/>
        <a:buChar char="§"/>
        <a:defRPr sz="2400" kern="1200">
          <a:solidFill>
            <a:srgbClr val="143C68"/>
          </a:solidFill>
          <a:latin typeface="Arial"/>
          <a:ea typeface="+mn-ea"/>
          <a:cs typeface="+mn-cs"/>
        </a:defRPr>
      </a:lvl1pPr>
      <a:lvl2pPr marL="630238" indent="-290513" algn="l" defTabSz="457200" rtl="0" eaLnBrk="1" latinLnBrk="0" hangingPunct="1">
        <a:spcBef>
          <a:spcPct val="20000"/>
        </a:spcBef>
        <a:buClr>
          <a:srgbClr val="3172A9"/>
        </a:buClr>
        <a:buFont typeface="Arial"/>
        <a:buChar char="–"/>
        <a:defRPr sz="2200" kern="1200">
          <a:solidFill>
            <a:srgbClr val="143C68"/>
          </a:solidFill>
          <a:latin typeface="Arial"/>
          <a:ea typeface="+mn-ea"/>
          <a:cs typeface="+mn-cs"/>
        </a:defRPr>
      </a:lvl2pPr>
      <a:lvl3pPr marL="11430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3pPr>
      <a:lvl4pPr marL="16002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4pPr>
      <a:lvl5pPr marL="20574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hyperlink" Target="mailto:teresakoenig@westat.com" TargetMode="External"/><Relationship Id="rId7" Type="http://schemas.openxmlformats.org/officeDocument/2006/relationships/hyperlink" Target="mailto:cynthiahelba@westat.com" TargetMode="External"/><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hyperlink" Target="mailto:msbernst07@gmail.com" TargetMode="External"/><Relationship Id="rId5" Type="http://schemas.openxmlformats.org/officeDocument/2006/relationships/hyperlink" Target="mailto:ErinBauer@westat.com" TargetMode="External"/><Relationship Id="rId4" Type="http://schemas.openxmlformats.org/officeDocument/2006/relationships/hyperlink" Target="mailto:m.leonard@mail.uni-mannheim.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6255" y="3977482"/>
            <a:ext cx="7687545" cy="1039018"/>
          </a:xfrm>
        </p:spPr>
        <p:txBody>
          <a:bodyPr>
            <a:noAutofit/>
          </a:bodyPr>
          <a:lstStyle/>
          <a:p>
            <a:r>
              <a:rPr lang="en-US" sz="2600" dirty="0" smtClean="0"/>
              <a:t>Developing a Questionnaire for Respondents Who Don’t Know What They Know</a:t>
            </a:r>
            <a:endParaRPr lang="en-US" sz="2600" dirty="0"/>
          </a:p>
        </p:txBody>
      </p:sp>
      <p:sp>
        <p:nvSpPr>
          <p:cNvPr id="3" name="Subtitle 2"/>
          <p:cNvSpPr>
            <a:spLocks noGrp="1"/>
          </p:cNvSpPr>
          <p:nvPr>
            <p:ph type="subTitle" idx="1"/>
          </p:nvPr>
        </p:nvSpPr>
        <p:spPr>
          <a:xfrm>
            <a:off x="1126255" y="5016501"/>
            <a:ext cx="7208120" cy="1346200"/>
          </a:xfrm>
        </p:spPr>
        <p:txBody>
          <a:bodyPr>
            <a:normAutofit fontScale="92500" lnSpcReduction="10000"/>
          </a:bodyPr>
          <a:lstStyle/>
          <a:p>
            <a:r>
              <a:rPr lang="en-US" dirty="0" smtClean="0"/>
              <a:t>Teresa Koenig, M.Ed., Westat</a:t>
            </a:r>
          </a:p>
          <a:p>
            <a:r>
              <a:rPr lang="en-US" dirty="0" smtClean="0"/>
              <a:t>Mariel Leonard, </a:t>
            </a:r>
            <a:r>
              <a:rPr lang="en-US" dirty="0"/>
              <a:t>University of </a:t>
            </a:r>
            <a:r>
              <a:rPr lang="en-US" dirty="0" smtClean="0"/>
              <a:t>Mannheim</a:t>
            </a:r>
          </a:p>
          <a:p>
            <a:r>
              <a:rPr lang="en-US" dirty="0" smtClean="0"/>
              <a:t>Erin Bauer, Westat</a:t>
            </a:r>
          </a:p>
          <a:p>
            <a:r>
              <a:rPr lang="en-US" dirty="0" smtClean="0"/>
              <a:t>Matthew Bernstein, </a:t>
            </a:r>
            <a:r>
              <a:rPr lang="en-US" dirty="0"/>
              <a:t>Indiana </a:t>
            </a:r>
            <a:r>
              <a:rPr lang="en-US" dirty="0" smtClean="0"/>
              <a:t>University</a:t>
            </a:r>
          </a:p>
          <a:p>
            <a:r>
              <a:rPr lang="en-US" dirty="0" smtClean="0"/>
              <a:t>Cynthia Helba, Ph.D., Westat</a:t>
            </a:r>
            <a:endParaRPr lang="en-US" dirty="0"/>
          </a:p>
        </p:txBody>
      </p:sp>
    </p:spTree>
    <p:extLst>
      <p:ext uri="{BB962C8B-B14F-4D97-AF65-F5344CB8AC3E}">
        <p14:creationId xmlns:p14="http://schemas.microsoft.com/office/powerpoint/2010/main" val="11863666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Focus of this Presentation</a:t>
            </a:r>
          </a:p>
        </p:txBody>
      </p:sp>
      <p:sp>
        <p:nvSpPr>
          <p:cNvPr id="3" name="Content Placeholder 2"/>
          <p:cNvSpPr>
            <a:spLocks noGrp="1"/>
          </p:cNvSpPr>
          <p:nvPr>
            <p:ph idx="1"/>
          </p:nvPr>
        </p:nvSpPr>
        <p:spPr>
          <a:xfrm>
            <a:off x="685800" y="1271340"/>
            <a:ext cx="8115300" cy="5085010"/>
          </a:xfrm>
        </p:spPr>
        <p:txBody>
          <a:bodyPr/>
          <a:lstStyle/>
          <a:p>
            <a:pPr>
              <a:buFont typeface="Wingdings" panose="05000000000000000000" pitchFamily="2" charset="2"/>
              <a:buChar char="§"/>
            </a:pPr>
            <a:r>
              <a:rPr lang="en-US" sz="2200" dirty="0" smtClean="0"/>
              <a:t>This presentation describes </a:t>
            </a:r>
            <a:r>
              <a:rPr lang="en-US" sz="2200" dirty="0"/>
              <a:t>some of the ways that we have started moving forward with the lessons learned from the environmental </a:t>
            </a:r>
            <a:r>
              <a:rPr lang="en-US" sz="2200" dirty="0" smtClean="0"/>
              <a:t>scan and evaluation of options for estimating the prevalence </a:t>
            </a:r>
            <a:r>
              <a:rPr lang="en-US" sz="2200" dirty="0"/>
              <a:t>of honor-based violence (HBV</a:t>
            </a:r>
            <a:r>
              <a:rPr lang="en-US" sz="2200" dirty="0" smtClean="0"/>
              <a:t>) occurring in the US: </a:t>
            </a:r>
            <a:endParaRPr lang="en-US" sz="2200" dirty="0"/>
          </a:p>
          <a:p>
            <a:pPr>
              <a:buFont typeface="Wingdings" panose="05000000000000000000" pitchFamily="2" charset="2"/>
              <a:buChar char="§"/>
            </a:pPr>
            <a:endParaRPr lang="en-US" sz="1400" dirty="0" smtClean="0"/>
          </a:p>
          <a:p>
            <a:pPr lvl="1">
              <a:buFont typeface="Wingdings" panose="05000000000000000000" pitchFamily="2" charset="2"/>
              <a:buChar char="§"/>
            </a:pPr>
            <a:r>
              <a:rPr lang="en-US" sz="2000" dirty="0" smtClean="0"/>
              <a:t>A preliminary study conducted with staff </a:t>
            </a:r>
            <a:r>
              <a:rPr lang="en-US" sz="2000" dirty="0"/>
              <a:t>from </a:t>
            </a:r>
            <a:r>
              <a:rPr lang="en-US" sz="2000" dirty="0" smtClean="0"/>
              <a:t>social </a:t>
            </a:r>
            <a:r>
              <a:rPr lang="en-US" sz="2000" dirty="0"/>
              <a:t>service agencies </a:t>
            </a:r>
            <a:r>
              <a:rPr lang="en-US" sz="2000" dirty="0" smtClean="0"/>
              <a:t>to learn about their contacts with victims of HBV. </a:t>
            </a:r>
          </a:p>
          <a:p>
            <a:pPr lvl="1">
              <a:buFont typeface="Wingdings" panose="05000000000000000000" pitchFamily="2" charset="2"/>
              <a:buChar char="§"/>
            </a:pPr>
            <a:endParaRPr lang="en-US" sz="1100" dirty="0" smtClean="0"/>
          </a:p>
          <a:p>
            <a:pPr lvl="1">
              <a:buFont typeface="Wingdings" panose="05000000000000000000" pitchFamily="2" charset="2"/>
              <a:buChar char="§"/>
            </a:pPr>
            <a:r>
              <a:rPr lang="en-US" sz="2000" dirty="0" smtClean="0"/>
              <a:t>Development of draft survey items for possible inclusion in a national study of social service providers.</a:t>
            </a:r>
          </a:p>
          <a:p>
            <a:pPr marL="0" indent="0" algn="ctr">
              <a:buNone/>
            </a:pPr>
            <a:endParaRPr lang="en-US" sz="2000" dirty="0" smtClean="0"/>
          </a:p>
          <a:p>
            <a:pPr marL="0" indent="0" algn="ctr">
              <a:buNone/>
            </a:pPr>
            <a:r>
              <a:rPr lang="en-US" sz="1800" i="1" dirty="0" smtClean="0"/>
              <a:t>Opinions </a:t>
            </a:r>
            <a:r>
              <a:rPr lang="en-US" sz="1800" i="1" dirty="0"/>
              <a:t>or points of view expressed are those of the authors and do not necessarily reflect the official position or policies of the US Department of Justice</a:t>
            </a:r>
            <a:r>
              <a:rPr lang="en-US" sz="1800" dirty="0"/>
              <a:t>.</a:t>
            </a:r>
          </a:p>
          <a:p>
            <a:pPr marL="0" indent="0">
              <a:buNone/>
            </a:pPr>
            <a:endParaRPr lang="en-US" sz="2200" dirty="0" smtClean="0"/>
          </a:p>
          <a:p>
            <a:pPr marL="0" indent="0">
              <a:buNone/>
            </a:pPr>
            <a:endParaRPr lang="en-US" sz="2200" dirty="0" smtClean="0"/>
          </a:p>
        </p:txBody>
      </p:sp>
      <p:sp>
        <p:nvSpPr>
          <p:cNvPr id="4" name="Slide Number Placeholder 3"/>
          <p:cNvSpPr>
            <a:spLocks noGrp="1"/>
          </p:cNvSpPr>
          <p:nvPr>
            <p:ph type="sldNum" sz="quarter" idx="12"/>
          </p:nvPr>
        </p:nvSpPr>
        <p:spPr/>
        <p:txBody>
          <a:bodyPr/>
          <a:lstStyle/>
          <a:p>
            <a:fld id="{556330C3-93D9-864C-869D-FF738A48005C}" type="slidenum">
              <a:rPr lang="en-US" smtClean="0"/>
              <a:t>2</a:t>
            </a:fld>
            <a:endParaRPr lang="en-US" dirty="0"/>
          </a:p>
        </p:txBody>
      </p:sp>
    </p:spTree>
    <p:extLst>
      <p:ext uri="{BB962C8B-B14F-4D97-AF65-F5344CB8AC3E}">
        <p14:creationId xmlns:p14="http://schemas.microsoft.com/office/powerpoint/2010/main" val="35291943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600" dirty="0" smtClean="0"/>
              <a:t>Questions that Guided this Phase of Our Work</a:t>
            </a:r>
            <a:endParaRPr lang="en-US" sz="2600" dirty="0"/>
          </a:p>
        </p:txBody>
      </p:sp>
      <p:sp>
        <p:nvSpPr>
          <p:cNvPr id="3" name="Content Placeholder 2"/>
          <p:cNvSpPr>
            <a:spLocks noGrp="1"/>
          </p:cNvSpPr>
          <p:nvPr>
            <p:ph idx="1"/>
          </p:nvPr>
        </p:nvSpPr>
        <p:spPr/>
        <p:txBody>
          <a:bodyPr/>
          <a:lstStyle/>
          <a:p>
            <a:pPr lvl="0">
              <a:buFont typeface="Wingdings" panose="05000000000000000000" pitchFamily="2" charset="2"/>
              <a:buChar char="§"/>
            </a:pPr>
            <a:r>
              <a:rPr lang="en-US" dirty="0" smtClean="0"/>
              <a:t>Can </a:t>
            </a:r>
            <a:r>
              <a:rPr lang="en-US" dirty="0"/>
              <a:t>prevalence estimates of HBV </a:t>
            </a:r>
            <a:r>
              <a:rPr lang="en-US" dirty="0" smtClean="0"/>
              <a:t>occurring in </a:t>
            </a:r>
            <a:r>
              <a:rPr lang="en-US" dirty="0"/>
              <a:t>the </a:t>
            </a:r>
            <a:r>
              <a:rPr lang="en-US" dirty="0" smtClean="0"/>
              <a:t>US </a:t>
            </a:r>
            <a:r>
              <a:rPr lang="en-US" dirty="0"/>
              <a:t>be developed using data collected from agencies that work with </a:t>
            </a:r>
            <a:r>
              <a:rPr lang="en-US" dirty="0" smtClean="0"/>
              <a:t>victims?</a:t>
            </a:r>
          </a:p>
          <a:p>
            <a:pPr marL="0" lvl="0" indent="0">
              <a:buNone/>
            </a:pPr>
            <a:endParaRPr lang="en-US" sz="1600" dirty="0" smtClean="0"/>
          </a:p>
          <a:p>
            <a:pPr lvl="0">
              <a:buFont typeface="Wingdings" panose="05000000000000000000" pitchFamily="2" charset="2"/>
              <a:buChar char="§"/>
            </a:pPr>
            <a:r>
              <a:rPr lang="en-US" dirty="0" smtClean="0"/>
              <a:t>How </a:t>
            </a:r>
            <a:r>
              <a:rPr lang="en-US" dirty="0"/>
              <a:t>do agencies that work with victims of </a:t>
            </a:r>
            <a:r>
              <a:rPr lang="en-US" dirty="0" smtClean="0"/>
              <a:t>HBV </a:t>
            </a:r>
            <a:r>
              <a:rPr lang="en-US" dirty="0"/>
              <a:t>identify these victims</a:t>
            </a:r>
            <a:r>
              <a:rPr lang="en-US" dirty="0" smtClean="0"/>
              <a:t>?</a:t>
            </a:r>
          </a:p>
          <a:p>
            <a:pPr lvl="0">
              <a:buFont typeface="Wingdings" panose="05000000000000000000" pitchFamily="2" charset="2"/>
              <a:buChar char="§"/>
            </a:pPr>
            <a:endParaRPr lang="en-US" sz="1600" dirty="0"/>
          </a:p>
          <a:p>
            <a:pPr lvl="0">
              <a:buFont typeface="Wingdings" panose="05000000000000000000" pitchFamily="2" charset="2"/>
              <a:buChar char="§"/>
            </a:pPr>
            <a:r>
              <a:rPr lang="en-US" dirty="0" smtClean="0"/>
              <a:t>How can information gathered from these efforts be used to guide development of policies and procedures for various agencies/systems that come into contact with victims of HBV in the US?</a:t>
            </a:r>
            <a:endParaRPr lang="en-US" dirty="0"/>
          </a:p>
          <a:p>
            <a:pPr marL="339725" lvl="1" indent="0" fontAlgn="t">
              <a:buNone/>
            </a:pPr>
            <a:endParaRPr lang="en-US" sz="1900" dirty="0"/>
          </a:p>
        </p:txBody>
      </p:sp>
      <p:sp>
        <p:nvSpPr>
          <p:cNvPr id="4" name="Slide Number Placeholder 3"/>
          <p:cNvSpPr>
            <a:spLocks noGrp="1"/>
          </p:cNvSpPr>
          <p:nvPr>
            <p:ph type="sldNum" sz="quarter" idx="12"/>
          </p:nvPr>
        </p:nvSpPr>
        <p:spPr/>
        <p:txBody>
          <a:bodyPr/>
          <a:lstStyle/>
          <a:p>
            <a:fld id="{556330C3-93D9-864C-869D-FF738A48005C}" type="slidenum">
              <a:rPr lang="en-US" smtClean="0"/>
              <a:pPr/>
              <a:t>3</a:t>
            </a:fld>
            <a:endParaRPr lang="en-US" dirty="0"/>
          </a:p>
        </p:txBody>
      </p:sp>
    </p:spTree>
    <p:extLst>
      <p:ext uri="{BB962C8B-B14F-4D97-AF65-F5344CB8AC3E}">
        <p14:creationId xmlns:p14="http://schemas.microsoft.com/office/powerpoint/2010/main" val="40323130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49382"/>
            <a:ext cx="8115300" cy="716070"/>
          </a:xfrm>
        </p:spPr>
        <p:txBody>
          <a:bodyPr>
            <a:normAutofit/>
          </a:bodyPr>
          <a:lstStyle/>
          <a:p>
            <a:r>
              <a:rPr lang="en-US" sz="2400" dirty="0" smtClean="0"/>
              <a:t>Preliminary Study of Social Service Providers - Design</a:t>
            </a:r>
            <a:endParaRPr lang="en-US" sz="2400" dirty="0"/>
          </a:p>
        </p:txBody>
      </p:sp>
      <p:sp>
        <p:nvSpPr>
          <p:cNvPr id="3" name="Content Placeholder 2"/>
          <p:cNvSpPr>
            <a:spLocks noGrp="1"/>
          </p:cNvSpPr>
          <p:nvPr>
            <p:ph idx="1"/>
          </p:nvPr>
        </p:nvSpPr>
        <p:spPr>
          <a:xfrm>
            <a:off x="685800" y="995139"/>
            <a:ext cx="8115300" cy="4831851"/>
          </a:xfrm>
        </p:spPr>
        <p:txBody>
          <a:bodyPr/>
          <a:lstStyle/>
          <a:p>
            <a:pPr marL="342900" lvl="1" indent="-342900">
              <a:buFont typeface="Wingdings" panose="05000000000000000000" pitchFamily="2" charset="2"/>
              <a:buChar char="§"/>
            </a:pPr>
            <a:r>
              <a:rPr lang="en-US" dirty="0" smtClean="0"/>
              <a:t>Conducted telephone interviews with staff from seven victim service </a:t>
            </a:r>
            <a:r>
              <a:rPr lang="en-US" dirty="0"/>
              <a:t>agencies operating in the US </a:t>
            </a:r>
            <a:r>
              <a:rPr lang="en-US" dirty="0" smtClean="0"/>
              <a:t>that provide </a:t>
            </a:r>
            <a:r>
              <a:rPr lang="en-US" dirty="0"/>
              <a:t>services to victims of HBV</a:t>
            </a:r>
            <a:r>
              <a:rPr lang="en-US" dirty="0" smtClean="0"/>
              <a:t>.</a:t>
            </a:r>
          </a:p>
          <a:p>
            <a:pPr marL="342900" lvl="1" indent="-342900">
              <a:buFont typeface="Wingdings" panose="05000000000000000000" pitchFamily="2" charset="2"/>
              <a:buChar char="§"/>
            </a:pPr>
            <a:endParaRPr lang="en-US" sz="1000" dirty="0"/>
          </a:p>
          <a:p>
            <a:pPr marL="342900" lvl="1" indent="-342900">
              <a:buFont typeface="Wingdings" panose="05000000000000000000" pitchFamily="2" charset="2"/>
              <a:buChar char="§"/>
            </a:pPr>
            <a:r>
              <a:rPr lang="en-US" dirty="0"/>
              <a:t>Interviews were </a:t>
            </a:r>
            <a:r>
              <a:rPr lang="en-US" dirty="0" smtClean="0"/>
              <a:t>exploratory, </a:t>
            </a:r>
            <a:r>
              <a:rPr lang="en-US" dirty="0"/>
              <a:t>focusing on how agencies that work with victims of HBV identify these victims, the services they provide, and their protocols for ensuring the safety of both victims and agency staff</a:t>
            </a:r>
            <a:r>
              <a:rPr lang="en-US" dirty="0" smtClean="0"/>
              <a:t>.</a:t>
            </a:r>
          </a:p>
          <a:p>
            <a:pPr marL="342900" lvl="1" indent="-342900">
              <a:buFont typeface="Wingdings" panose="05000000000000000000" pitchFamily="2" charset="2"/>
              <a:buChar char="§"/>
            </a:pPr>
            <a:endParaRPr lang="en-US" sz="1000" dirty="0"/>
          </a:p>
          <a:p>
            <a:pPr marL="342900" lvl="1" indent="-342900">
              <a:buFont typeface="Wingdings" panose="05000000000000000000" pitchFamily="2" charset="2"/>
              <a:buChar char="§"/>
            </a:pPr>
            <a:r>
              <a:rPr lang="en-US" dirty="0"/>
              <a:t>Interviews enabled a test of </a:t>
            </a:r>
            <a:r>
              <a:rPr lang="en-US" dirty="0" smtClean="0"/>
              <a:t>whether a </a:t>
            </a:r>
            <a:r>
              <a:rPr lang="en-US" dirty="0"/>
              <a:t>preliminary list </a:t>
            </a:r>
            <a:r>
              <a:rPr lang="en-US" dirty="0" smtClean="0"/>
              <a:t>of behaviors </a:t>
            </a:r>
            <a:r>
              <a:rPr lang="en-US" dirty="0"/>
              <a:t>and experiences associated with HBV might cue respondents to potential cases of </a:t>
            </a:r>
            <a:r>
              <a:rPr lang="en-US" dirty="0" smtClean="0"/>
              <a:t>HBV. This test also helped identify any key behaviors or experiences we missed in our list. </a:t>
            </a:r>
          </a:p>
        </p:txBody>
      </p:sp>
      <p:sp>
        <p:nvSpPr>
          <p:cNvPr id="4" name="Slide Number Placeholder 3"/>
          <p:cNvSpPr>
            <a:spLocks noGrp="1"/>
          </p:cNvSpPr>
          <p:nvPr>
            <p:ph type="sldNum" sz="quarter" idx="12"/>
          </p:nvPr>
        </p:nvSpPr>
        <p:spPr/>
        <p:txBody>
          <a:bodyPr/>
          <a:lstStyle/>
          <a:p>
            <a:fld id="{556330C3-93D9-864C-869D-FF738A48005C}" type="slidenum">
              <a:rPr lang="en-US" smtClean="0"/>
              <a:t>4</a:t>
            </a:fld>
            <a:endParaRPr lang="en-US" dirty="0"/>
          </a:p>
        </p:txBody>
      </p:sp>
    </p:spTree>
    <p:extLst>
      <p:ext uri="{BB962C8B-B14F-4D97-AF65-F5344CB8AC3E}">
        <p14:creationId xmlns:p14="http://schemas.microsoft.com/office/powerpoint/2010/main" val="42066921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8115300" cy="629371"/>
          </a:xfrm>
        </p:spPr>
        <p:txBody>
          <a:bodyPr>
            <a:normAutofit/>
          </a:bodyPr>
          <a:lstStyle/>
          <a:p>
            <a:r>
              <a:rPr lang="en-US" sz="2400" dirty="0" smtClean="0"/>
              <a:t>Behaviors and Experiences Associated with HBV </a:t>
            </a:r>
            <a:endParaRPr lang="en-US" sz="2400" dirty="0"/>
          </a:p>
        </p:txBody>
      </p:sp>
      <p:sp>
        <p:nvSpPr>
          <p:cNvPr id="3" name="Content Placeholder 2"/>
          <p:cNvSpPr>
            <a:spLocks noGrp="1"/>
          </p:cNvSpPr>
          <p:nvPr>
            <p:ph idx="1"/>
          </p:nvPr>
        </p:nvSpPr>
        <p:spPr>
          <a:xfrm>
            <a:off x="685800" y="904009"/>
            <a:ext cx="8115300" cy="5451071"/>
          </a:xfrm>
        </p:spPr>
        <p:txBody>
          <a:bodyPr/>
          <a:lstStyle/>
          <a:p>
            <a:pPr marL="342900" lvl="1" indent="-342900">
              <a:buFont typeface="Wingdings" panose="05000000000000000000" pitchFamily="2" charset="2"/>
              <a:buChar char="§"/>
            </a:pPr>
            <a:r>
              <a:rPr lang="en-US" sz="1900" dirty="0" smtClean="0"/>
              <a:t>Outcomes from the environmental scan informed development of a descriptive list of behaviors and experiences associated with HBV that we included as part of a protocol for phone interviews with social service providers:</a:t>
            </a:r>
          </a:p>
          <a:p>
            <a:pPr marL="0" lvl="1" indent="0">
              <a:buNone/>
            </a:pPr>
            <a:endParaRPr lang="en-US" sz="1200" dirty="0" smtClean="0"/>
          </a:p>
          <a:p>
            <a:pPr lvl="1" fontAlgn="t"/>
            <a:r>
              <a:rPr lang="en-US" sz="1600" dirty="0" smtClean="0"/>
              <a:t>Victim was accused of bringing shame or dishonor to their family because s/he behaved in a way that didn’t comply with cultural norms or practices.</a:t>
            </a:r>
          </a:p>
          <a:p>
            <a:pPr marL="339725" lvl="1" indent="0" fontAlgn="t">
              <a:buNone/>
            </a:pPr>
            <a:endParaRPr lang="en-US" sz="800" dirty="0" smtClean="0"/>
          </a:p>
          <a:p>
            <a:pPr lvl="1" fontAlgn="t"/>
            <a:r>
              <a:rPr lang="en-US" sz="1600" dirty="0" smtClean="0"/>
              <a:t>Victim </a:t>
            </a:r>
            <a:r>
              <a:rPr lang="en-US" sz="1600" dirty="0"/>
              <a:t>feared retribution or retaliation from parents, siblings, other members of family of </a:t>
            </a:r>
            <a:r>
              <a:rPr lang="en-US" sz="1600" dirty="0" smtClean="0"/>
              <a:t>origin, </a:t>
            </a:r>
            <a:r>
              <a:rPr lang="en-US" sz="1600" dirty="0"/>
              <a:t>or from members of their community because </a:t>
            </a:r>
            <a:r>
              <a:rPr lang="en-US" sz="1600" dirty="0" smtClean="0"/>
              <a:t>s/he </a:t>
            </a:r>
            <a:r>
              <a:rPr lang="en-US" sz="1600" dirty="0"/>
              <a:t>behaved in a way that didn’t comply with cultural norms or practices</a:t>
            </a:r>
            <a:r>
              <a:rPr lang="en-US" sz="1600" dirty="0" smtClean="0"/>
              <a:t>.</a:t>
            </a:r>
          </a:p>
          <a:p>
            <a:pPr lvl="1" fontAlgn="t"/>
            <a:endParaRPr lang="en-US" sz="800" dirty="0"/>
          </a:p>
          <a:p>
            <a:pPr lvl="1" fontAlgn="t"/>
            <a:r>
              <a:rPr lang="en-US" sz="1600" dirty="0"/>
              <a:t>Victim was pressured, coerced, or forced to marry someone, including someone significantly older than </a:t>
            </a:r>
            <a:r>
              <a:rPr lang="en-US" sz="1600" dirty="0" smtClean="0"/>
              <a:t>her/him. </a:t>
            </a:r>
          </a:p>
          <a:p>
            <a:pPr lvl="1" fontAlgn="t"/>
            <a:endParaRPr lang="en-US" sz="800" dirty="0"/>
          </a:p>
          <a:p>
            <a:pPr lvl="1" fontAlgn="t"/>
            <a:r>
              <a:rPr lang="en-US" sz="1600" dirty="0"/>
              <a:t>Victim reported having been forced to return to her country of origin, or being taken out of school, for surgery that was not medically necessary on her genitals (female genital </a:t>
            </a:r>
            <a:r>
              <a:rPr lang="en-US" sz="1600" dirty="0" smtClean="0"/>
              <a:t>mutilation).</a:t>
            </a:r>
          </a:p>
          <a:p>
            <a:pPr lvl="1" fontAlgn="t"/>
            <a:endParaRPr lang="en-US" sz="800" dirty="0"/>
          </a:p>
          <a:p>
            <a:pPr lvl="1" fontAlgn="t"/>
            <a:r>
              <a:rPr lang="en-US" sz="1600" dirty="0"/>
              <a:t>Victim was concerned about bringing shame to </a:t>
            </a:r>
            <a:r>
              <a:rPr lang="en-US" sz="1600" dirty="0" smtClean="0"/>
              <a:t>her/his </a:t>
            </a:r>
            <a:r>
              <a:rPr lang="en-US" sz="1600" dirty="0"/>
              <a:t>family’s honor, and/or feared retaliation from family or community for seeking divorce.</a:t>
            </a:r>
          </a:p>
          <a:p>
            <a:pPr lvl="0"/>
            <a:endParaRPr lang="en-US" sz="2200" dirty="0" smtClean="0"/>
          </a:p>
          <a:p>
            <a:pPr marL="0" lvl="0" indent="0">
              <a:buNone/>
            </a:pPr>
            <a:endParaRPr lang="en-US" sz="2200" dirty="0" smtClean="0"/>
          </a:p>
          <a:p>
            <a:pPr lvl="0"/>
            <a:endParaRPr lang="en-US" dirty="0" smtClean="0"/>
          </a:p>
        </p:txBody>
      </p:sp>
      <p:sp>
        <p:nvSpPr>
          <p:cNvPr id="4" name="Slide Number Placeholder 3"/>
          <p:cNvSpPr>
            <a:spLocks noGrp="1"/>
          </p:cNvSpPr>
          <p:nvPr>
            <p:ph type="sldNum" sz="quarter" idx="12"/>
          </p:nvPr>
        </p:nvSpPr>
        <p:spPr/>
        <p:txBody>
          <a:bodyPr/>
          <a:lstStyle/>
          <a:p>
            <a:fld id="{556330C3-93D9-864C-869D-FF738A48005C}" type="slidenum">
              <a:rPr lang="en-US" smtClean="0"/>
              <a:t>5</a:t>
            </a:fld>
            <a:endParaRPr lang="en-US" dirty="0"/>
          </a:p>
        </p:txBody>
      </p:sp>
    </p:spTree>
    <p:extLst>
      <p:ext uri="{BB962C8B-B14F-4D97-AF65-F5344CB8AC3E}">
        <p14:creationId xmlns:p14="http://schemas.microsoft.com/office/powerpoint/2010/main" val="3946694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additive="base">
                                        <p:cTn id="2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 calcmode="lin" valueType="num">
                                      <p:cBhvr additive="base">
                                        <p:cTn id="3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Preliminary Study </a:t>
            </a:r>
            <a:r>
              <a:rPr lang="en-US" sz="2400" dirty="0"/>
              <a:t>of Social Service Providers </a:t>
            </a:r>
            <a:r>
              <a:rPr lang="en-US" sz="2400" dirty="0" smtClean="0"/>
              <a:t>– Findings </a:t>
            </a:r>
            <a:endParaRPr lang="en-US" sz="2400" dirty="0"/>
          </a:p>
        </p:txBody>
      </p:sp>
      <p:sp>
        <p:nvSpPr>
          <p:cNvPr id="3" name="Content Placeholder 2"/>
          <p:cNvSpPr>
            <a:spLocks noGrp="1"/>
          </p:cNvSpPr>
          <p:nvPr>
            <p:ph sz="half" idx="1"/>
          </p:nvPr>
        </p:nvSpPr>
        <p:spPr>
          <a:xfrm>
            <a:off x="789710" y="1365828"/>
            <a:ext cx="8011390" cy="4525963"/>
          </a:xfrm>
        </p:spPr>
        <p:txBody>
          <a:bodyPr/>
          <a:lstStyle/>
          <a:p>
            <a:pPr marL="230188" lvl="1" indent="-230188">
              <a:buFont typeface="Wingdings" charset="2"/>
              <a:buChar char="§"/>
            </a:pPr>
            <a:r>
              <a:rPr lang="en-US" sz="2200" dirty="0"/>
              <a:t>Interviews validated content of the preliminary list of behaviors and experiences associated with </a:t>
            </a:r>
            <a:r>
              <a:rPr lang="en-US" sz="2200" dirty="0" smtClean="0"/>
              <a:t>HBV.</a:t>
            </a:r>
          </a:p>
          <a:p>
            <a:pPr marL="230188" lvl="1" indent="-230188">
              <a:buFont typeface="Wingdings" charset="2"/>
              <a:buChar char="§"/>
            </a:pPr>
            <a:endParaRPr lang="en-US" sz="1600" dirty="0" smtClean="0"/>
          </a:p>
          <a:p>
            <a:pPr marL="230188" lvl="1" indent="-230188">
              <a:buFont typeface="Wingdings" charset="2"/>
              <a:buChar char="§"/>
            </a:pPr>
            <a:r>
              <a:rPr lang="en-US" sz="2200" dirty="0" smtClean="0"/>
              <a:t>Interviews also yielded </a:t>
            </a:r>
            <a:r>
              <a:rPr lang="en-US" sz="2200" dirty="0"/>
              <a:t>additional information </a:t>
            </a:r>
            <a:r>
              <a:rPr lang="en-US" sz="2200" dirty="0" smtClean="0"/>
              <a:t>that </a:t>
            </a:r>
            <a:r>
              <a:rPr lang="en-US" sz="2200" dirty="0"/>
              <a:t>expanded </a:t>
            </a:r>
            <a:r>
              <a:rPr lang="en-US" sz="2200" dirty="0" smtClean="0"/>
              <a:t>the list content to include</a:t>
            </a:r>
            <a:r>
              <a:rPr lang="en-US" dirty="0" smtClean="0"/>
              <a:t>:</a:t>
            </a:r>
          </a:p>
          <a:p>
            <a:pPr marL="852488" indent="-277813">
              <a:buFont typeface="Arial" panose="020B0604020202020204" pitchFamily="34" charset="0"/>
              <a:buChar char="−"/>
            </a:pPr>
            <a:r>
              <a:rPr lang="en-US" sz="2000" dirty="0" smtClean="0"/>
              <a:t>Other forms of female genital mutilation (i.e., breast ironing)</a:t>
            </a:r>
          </a:p>
          <a:p>
            <a:pPr marL="852488" indent="-277813">
              <a:buFont typeface="Arial" panose="020B0604020202020204" pitchFamily="34" charset="0"/>
              <a:buChar char="−"/>
            </a:pPr>
            <a:r>
              <a:rPr lang="en-US" sz="2000" dirty="0" smtClean="0"/>
              <a:t>Being shunned or exiled and/or forced migration away from family/community</a:t>
            </a:r>
          </a:p>
          <a:p>
            <a:pPr marL="852488" indent="-277813">
              <a:buFont typeface="Arial" panose="020B0604020202020204" pitchFamily="34" charset="0"/>
              <a:buChar char="−"/>
            </a:pPr>
            <a:r>
              <a:rPr lang="en-US" sz="2000" dirty="0" smtClean="0"/>
              <a:t>Economic abuse (i.e., passport/ID seized, finances cut-off)</a:t>
            </a:r>
          </a:p>
          <a:p>
            <a:pPr marL="852488" indent="-277813">
              <a:buFont typeface="Arial" panose="020B0604020202020204" pitchFamily="34" charset="0"/>
              <a:buChar char="−"/>
            </a:pPr>
            <a:r>
              <a:rPr lang="en-US" sz="2000" dirty="0" smtClean="0"/>
              <a:t>Human trafficking </a:t>
            </a:r>
          </a:p>
          <a:p>
            <a:pPr marL="852488" indent="-277813">
              <a:buFont typeface="Arial" panose="020B0604020202020204" pitchFamily="34" charset="0"/>
              <a:buChar char="−"/>
            </a:pPr>
            <a:r>
              <a:rPr lang="en-US" sz="2000" dirty="0" smtClean="0"/>
              <a:t>Coercion (pressure to recant or drop charges)</a:t>
            </a:r>
          </a:p>
          <a:p>
            <a:pPr marL="852488" indent="-277813">
              <a:buFont typeface="Arial" panose="020B0604020202020204" pitchFamily="34" charset="0"/>
              <a:buChar char="−"/>
            </a:pPr>
            <a:r>
              <a:rPr lang="en-US" sz="2000" dirty="0" smtClean="0"/>
              <a:t>Fraudulent circumstances </a:t>
            </a:r>
          </a:p>
          <a:p>
            <a:pPr marL="852488" indent="-277813">
              <a:buFont typeface="Arial" panose="020B0604020202020204" pitchFamily="34" charset="0"/>
              <a:buChar char="−"/>
            </a:pPr>
            <a:endParaRPr lang="en-US" sz="2000" dirty="0" smtClean="0">
              <a:solidFill>
                <a:srgbClr val="1B3E69"/>
              </a:solidFill>
            </a:endParaRPr>
          </a:p>
          <a:p>
            <a:pPr marL="574675" indent="0">
              <a:buNone/>
            </a:pPr>
            <a:endParaRPr lang="en-US" sz="1800" dirty="0">
              <a:solidFill>
                <a:srgbClr val="FF0000"/>
              </a:solidFill>
            </a:endParaRPr>
          </a:p>
          <a:p>
            <a:pPr marL="0" lvl="1" indent="0">
              <a:buNone/>
            </a:pPr>
            <a:endParaRPr lang="en-US" dirty="0"/>
          </a:p>
        </p:txBody>
      </p:sp>
      <p:sp>
        <p:nvSpPr>
          <p:cNvPr id="5" name="Slide Number Placeholder 4"/>
          <p:cNvSpPr>
            <a:spLocks noGrp="1"/>
          </p:cNvSpPr>
          <p:nvPr>
            <p:ph type="sldNum" sz="quarter" idx="12"/>
          </p:nvPr>
        </p:nvSpPr>
        <p:spPr/>
        <p:txBody>
          <a:bodyPr/>
          <a:lstStyle/>
          <a:p>
            <a:fld id="{556330C3-93D9-864C-869D-FF738A48005C}" type="slidenum">
              <a:rPr lang="en-US" smtClean="0"/>
              <a:pPr/>
              <a:t>6</a:t>
            </a:fld>
            <a:endParaRPr lang="en-US" dirty="0"/>
          </a:p>
        </p:txBody>
      </p:sp>
    </p:spTree>
    <p:extLst>
      <p:ext uri="{BB962C8B-B14F-4D97-AF65-F5344CB8AC3E}">
        <p14:creationId xmlns:p14="http://schemas.microsoft.com/office/powerpoint/2010/main" val="32292330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600" dirty="0" smtClean="0"/>
              <a:t>Interview Findings Inform Further Study of HBV</a:t>
            </a:r>
            <a:endParaRPr lang="en-US" sz="2600" dirty="0"/>
          </a:p>
        </p:txBody>
      </p:sp>
      <p:sp>
        <p:nvSpPr>
          <p:cNvPr id="3" name="Content Placeholder 2"/>
          <p:cNvSpPr>
            <a:spLocks noGrp="1"/>
          </p:cNvSpPr>
          <p:nvPr>
            <p:ph idx="1"/>
          </p:nvPr>
        </p:nvSpPr>
        <p:spPr>
          <a:xfrm>
            <a:off x="685800" y="1271340"/>
            <a:ext cx="8115300" cy="4875460"/>
          </a:xfrm>
        </p:spPr>
        <p:txBody>
          <a:bodyPr/>
          <a:lstStyle/>
          <a:p>
            <a:pPr marL="287338" lvl="1" indent="-287338">
              <a:buFont typeface="Wingdings" panose="05000000000000000000" pitchFamily="2" charset="2"/>
              <a:buChar char="§"/>
            </a:pPr>
            <a:r>
              <a:rPr lang="en-US" dirty="0" smtClean="0"/>
              <a:t>Respondents stressed:</a:t>
            </a:r>
          </a:p>
          <a:p>
            <a:pPr lvl="1"/>
            <a:r>
              <a:rPr lang="en-US" sz="2000" dirty="0"/>
              <a:t>I</a:t>
            </a:r>
            <a:r>
              <a:rPr lang="en-US" sz="2000" dirty="0" smtClean="0"/>
              <a:t>mportance </a:t>
            </a:r>
            <a:r>
              <a:rPr lang="en-US" sz="2000" dirty="0"/>
              <a:t>of </a:t>
            </a:r>
            <a:r>
              <a:rPr lang="en-US" sz="2000" dirty="0" smtClean="0"/>
              <a:t>using means to learn </a:t>
            </a:r>
            <a:r>
              <a:rPr lang="en-US" sz="2000" dirty="0"/>
              <a:t>about HBV </a:t>
            </a:r>
            <a:r>
              <a:rPr lang="en-US" sz="2000" dirty="0" smtClean="0"/>
              <a:t>that </a:t>
            </a:r>
            <a:r>
              <a:rPr lang="en-US" sz="2000" dirty="0"/>
              <a:t>do not put victims </a:t>
            </a:r>
            <a:r>
              <a:rPr lang="en-US" sz="2000" dirty="0" smtClean="0"/>
              <a:t>at risk of danger or further </a:t>
            </a:r>
            <a:r>
              <a:rPr lang="en-US" sz="2000" dirty="0" smtClean="0"/>
              <a:t>trauma;</a:t>
            </a:r>
            <a:endParaRPr lang="en-US" sz="2000" dirty="0" smtClean="0"/>
          </a:p>
          <a:p>
            <a:pPr lvl="1"/>
            <a:r>
              <a:rPr lang="en-US" sz="2000" dirty="0" smtClean="0"/>
              <a:t>That different types of social service providers come into contact with victims of HBV, and some might not be familiar with what HBV </a:t>
            </a:r>
            <a:r>
              <a:rPr lang="en-US" sz="2000" dirty="0" smtClean="0"/>
              <a:t>is; </a:t>
            </a:r>
            <a:endParaRPr lang="en-US" sz="2000" dirty="0" smtClean="0"/>
          </a:p>
          <a:p>
            <a:pPr lvl="1"/>
            <a:r>
              <a:rPr lang="en-US" sz="2000" dirty="0" smtClean="0"/>
              <a:t>That HBV is a unique form of domestic violence.</a:t>
            </a:r>
            <a:r>
              <a:rPr lang="en-US" dirty="0" smtClean="0"/>
              <a:t>  </a:t>
            </a:r>
          </a:p>
          <a:p>
            <a:pPr marL="287338" lvl="1" indent="-287338">
              <a:buFont typeface="Wingdings" panose="05000000000000000000" pitchFamily="2" charset="2"/>
              <a:buChar char="§"/>
            </a:pPr>
            <a:endParaRPr lang="en-US" sz="1400" dirty="0" smtClean="0"/>
          </a:p>
          <a:p>
            <a:pPr marL="287338" lvl="1" indent="-287338">
              <a:buFont typeface="Wingdings" panose="05000000000000000000" pitchFamily="2" charset="2"/>
              <a:buChar char="§"/>
            </a:pPr>
            <a:r>
              <a:rPr lang="en-US" dirty="0" smtClean="0"/>
              <a:t>Based on the findings from these interviews, we </a:t>
            </a:r>
            <a:r>
              <a:rPr lang="en-US" dirty="0" smtClean="0"/>
              <a:t>concluded: </a:t>
            </a:r>
          </a:p>
          <a:p>
            <a:pPr marL="635000" lvl="2" indent="-292100">
              <a:buFont typeface="Arial" panose="020B0604020202020204" pitchFamily="34" charset="0"/>
              <a:buChar char="−"/>
            </a:pPr>
            <a:r>
              <a:rPr lang="en-US" dirty="0" smtClean="0"/>
              <a:t>Conducting </a:t>
            </a:r>
            <a:r>
              <a:rPr lang="en-US" dirty="0" smtClean="0"/>
              <a:t>interviews and surveys with providers might offer safer options for learning about HBV in the </a:t>
            </a:r>
            <a:r>
              <a:rPr lang="en-US" dirty="0" smtClean="0"/>
              <a:t>US; </a:t>
            </a:r>
          </a:p>
          <a:p>
            <a:pPr marL="635000" lvl="2" indent="-292100">
              <a:buFont typeface="Arial" panose="020B0604020202020204" pitchFamily="34" charset="0"/>
              <a:buChar char="−"/>
            </a:pPr>
            <a:r>
              <a:rPr lang="en-US" dirty="0" smtClean="0"/>
              <a:t>G</a:t>
            </a:r>
            <a:r>
              <a:rPr lang="en-US" dirty="0" smtClean="0"/>
              <a:t>ave </a:t>
            </a:r>
            <a:r>
              <a:rPr lang="en-US" dirty="0" smtClean="0"/>
              <a:t>us ideas about how to design these studies by asking about victims’ behaviors and experiences.</a:t>
            </a:r>
            <a:r>
              <a:rPr lang="en-US" u="sng" dirty="0" smtClean="0"/>
              <a:t>  </a:t>
            </a:r>
          </a:p>
          <a:p>
            <a:pPr marL="0" lvl="0" indent="0">
              <a:buNone/>
            </a:pPr>
            <a:endParaRPr lang="en-US" dirty="0" smtClean="0"/>
          </a:p>
          <a:p>
            <a:pPr lvl="0"/>
            <a:endParaRPr lang="en-US" dirty="0" smtClean="0"/>
          </a:p>
        </p:txBody>
      </p:sp>
      <p:sp>
        <p:nvSpPr>
          <p:cNvPr id="4" name="Slide Number Placeholder 3"/>
          <p:cNvSpPr>
            <a:spLocks noGrp="1"/>
          </p:cNvSpPr>
          <p:nvPr>
            <p:ph type="sldNum" sz="quarter" idx="12"/>
          </p:nvPr>
        </p:nvSpPr>
        <p:spPr/>
        <p:txBody>
          <a:bodyPr/>
          <a:lstStyle/>
          <a:p>
            <a:fld id="{556330C3-93D9-864C-869D-FF738A48005C}" type="slidenum">
              <a:rPr lang="en-US" smtClean="0"/>
              <a:t>7</a:t>
            </a:fld>
            <a:endParaRPr lang="en-US" dirty="0"/>
          </a:p>
        </p:txBody>
      </p:sp>
    </p:spTree>
    <p:extLst>
      <p:ext uri="{BB962C8B-B14F-4D97-AF65-F5344CB8AC3E}">
        <p14:creationId xmlns:p14="http://schemas.microsoft.com/office/powerpoint/2010/main" val="35004005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Development of Draft Survey Items - NCVSP </a:t>
            </a:r>
            <a:endParaRPr lang="en-US" sz="2400" dirty="0"/>
          </a:p>
        </p:txBody>
      </p:sp>
      <p:sp>
        <p:nvSpPr>
          <p:cNvPr id="3" name="Content Placeholder 2"/>
          <p:cNvSpPr>
            <a:spLocks noGrp="1"/>
          </p:cNvSpPr>
          <p:nvPr>
            <p:ph idx="1"/>
          </p:nvPr>
        </p:nvSpPr>
        <p:spPr>
          <a:xfrm>
            <a:off x="685800" y="999271"/>
            <a:ext cx="8115300" cy="5355809"/>
          </a:xfrm>
        </p:spPr>
        <p:txBody>
          <a:bodyPr/>
          <a:lstStyle/>
          <a:p>
            <a:pPr marL="287338" lvl="1" indent="-287338">
              <a:buFont typeface="Wingdings" panose="05000000000000000000" pitchFamily="2" charset="2"/>
              <a:buChar char="§"/>
            </a:pPr>
            <a:r>
              <a:rPr lang="en-US" sz="2000" dirty="0" smtClean="0"/>
              <a:t>We used lessons </a:t>
            </a:r>
            <a:r>
              <a:rPr lang="en-US" sz="2000" dirty="0"/>
              <a:t>learned from the environmental scan and </a:t>
            </a:r>
            <a:r>
              <a:rPr lang="en-US" sz="2000" dirty="0" smtClean="0"/>
              <a:t>provider </a:t>
            </a:r>
            <a:r>
              <a:rPr lang="en-US" sz="2000" dirty="0"/>
              <a:t>interviews </a:t>
            </a:r>
            <a:r>
              <a:rPr lang="en-US" sz="2000" dirty="0" smtClean="0"/>
              <a:t>to provide suggestions to BJS for the design of brief screener </a:t>
            </a:r>
            <a:r>
              <a:rPr lang="en-US" sz="2000" dirty="0"/>
              <a:t>items for </a:t>
            </a:r>
            <a:r>
              <a:rPr lang="en-US" sz="2000" dirty="0" smtClean="0"/>
              <a:t>the </a:t>
            </a:r>
            <a:r>
              <a:rPr lang="en-US" sz="2000" dirty="0"/>
              <a:t>National Census of Victim Service Providers (NCVSP). </a:t>
            </a:r>
            <a:endParaRPr lang="en-US" sz="2000" dirty="0" smtClean="0"/>
          </a:p>
          <a:p>
            <a:pPr marL="0" lvl="1" indent="0">
              <a:buNone/>
            </a:pPr>
            <a:endParaRPr lang="en-US" sz="2400" dirty="0" smtClean="0"/>
          </a:p>
          <a:p>
            <a:pPr marL="287338" lvl="1" indent="-287338">
              <a:buFont typeface="Wingdings" panose="05000000000000000000" pitchFamily="2" charset="2"/>
              <a:buChar char="§"/>
            </a:pPr>
            <a:endParaRPr lang="en-US" sz="2400" dirty="0"/>
          </a:p>
          <a:p>
            <a:pPr marL="0" lvl="0" indent="0">
              <a:buNone/>
            </a:pPr>
            <a:endParaRPr lang="en-US" dirty="0" smtClean="0"/>
          </a:p>
          <a:p>
            <a:pPr lvl="0"/>
            <a:endParaRPr lang="en-US" dirty="0" smtClean="0"/>
          </a:p>
        </p:txBody>
      </p:sp>
      <p:sp>
        <p:nvSpPr>
          <p:cNvPr id="4" name="Slide Number Placeholder 3"/>
          <p:cNvSpPr>
            <a:spLocks noGrp="1"/>
          </p:cNvSpPr>
          <p:nvPr>
            <p:ph type="sldNum" sz="quarter" idx="12"/>
          </p:nvPr>
        </p:nvSpPr>
        <p:spPr/>
        <p:txBody>
          <a:bodyPr/>
          <a:lstStyle/>
          <a:p>
            <a:fld id="{556330C3-93D9-864C-869D-FF738A48005C}" type="slidenum">
              <a:rPr lang="en-US" smtClean="0"/>
              <a:t>8</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120380829"/>
              </p:ext>
            </p:extLst>
          </p:nvPr>
        </p:nvGraphicFramePr>
        <p:xfrm>
          <a:off x="1061663" y="2488152"/>
          <a:ext cx="7342600" cy="3286760"/>
        </p:xfrm>
        <a:graphic>
          <a:graphicData uri="http://schemas.openxmlformats.org/drawingml/2006/table">
            <a:tbl>
              <a:tblPr firstRow="1" bandRow="1">
                <a:tableStyleId>{5C22544A-7EE6-4342-B048-85BDC9FD1C3A}</a:tableStyleId>
              </a:tblPr>
              <a:tblGrid>
                <a:gridCol w="5760378"/>
                <a:gridCol w="791111"/>
                <a:gridCol w="791111"/>
              </a:tblGrid>
              <a:tr h="370840">
                <a:tc gridSpan="3">
                  <a:txBody>
                    <a:bodyPr/>
                    <a:lstStyle/>
                    <a:p>
                      <a:r>
                        <a:rPr lang="en-US" dirty="0" smtClean="0"/>
                        <a:t>Draft NCVSP Screener Items</a:t>
                      </a:r>
                      <a:endParaRPr lang="en-US" dirty="0"/>
                    </a:p>
                  </a:txBody>
                  <a:tcPr/>
                </a:tc>
                <a:tc hMerge="1">
                  <a:txBody>
                    <a:bodyPr/>
                    <a:lstStyle/>
                    <a:p>
                      <a:endParaRPr lang="en-US"/>
                    </a:p>
                  </a:txBody>
                  <a:tcPr/>
                </a:tc>
                <a:tc hMerge="1">
                  <a:txBody>
                    <a:bodyPr/>
                    <a:lstStyle/>
                    <a:p>
                      <a:endParaRPr lang="en-US"/>
                    </a:p>
                  </a:txBody>
                  <a:tcPr/>
                </a:tc>
              </a:tr>
              <a:tr h="389734">
                <a:tc>
                  <a:txBody>
                    <a:bodyPr/>
                    <a:lstStyle/>
                    <a:p>
                      <a:r>
                        <a:rPr lang="en-US" sz="1600" b="1" i="1" dirty="0" smtClean="0"/>
                        <a:t>During the past calendar/fiscal year did victims of the following crime types seek services from your organization?</a:t>
                      </a:r>
                    </a:p>
                    <a:p>
                      <a:endParaRPr lang="en-US" sz="1100" b="1" dirty="0" smtClean="0"/>
                    </a:p>
                    <a:p>
                      <a:pPr marL="0" indent="225425"/>
                      <a:r>
                        <a:rPr lang="en-US" sz="1600" b="1" dirty="0" smtClean="0"/>
                        <a:t>Crime type</a:t>
                      </a:r>
                      <a:r>
                        <a:rPr lang="en-US" sz="1600" b="1" baseline="0" dirty="0" smtClean="0"/>
                        <a:t> for which victim sought services</a:t>
                      </a:r>
                      <a:endParaRPr lang="en-US" sz="1600" b="1" dirty="0"/>
                    </a:p>
                  </a:txBody>
                  <a:tcPr/>
                </a:tc>
                <a:tc>
                  <a:txBody>
                    <a:bodyPr/>
                    <a:lstStyle/>
                    <a:p>
                      <a:pPr algn="ctr"/>
                      <a:endParaRPr lang="en-US" sz="1400" b="1" dirty="0" smtClean="0"/>
                    </a:p>
                    <a:p>
                      <a:pPr algn="ctr"/>
                      <a:endParaRPr lang="en-US" sz="1400" b="1" dirty="0" smtClean="0"/>
                    </a:p>
                    <a:p>
                      <a:pPr algn="ctr"/>
                      <a:r>
                        <a:rPr lang="en-US" sz="1400" b="1" dirty="0" smtClean="0"/>
                        <a:t>YES</a:t>
                      </a:r>
                      <a:endParaRPr lang="en-US" sz="1400" b="1" dirty="0"/>
                    </a:p>
                  </a:txBody>
                  <a:tcPr anchor="b"/>
                </a:tc>
                <a:tc>
                  <a:txBody>
                    <a:bodyPr/>
                    <a:lstStyle/>
                    <a:p>
                      <a:pPr algn="ctr"/>
                      <a:endParaRPr lang="en-US" sz="1400" b="1" dirty="0" smtClean="0"/>
                    </a:p>
                    <a:p>
                      <a:pPr algn="ctr"/>
                      <a:endParaRPr lang="en-US" sz="1400" b="1" dirty="0" smtClean="0"/>
                    </a:p>
                    <a:p>
                      <a:pPr algn="ctr"/>
                      <a:r>
                        <a:rPr lang="en-US" sz="1400" b="1" dirty="0" smtClean="0"/>
                        <a:t>NO</a:t>
                      </a:r>
                      <a:endParaRPr lang="en-US" sz="1400" b="1" dirty="0"/>
                    </a:p>
                  </a:txBody>
                  <a:tcPr anchor="b"/>
                </a:tc>
              </a:tr>
              <a:tr h="370840">
                <a:tc>
                  <a:txBody>
                    <a:bodyPr/>
                    <a:lstStyle/>
                    <a:p>
                      <a:pPr marL="225425" indent="0"/>
                      <a:r>
                        <a:rPr lang="en-US" sz="1600" dirty="0" smtClean="0"/>
                        <a:t>u. Child Marriage or Forced Marriage </a:t>
                      </a:r>
                      <a:endParaRPr lang="en-US" sz="1600" dirty="0"/>
                    </a:p>
                  </a:txBody>
                  <a:tcPr/>
                </a:tc>
                <a:tc>
                  <a:txBody>
                    <a:bodyPr/>
                    <a:lstStyle/>
                    <a:p>
                      <a:endParaRPr lang="en-US" dirty="0"/>
                    </a:p>
                  </a:txBody>
                  <a:tcPr/>
                </a:tc>
                <a:tc>
                  <a:txBody>
                    <a:bodyPr/>
                    <a:lstStyle/>
                    <a:p>
                      <a:endParaRPr lang="en-US" dirty="0"/>
                    </a:p>
                  </a:txBody>
                  <a:tcPr/>
                </a:tc>
              </a:tr>
              <a:tr h="370840">
                <a:tc>
                  <a:txBody>
                    <a:bodyPr/>
                    <a:lstStyle/>
                    <a:p>
                      <a:pPr marL="400050" indent="-174625"/>
                      <a:r>
                        <a:rPr lang="en-US" sz="1600" dirty="0" smtClean="0"/>
                        <a:t>v. Honor-related violence (physical violence/threats/retaliation in the name of family honor, including that perpetrated by members of family and/or community; female genital mutilation) </a:t>
                      </a:r>
                    </a:p>
                    <a:p>
                      <a:pPr marL="225425" indent="0"/>
                      <a:r>
                        <a:rPr lang="en-US" sz="1600" dirty="0" smtClean="0"/>
                        <a:t>               Specify: _________________________</a:t>
                      </a:r>
                    </a:p>
                    <a:p>
                      <a:pPr marL="225425" indent="0"/>
                      <a:endParaRPr lang="en-US" sz="1600" dirty="0" smtClean="0"/>
                    </a:p>
                  </a:txBody>
                  <a:tcPr/>
                </a:tc>
                <a:tc>
                  <a:txBody>
                    <a:bodyPr/>
                    <a:lstStyle/>
                    <a:p>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14249865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8115300" cy="665162"/>
          </a:xfrm>
        </p:spPr>
        <p:txBody>
          <a:bodyPr>
            <a:normAutofit/>
          </a:bodyPr>
          <a:lstStyle/>
          <a:p>
            <a:r>
              <a:rPr lang="en-US" sz="2400" dirty="0"/>
              <a:t>Development of Draft Survey Items - </a:t>
            </a:r>
            <a:r>
              <a:rPr lang="en-US" sz="2400" dirty="0" smtClean="0"/>
              <a:t>NSVSP </a:t>
            </a:r>
            <a:endParaRPr lang="en-US" sz="2400" dirty="0"/>
          </a:p>
        </p:txBody>
      </p:sp>
      <p:sp>
        <p:nvSpPr>
          <p:cNvPr id="3" name="Content Placeholder 2"/>
          <p:cNvSpPr>
            <a:spLocks noGrp="1"/>
          </p:cNvSpPr>
          <p:nvPr>
            <p:ph idx="1"/>
          </p:nvPr>
        </p:nvSpPr>
        <p:spPr>
          <a:xfrm>
            <a:off x="685800" y="1066800"/>
            <a:ext cx="8115300" cy="5190162"/>
          </a:xfrm>
        </p:spPr>
        <p:txBody>
          <a:bodyPr/>
          <a:lstStyle/>
          <a:p>
            <a:pPr marL="287338" lvl="1" indent="-287338">
              <a:buFont typeface="Wingdings" panose="05000000000000000000" pitchFamily="2" charset="2"/>
              <a:buChar char="§"/>
            </a:pPr>
            <a:r>
              <a:rPr lang="en-US" dirty="0" smtClean="0"/>
              <a:t>We also provided </a:t>
            </a:r>
            <a:r>
              <a:rPr lang="en-US" dirty="0"/>
              <a:t>suggestions to BJS </a:t>
            </a:r>
            <a:r>
              <a:rPr lang="en-US" dirty="0" smtClean="0"/>
              <a:t>on </a:t>
            </a:r>
            <a:r>
              <a:rPr lang="en-US" dirty="0"/>
              <a:t>the design of </a:t>
            </a:r>
            <a:r>
              <a:rPr lang="en-US" dirty="0" smtClean="0"/>
              <a:t>a separate HBV module for the National </a:t>
            </a:r>
            <a:r>
              <a:rPr lang="en-US" dirty="0"/>
              <a:t>Survey of Victim Service Providers </a:t>
            </a:r>
            <a:r>
              <a:rPr lang="en-US" dirty="0" smtClean="0"/>
              <a:t>(NSVSP): </a:t>
            </a:r>
          </a:p>
          <a:p>
            <a:pPr marL="287338" lvl="1" indent="-287338">
              <a:buFont typeface="Wingdings" panose="05000000000000000000" pitchFamily="2" charset="2"/>
              <a:buChar char="§"/>
            </a:pPr>
            <a:endParaRPr lang="en-US" sz="2000" dirty="0"/>
          </a:p>
        </p:txBody>
      </p:sp>
      <p:sp>
        <p:nvSpPr>
          <p:cNvPr id="4" name="Slide Number Placeholder 3"/>
          <p:cNvSpPr>
            <a:spLocks noGrp="1"/>
          </p:cNvSpPr>
          <p:nvPr>
            <p:ph type="sldNum" sz="quarter" idx="12"/>
          </p:nvPr>
        </p:nvSpPr>
        <p:spPr/>
        <p:txBody>
          <a:bodyPr/>
          <a:lstStyle/>
          <a:p>
            <a:fld id="{556330C3-93D9-864C-869D-FF738A48005C}" type="slidenum">
              <a:rPr lang="en-US" smtClean="0"/>
              <a:t>9</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544813761"/>
              </p:ext>
            </p:extLst>
          </p:nvPr>
        </p:nvGraphicFramePr>
        <p:xfrm>
          <a:off x="1082212" y="2592655"/>
          <a:ext cx="7106291" cy="2778760"/>
        </p:xfrm>
        <a:graphic>
          <a:graphicData uri="http://schemas.openxmlformats.org/drawingml/2006/table">
            <a:tbl>
              <a:tblPr firstRow="1" bandRow="1">
                <a:tableStyleId>{5C22544A-7EE6-4342-B048-85BDC9FD1C3A}</a:tableStyleId>
              </a:tblPr>
              <a:tblGrid>
                <a:gridCol w="5133653"/>
                <a:gridCol w="657546"/>
                <a:gridCol w="657546"/>
                <a:gridCol w="657546"/>
              </a:tblGrid>
              <a:tr h="370840">
                <a:tc gridSpan="4">
                  <a:txBody>
                    <a:bodyPr/>
                    <a:lstStyle/>
                    <a:p>
                      <a:r>
                        <a:rPr lang="en-US" dirty="0" smtClean="0"/>
                        <a:t>Draft NSVSP Honor-based Violence Module  (Screener item)</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gridSpan="4">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smtClean="0">
                          <a:ln>
                            <a:noFill/>
                          </a:ln>
                          <a:solidFill>
                            <a:prstClr val="black"/>
                          </a:solidFill>
                          <a:effectLst/>
                          <a:uLnTx/>
                          <a:uFillTx/>
                          <a:latin typeface="+mn-lt"/>
                          <a:ea typeface="+mn-ea"/>
                          <a:cs typeface="+mn-cs"/>
                        </a:rPr>
                        <a:t>Honor violence is defined as a mechanism to maintain or restore a family’s honor by punishing or eliminating girls and women whose actions are considered improper or disobedient. It can include physical, psychological, and emotional harm, murder, forced marriage, and female genital mutilation. Its victims can also include men.</a:t>
                      </a:r>
                    </a:p>
                  </a:txBody>
                  <a:tcPr/>
                </a:tc>
                <a:tc hMerge="1">
                  <a:txBody>
                    <a:bodyPr/>
                    <a:lstStyle/>
                    <a:p>
                      <a:endParaRPr lang="en-US" dirty="0"/>
                    </a:p>
                  </a:txBody>
                  <a:tcPr/>
                </a:tc>
                <a:tc hMerge="1">
                  <a:txBody>
                    <a:bodyPr/>
                    <a:lstStyle/>
                    <a:p>
                      <a:endParaRPr lang="en-US"/>
                    </a:p>
                  </a:txBody>
                  <a:tcPr/>
                </a:tc>
                <a:tc hMerge="1">
                  <a:txBody>
                    <a:bodyPr/>
                    <a:lstStyle/>
                    <a:p>
                      <a:endParaRPr lang="en-US"/>
                    </a:p>
                  </a:txBody>
                  <a:tcPr/>
                </a:tc>
              </a:tr>
              <a:tr h="332541">
                <a:tc>
                  <a:txBody>
                    <a:bodyPr/>
                    <a:lstStyle/>
                    <a:p>
                      <a:endParaRPr lang="en-US" sz="1400" dirty="0"/>
                    </a:p>
                  </a:txBody>
                  <a:tcPr/>
                </a:tc>
                <a:tc>
                  <a:txBody>
                    <a:bodyPr/>
                    <a:lstStyle/>
                    <a:p>
                      <a:pPr algn="ctr"/>
                      <a:endParaRPr lang="en-US" sz="1400" b="1" dirty="0" smtClean="0"/>
                    </a:p>
                    <a:p>
                      <a:pPr algn="ctr"/>
                      <a:r>
                        <a:rPr lang="en-US" sz="1400" b="1" dirty="0" smtClean="0"/>
                        <a:t>YES</a:t>
                      </a:r>
                      <a:endParaRPr lang="en-US" sz="1400" b="1" dirty="0"/>
                    </a:p>
                  </a:txBody>
                  <a:tcPr/>
                </a:tc>
                <a:tc>
                  <a:txBody>
                    <a:bodyPr/>
                    <a:lstStyle/>
                    <a:p>
                      <a:pPr algn="ctr"/>
                      <a:endParaRPr lang="en-US" sz="1400" b="1" dirty="0" smtClean="0"/>
                    </a:p>
                    <a:p>
                      <a:pPr algn="ctr"/>
                      <a:r>
                        <a:rPr lang="en-US" sz="1400" b="1" dirty="0" smtClean="0"/>
                        <a:t>NO</a:t>
                      </a:r>
                      <a:endParaRPr lang="en-US" sz="1400" b="1" dirty="0"/>
                    </a:p>
                  </a:txBody>
                  <a:tcPr/>
                </a:tc>
                <a:tc>
                  <a:txBody>
                    <a:bodyPr/>
                    <a:lstStyle/>
                    <a:p>
                      <a:pPr algn="ctr"/>
                      <a:r>
                        <a:rPr lang="en-US" sz="1400" b="1" dirty="0" smtClean="0"/>
                        <a:t>Not Sure</a:t>
                      </a:r>
                      <a:endParaRPr lang="en-US" sz="1400" b="1" dirty="0"/>
                    </a:p>
                  </a:txBody>
                  <a:tcPr/>
                </a:tc>
              </a:tr>
              <a:tr h="370840">
                <a:tc>
                  <a:txBody>
                    <a:bodyPr/>
                    <a:lstStyle/>
                    <a:p>
                      <a:pPr marL="0" indent="0"/>
                      <a:r>
                        <a:rPr lang="en-US" sz="1600" dirty="0" smtClean="0"/>
                        <a:t>Does your program offer services to victims of honor violence? </a:t>
                      </a:r>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24065997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8115300" cy="526746"/>
          </a:xfrm>
        </p:spPr>
        <p:txBody>
          <a:bodyPr>
            <a:normAutofit/>
          </a:bodyPr>
          <a:lstStyle/>
          <a:p>
            <a:r>
              <a:rPr lang="en-US" sz="2200" dirty="0"/>
              <a:t>Development of Draft Survey Items - NSVSP </a:t>
            </a:r>
            <a:r>
              <a:rPr lang="en-US" sz="2200" dirty="0" smtClean="0"/>
              <a:t>(cont.)</a:t>
            </a:r>
            <a:endParaRPr lang="en-US" sz="2200" dirty="0"/>
          </a:p>
        </p:txBody>
      </p:sp>
      <p:sp>
        <p:nvSpPr>
          <p:cNvPr id="3" name="Content Placeholder 2"/>
          <p:cNvSpPr>
            <a:spLocks noGrp="1"/>
          </p:cNvSpPr>
          <p:nvPr>
            <p:ph idx="1"/>
          </p:nvPr>
        </p:nvSpPr>
        <p:spPr>
          <a:xfrm>
            <a:off x="685800" y="801384"/>
            <a:ext cx="8115300" cy="5455578"/>
          </a:xfrm>
        </p:spPr>
        <p:txBody>
          <a:bodyPr/>
          <a:lstStyle/>
          <a:p>
            <a:pPr marL="0" lvl="1" indent="0">
              <a:buNone/>
            </a:pPr>
            <a:endParaRPr lang="en-US" dirty="0" smtClean="0"/>
          </a:p>
          <a:p>
            <a:pPr marL="287338" lvl="1" indent="-287338">
              <a:buFont typeface="Wingdings" panose="05000000000000000000" pitchFamily="2" charset="2"/>
              <a:buChar char="§"/>
            </a:pPr>
            <a:endParaRPr lang="en-US" sz="2000" dirty="0"/>
          </a:p>
        </p:txBody>
      </p:sp>
      <p:sp>
        <p:nvSpPr>
          <p:cNvPr id="4" name="Slide Number Placeholder 3"/>
          <p:cNvSpPr>
            <a:spLocks noGrp="1"/>
          </p:cNvSpPr>
          <p:nvPr>
            <p:ph type="sldNum" sz="quarter" idx="12"/>
          </p:nvPr>
        </p:nvSpPr>
        <p:spPr/>
        <p:txBody>
          <a:bodyPr/>
          <a:lstStyle/>
          <a:p>
            <a:fld id="{556330C3-93D9-864C-869D-FF738A48005C}" type="slidenum">
              <a:rPr lang="en-US" smtClean="0"/>
              <a:t>10</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566367010"/>
              </p:ext>
            </p:extLst>
          </p:nvPr>
        </p:nvGraphicFramePr>
        <p:xfrm>
          <a:off x="685800" y="842480"/>
          <a:ext cx="7962472" cy="5156200"/>
        </p:xfrm>
        <a:graphic>
          <a:graphicData uri="http://schemas.openxmlformats.org/drawingml/2006/table">
            <a:tbl>
              <a:tblPr firstRow="1" bandRow="1">
                <a:tableStyleId>{5C22544A-7EE6-4342-B048-85BDC9FD1C3A}</a:tableStyleId>
              </a:tblPr>
              <a:tblGrid>
                <a:gridCol w="3845103"/>
                <a:gridCol w="755665"/>
                <a:gridCol w="926729"/>
                <a:gridCol w="754123"/>
                <a:gridCol w="840426"/>
                <a:gridCol w="840426"/>
              </a:tblGrid>
              <a:tr h="370840">
                <a:tc gridSpan="6">
                  <a:txBody>
                    <a:bodyPr/>
                    <a:lstStyle/>
                    <a:p>
                      <a:r>
                        <a:rPr lang="en-US" dirty="0" smtClean="0"/>
                        <a:t>Draft NSVSP Honor-based Violence Module (Detailed</a:t>
                      </a:r>
                      <a:r>
                        <a:rPr lang="en-US" baseline="0" dirty="0" smtClean="0"/>
                        <a:t> items)</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gridSpan="6">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smtClean="0">
                          <a:ln>
                            <a:noFill/>
                          </a:ln>
                          <a:solidFill>
                            <a:prstClr val="black"/>
                          </a:solidFill>
                          <a:effectLst/>
                          <a:uLnTx/>
                          <a:uFillTx/>
                          <a:latin typeface="+mn-lt"/>
                          <a:ea typeface="+mn-ea"/>
                          <a:cs typeface="+mn-cs"/>
                        </a:rPr>
                        <a:t>The following are experiences that victims of honor violence often describe.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smtClean="0">
                          <a:ln>
                            <a:noFill/>
                          </a:ln>
                          <a:solidFill>
                            <a:prstClr val="black"/>
                          </a:solidFill>
                          <a:effectLst/>
                          <a:uLnTx/>
                          <a:uFillTx/>
                          <a:latin typeface="+mn-lt"/>
                          <a:ea typeface="+mn-ea"/>
                          <a:cs typeface="+mn-cs"/>
                        </a:rPr>
                        <a:t>How frequently have each of the following been reported by your clients (female or male</a:t>
                      </a:r>
                      <a:r>
                        <a:rPr kumimoji="0" lang="en-US" sz="1600" b="1" i="0" u="none" strike="noStrike" kern="1200" cap="none" spc="0" normalizeH="0" baseline="0" noProof="0" dirty="0" smtClean="0">
                          <a:ln>
                            <a:noFill/>
                          </a:ln>
                          <a:solidFill>
                            <a:prstClr val="black"/>
                          </a:solidFill>
                          <a:effectLst/>
                          <a:uLnTx/>
                          <a:uFillTx/>
                          <a:latin typeface="+mn-lt"/>
                          <a:ea typeface="+mn-ea"/>
                          <a:cs typeface="+mn-cs"/>
                        </a:rPr>
                        <a:t>)?</a:t>
                      </a:r>
                    </a:p>
                  </a:txBody>
                  <a:tcPr/>
                </a:tc>
                <a:tc hMerge="1">
                  <a:txBody>
                    <a:bodyPr/>
                    <a:lstStyle/>
                    <a:p>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2541">
                <a:tc>
                  <a:txBody>
                    <a:bodyPr/>
                    <a:lstStyle/>
                    <a:p>
                      <a:endParaRPr lang="en-US" sz="1400" dirty="0"/>
                    </a:p>
                  </a:txBody>
                  <a:tcPr/>
                </a:tc>
                <a:tc>
                  <a:txBody>
                    <a:bodyPr/>
                    <a:lstStyle/>
                    <a:p>
                      <a:pPr algn="ctr"/>
                      <a:r>
                        <a:rPr lang="en-US" sz="1400" b="1" dirty="0" smtClean="0"/>
                        <a:t>Very often</a:t>
                      </a:r>
                      <a:endParaRPr lang="en-US" sz="1400" b="1" dirty="0"/>
                    </a:p>
                  </a:txBody>
                  <a:tcPr/>
                </a:tc>
                <a:tc>
                  <a:txBody>
                    <a:bodyPr/>
                    <a:lstStyle/>
                    <a:p>
                      <a:pPr algn="ctr"/>
                      <a:endParaRPr lang="en-US" sz="1100" b="1" dirty="0" smtClean="0"/>
                    </a:p>
                    <a:p>
                      <a:pPr algn="ctr"/>
                      <a:r>
                        <a:rPr lang="en-US" sz="1100" b="1" dirty="0" smtClean="0"/>
                        <a:t>Occasionally</a:t>
                      </a:r>
                      <a:endParaRPr lang="en-US" sz="1100" b="1" dirty="0"/>
                    </a:p>
                  </a:txBody>
                  <a:tcPr/>
                </a:tc>
                <a:tc>
                  <a:txBody>
                    <a:bodyPr/>
                    <a:lstStyle/>
                    <a:p>
                      <a:pPr algn="ctr"/>
                      <a:endParaRPr lang="en-US" sz="1400" b="1" dirty="0" smtClean="0"/>
                    </a:p>
                    <a:p>
                      <a:pPr algn="ctr"/>
                      <a:r>
                        <a:rPr lang="en-US" sz="1400" b="1" dirty="0" smtClean="0"/>
                        <a:t>Rarely</a:t>
                      </a:r>
                      <a:endParaRPr lang="en-US" sz="1400" b="1" dirty="0"/>
                    </a:p>
                  </a:txBody>
                  <a:tcPr/>
                </a:tc>
                <a:tc>
                  <a:txBody>
                    <a:bodyPr/>
                    <a:lstStyle/>
                    <a:p>
                      <a:pPr algn="ctr"/>
                      <a:endParaRPr lang="en-US" sz="1400" b="1" dirty="0" smtClean="0"/>
                    </a:p>
                    <a:p>
                      <a:pPr algn="ctr"/>
                      <a:r>
                        <a:rPr lang="en-US" sz="1400" b="1" dirty="0" smtClean="0"/>
                        <a:t>Never</a:t>
                      </a:r>
                      <a:endParaRPr lang="en-US" sz="1400" b="1" dirty="0"/>
                    </a:p>
                  </a:txBody>
                  <a:tcPr/>
                </a:tc>
                <a:tc>
                  <a:txBody>
                    <a:bodyPr/>
                    <a:lstStyle/>
                    <a:p>
                      <a:pPr algn="ctr"/>
                      <a:endParaRPr lang="en-US" sz="1400" b="1" dirty="0" smtClean="0"/>
                    </a:p>
                    <a:p>
                      <a:pPr algn="ctr"/>
                      <a:r>
                        <a:rPr lang="en-US" sz="1400" b="1" dirty="0" smtClean="0"/>
                        <a:t>Not Sure</a:t>
                      </a:r>
                      <a:endParaRPr lang="en-US" sz="1400" b="1" dirty="0"/>
                    </a:p>
                  </a:txBody>
                  <a:tcPr/>
                </a:tc>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Were accused of bringing shame or dishonor to their family because the client behaved in a way that didn’t comply with cultural norms or practices?</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Were afraid of any kind of retribution or retaliation from their parents, siblings, extended family, or from members of their community because the client behaved in a way that didn’t comply with cultural norms or practices?</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Were afraid of bringing shame to their family’s honor, and/or fearing retaliation from their family or community for seeking divorce?</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20055958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Development of Draft Survey Items - NSVSP (cont.)</a:t>
            </a:r>
            <a:endParaRPr lang="en-US" sz="2400" dirty="0"/>
          </a:p>
        </p:txBody>
      </p:sp>
      <p:sp>
        <p:nvSpPr>
          <p:cNvPr id="3" name="Content Placeholder 2"/>
          <p:cNvSpPr>
            <a:spLocks noGrp="1"/>
          </p:cNvSpPr>
          <p:nvPr>
            <p:ph idx="1"/>
          </p:nvPr>
        </p:nvSpPr>
        <p:spPr>
          <a:xfrm>
            <a:off x="685800" y="1068512"/>
            <a:ext cx="8115300" cy="5027488"/>
          </a:xfrm>
        </p:spPr>
        <p:txBody>
          <a:bodyPr/>
          <a:lstStyle/>
          <a:p>
            <a:pPr marL="287338" lvl="1" indent="-287338">
              <a:buFont typeface="Wingdings" panose="05000000000000000000" pitchFamily="2" charset="2"/>
              <a:buChar char="§"/>
            </a:pPr>
            <a:r>
              <a:rPr lang="en-US" dirty="0" smtClean="0"/>
              <a:t>The proposed NSVSP HBV module we developed also included questions related to:</a:t>
            </a:r>
            <a:r>
              <a:rPr lang="en-US" sz="1800" dirty="0" smtClean="0"/>
              <a:t>  </a:t>
            </a:r>
            <a:endParaRPr lang="en-US" sz="1800" dirty="0" smtClean="0"/>
          </a:p>
          <a:p>
            <a:pPr marL="287338" lvl="1" indent="-287338">
              <a:buFont typeface="Wingdings" panose="05000000000000000000" pitchFamily="2" charset="2"/>
              <a:buChar char="§"/>
            </a:pPr>
            <a:endParaRPr lang="en-US" sz="800" dirty="0" smtClean="0"/>
          </a:p>
          <a:p>
            <a:pPr marL="798512" lvl="2" indent="-285750">
              <a:buFontTx/>
              <a:buChar char="-"/>
            </a:pPr>
            <a:r>
              <a:rPr lang="en-US" dirty="0" smtClean="0"/>
              <a:t>Victims’ relationships to perpetrators (e.g., parents, siblings, spouse or intimate partner, members of community</a:t>
            </a:r>
            <a:r>
              <a:rPr lang="en-US" dirty="0" smtClean="0"/>
              <a:t>);</a:t>
            </a:r>
          </a:p>
          <a:p>
            <a:pPr marL="798512" lvl="2" indent="-285750">
              <a:buFontTx/>
              <a:buChar char="-"/>
            </a:pPr>
            <a:endParaRPr lang="en-US" sz="800" dirty="0" smtClean="0"/>
          </a:p>
          <a:p>
            <a:pPr marL="798512" lvl="2" indent="-285750">
              <a:buFontTx/>
              <a:buChar char="-"/>
            </a:pPr>
            <a:r>
              <a:rPr lang="en-US" dirty="0" smtClean="0"/>
              <a:t>How often multiple perpetrators were reported by victims</a:t>
            </a:r>
            <a:r>
              <a:rPr lang="en-US" dirty="0" smtClean="0"/>
              <a:t>;</a:t>
            </a:r>
          </a:p>
          <a:p>
            <a:pPr marL="798512" lvl="2" indent="-285750">
              <a:buFontTx/>
              <a:buChar char="-"/>
            </a:pPr>
            <a:endParaRPr lang="en-US" sz="800" dirty="0" smtClean="0"/>
          </a:p>
          <a:p>
            <a:pPr marL="798512" lvl="2" indent="-285750">
              <a:buFontTx/>
              <a:buChar char="-"/>
            </a:pPr>
            <a:r>
              <a:rPr lang="en-US" dirty="0" smtClean="0"/>
              <a:t>Age ranges of HBV victims served by respondent's agency</a:t>
            </a:r>
            <a:r>
              <a:rPr lang="en-US" dirty="0" smtClean="0"/>
              <a:t>;</a:t>
            </a:r>
          </a:p>
          <a:p>
            <a:pPr marL="798512" lvl="2" indent="-285750">
              <a:buFontTx/>
              <a:buChar char="-"/>
            </a:pPr>
            <a:endParaRPr lang="en-US" sz="800" dirty="0" smtClean="0"/>
          </a:p>
          <a:p>
            <a:pPr marL="798512" lvl="2" indent="-285750">
              <a:buFontTx/>
              <a:buChar char="-"/>
            </a:pPr>
            <a:r>
              <a:rPr lang="en-US" dirty="0" smtClean="0"/>
              <a:t>Victims’ nationalities and religions</a:t>
            </a:r>
            <a:r>
              <a:rPr lang="en-US" dirty="0" smtClean="0"/>
              <a:t>;</a:t>
            </a:r>
          </a:p>
          <a:p>
            <a:pPr marL="798512" lvl="2" indent="-285750">
              <a:buFontTx/>
              <a:buChar char="-"/>
            </a:pPr>
            <a:endParaRPr lang="en-US" sz="800" dirty="0" smtClean="0"/>
          </a:p>
          <a:p>
            <a:pPr marL="798512" lvl="2" indent="-285750">
              <a:buFontTx/>
              <a:buChar char="-"/>
            </a:pPr>
            <a:r>
              <a:rPr lang="en-US" dirty="0" smtClean="0"/>
              <a:t>Whether respondent's agency has received training about HBV; </a:t>
            </a:r>
            <a:r>
              <a:rPr lang="en-US" dirty="0" smtClean="0"/>
              <a:t>and</a:t>
            </a:r>
          </a:p>
          <a:p>
            <a:pPr marL="798512" lvl="2" indent="-285750">
              <a:buFontTx/>
              <a:buChar char="-"/>
            </a:pPr>
            <a:endParaRPr lang="en-US" sz="800" dirty="0" smtClean="0"/>
          </a:p>
          <a:p>
            <a:pPr marL="798512" lvl="2" indent="-285750">
              <a:buFontTx/>
              <a:buChar char="-"/>
            </a:pPr>
            <a:r>
              <a:rPr lang="en-US" dirty="0" smtClean="0"/>
              <a:t>Whether respondent's </a:t>
            </a:r>
            <a:r>
              <a:rPr lang="en-US" dirty="0"/>
              <a:t>agency has </a:t>
            </a:r>
            <a:r>
              <a:rPr lang="en-US" dirty="0" smtClean="0"/>
              <a:t>special protocols or procedures in place to serve victims of HBV.</a:t>
            </a:r>
          </a:p>
          <a:p>
            <a:pPr marL="798512" lvl="2" indent="-285750">
              <a:buFontTx/>
              <a:buChar char="-"/>
            </a:pPr>
            <a:endParaRPr lang="en-US" sz="1800" dirty="0"/>
          </a:p>
        </p:txBody>
      </p:sp>
      <p:sp>
        <p:nvSpPr>
          <p:cNvPr id="4" name="Slide Number Placeholder 3"/>
          <p:cNvSpPr>
            <a:spLocks noGrp="1"/>
          </p:cNvSpPr>
          <p:nvPr>
            <p:ph type="sldNum" sz="quarter" idx="12"/>
          </p:nvPr>
        </p:nvSpPr>
        <p:spPr/>
        <p:txBody>
          <a:bodyPr/>
          <a:lstStyle/>
          <a:p>
            <a:fld id="{556330C3-93D9-864C-869D-FF738A48005C}" type="slidenum">
              <a:rPr lang="en-US" smtClean="0"/>
              <a:t>11</a:t>
            </a:fld>
            <a:endParaRPr lang="en-US" dirty="0"/>
          </a:p>
        </p:txBody>
      </p:sp>
    </p:spTree>
    <p:extLst>
      <p:ext uri="{BB962C8B-B14F-4D97-AF65-F5344CB8AC3E}">
        <p14:creationId xmlns:p14="http://schemas.microsoft.com/office/powerpoint/2010/main" val="12458490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Where Do We Go from Here?   </a:t>
            </a:r>
            <a:endParaRPr lang="en-US" sz="2400" dirty="0"/>
          </a:p>
        </p:txBody>
      </p:sp>
      <p:sp>
        <p:nvSpPr>
          <p:cNvPr id="3" name="Content Placeholder 2"/>
          <p:cNvSpPr>
            <a:spLocks noGrp="1"/>
          </p:cNvSpPr>
          <p:nvPr>
            <p:ph idx="1"/>
          </p:nvPr>
        </p:nvSpPr>
        <p:spPr>
          <a:xfrm>
            <a:off x="685800" y="1068512"/>
            <a:ext cx="8115300" cy="4728791"/>
          </a:xfrm>
        </p:spPr>
        <p:txBody>
          <a:bodyPr/>
          <a:lstStyle/>
          <a:p>
            <a:pPr marL="287338" lvl="1" indent="-287338">
              <a:buFont typeface="Wingdings" panose="05000000000000000000" pitchFamily="2" charset="2"/>
              <a:buChar char="§"/>
            </a:pPr>
            <a:r>
              <a:rPr lang="en-US" dirty="0" smtClean="0"/>
              <a:t>More contributions are needed to literature on HBV occurring in the US.</a:t>
            </a:r>
          </a:p>
          <a:p>
            <a:pPr marL="287338" lvl="1" indent="-287338">
              <a:buFont typeface="Wingdings" panose="05000000000000000000" pitchFamily="2" charset="2"/>
              <a:buChar char="§"/>
            </a:pPr>
            <a:endParaRPr lang="en-US" sz="1600" dirty="0" smtClean="0"/>
          </a:p>
          <a:p>
            <a:pPr marL="287338" lvl="1" indent="-287338">
              <a:buFont typeface="Wingdings" panose="05000000000000000000" pitchFamily="2" charset="2"/>
              <a:buChar char="§"/>
            </a:pPr>
            <a:r>
              <a:rPr lang="en-US" dirty="0" smtClean="0"/>
              <a:t>Findings from these kinds of studies are needed to inform the types of training/protocols that social service providers, law enforcement and emergency responders need to protect and support their work with victims.</a:t>
            </a:r>
          </a:p>
          <a:p>
            <a:pPr marL="287338" lvl="1" indent="-287338">
              <a:buFont typeface="Wingdings" panose="05000000000000000000" pitchFamily="2" charset="2"/>
              <a:buChar char="§"/>
            </a:pPr>
            <a:endParaRPr lang="en-US" sz="1600" dirty="0" smtClean="0"/>
          </a:p>
          <a:p>
            <a:pPr marL="287338" lvl="1" indent="-287338">
              <a:buFont typeface="Wingdings" panose="05000000000000000000" pitchFamily="2" charset="2"/>
              <a:buChar char="§"/>
            </a:pPr>
            <a:r>
              <a:rPr lang="en-US" dirty="0" smtClean="0"/>
              <a:t>Findings from these kinds of studies will help inform development of relevant policy and legislation to protect victims. </a:t>
            </a:r>
          </a:p>
          <a:p>
            <a:pPr marL="0" lvl="0" indent="0">
              <a:buNone/>
            </a:pPr>
            <a:endParaRPr lang="en-US" dirty="0" smtClean="0"/>
          </a:p>
          <a:p>
            <a:pPr lvl="0"/>
            <a:endParaRPr lang="en-US" dirty="0" smtClean="0"/>
          </a:p>
        </p:txBody>
      </p:sp>
      <p:sp>
        <p:nvSpPr>
          <p:cNvPr id="4" name="Slide Number Placeholder 3"/>
          <p:cNvSpPr>
            <a:spLocks noGrp="1"/>
          </p:cNvSpPr>
          <p:nvPr>
            <p:ph type="sldNum" sz="quarter" idx="12"/>
          </p:nvPr>
        </p:nvSpPr>
        <p:spPr/>
        <p:txBody>
          <a:bodyPr/>
          <a:lstStyle/>
          <a:p>
            <a:fld id="{556330C3-93D9-864C-869D-FF738A48005C}" type="slidenum">
              <a:rPr lang="en-US" smtClean="0"/>
              <a:t>12</a:t>
            </a:fld>
            <a:endParaRPr lang="en-US" dirty="0"/>
          </a:p>
        </p:txBody>
      </p:sp>
    </p:spTree>
    <p:extLst>
      <p:ext uri="{BB962C8B-B14F-4D97-AF65-F5344CB8AC3E}">
        <p14:creationId xmlns:p14="http://schemas.microsoft.com/office/powerpoint/2010/main" val="35396458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Contact Information  </a:t>
            </a:r>
            <a:endParaRPr lang="en-US" sz="2400" dirty="0"/>
          </a:p>
        </p:txBody>
      </p:sp>
      <p:sp>
        <p:nvSpPr>
          <p:cNvPr id="3" name="Content Placeholder 2"/>
          <p:cNvSpPr>
            <a:spLocks noGrp="1"/>
          </p:cNvSpPr>
          <p:nvPr>
            <p:ph idx="1"/>
          </p:nvPr>
        </p:nvSpPr>
        <p:spPr>
          <a:xfrm>
            <a:off x="685800" y="1068512"/>
            <a:ext cx="8115300" cy="4728791"/>
          </a:xfrm>
        </p:spPr>
        <p:txBody>
          <a:bodyPr/>
          <a:lstStyle/>
          <a:p>
            <a:pPr marL="287338" lvl="1" indent="-287338">
              <a:buFont typeface="Wingdings" panose="05000000000000000000" pitchFamily="2" charset="2"/>
              <a:buChar char="§"/>
            </a:pPr>
            <a:r>
              <a:rPr lang="en-US" dirty="0" smtClean="0"/>
              <a:t>Work from the provider interviews resulted </a:t>
            </a:r>
            <a:r>
              <a:rPr lang="en-US" dirty="0"/>
              <a:t>in a report, “Interviews with Agencies Providing Services to Victims of Honor-Based Violence,” that has not yet been published by BJS</a:t>
            </a:r>
            <a:r>
              <a:rPr lang="en-US" dirty="0" smtClean="0"/>
              <a:t>.</a:t>
            </a:r>
          </a:p>
          <a:p>
            <a:pPr marL="287338" lvl="1" indent="-287338">
              <a:buFont typeface="Wingdings" panose="05000000000000000000" pitchFamily="2" charset="2"/>
              <a:buChar char="§"/>
            </a:pPr>
            <a:endParaRPr lang="en-US" sz="1400" dirty="0"/>
          </a:p>
          <a:p>
            <a:pPr marL="287338" lvl="1" indent="-287338">
              <a:buFont typeface="Wingdings" panose="05000000000000000000" pitchFamily="2" charset="2"/>
              <a:buChar char="§"/>
            </a:pPr>
            <a:r>
              <a:rPr lang="en-US" dirty="0" smtClean="0"/>
              <a:t>Authors:</a:t>
            </a:r>
          </a:p>
          <a:p>
            <a:pPr marL="855662" lvl="2" indent="-342900">
              <a:buFont typeface="Arial" panose="020B0604020202020204" pitchFamily="34" charset="0"/>
              <a:buChar char="•"/>
            </a:pPr>
            <a:r>
              <a:rPr lang="en-US" dirty="0" smtClean="0"/>
              <a:t>Teresa Koenig, </a:t>
            </a:r>
            <a:r>
              <a:rPr lang="en-US" dirty="0" smtClean="0">
                <a:hlinkClick r:id="rId3"/>
              </a:rPr>
              <a:t>teresakoenig@westat.com</a:t>
            </a:r>
            <a:r>
              <a:rPr lang="en-US" dirty="0" smtClean="0"/>
              <a:t> </a:t>
            </a:r>
          </a:p>
          <a:p>
            <a:pPr marL="855662" lvl="2" indent="-342900">
              <a:buFont typeface="Arial" panose="020B0604020202020204" pitchFamily="34" charset="0"/>
              <a:buChar char="•"/>
            </a:pPr>
            <a:r>
              <a:rPr lang="en-US" dirty="0"/>
              <a:t>Mariel </a:t>
            </a:r>
            <a:r>
              <a:rPr lang="en-US" dirty="0" smtClean="0"/>
              <a:t>Leonard, </a:t>
            </a:r>
            <a:r>
              <a:rPr lang="en-US" dirty="0" smtClean="0">
                <a:hlinkClick r:id="rId4"/>
              </a:rPr>
              <a:t>m.leonard@mail.uni-mannheim.de</a:t>
            </a:r>
            <a:r>
              <a:rPr lang="en-US" dirty="0" smtClean="0"/>
              <a:t>  </a:t>
            </a:r>
          </a:p>
          <a:p>
            <a:pPr marL="855662" lvl="2" indent="-342900">
              <a:buFont typeface="Arial" panose="020B0604020202020204" pitchFamily="34" charset="0"/>
              <a:buChar char="•"/>
            </a:pPr>
            <a:r>
              <a:rPr lang="en-US" dirty="0" smtClean="0"/>
              <a:t>Erin </a:t>
            </a:r>
            <a:r>
              <a:rPr lang="en-US" dirty="0"/>
              <a:t>Bauer, </a:t>
            </a:r>
            <a:r>
              <a:rPr lang="en-US" dirty="0" smtClean="0">
                <a:hlinkClick r:id="rId5"/>
              </a:rPr>
              <a:t>ErinBauer@westat.com</a:t>
            </a:r>
            <a:r>
              <a:rPr lang="en-US" dirty="0" smtClean="0"/>
              <a:t> </a:t>
            </a:r>
          </a:p>
          <a:p>
            <a:pPr marL="855662" lvl="2" indent="-342900">
              <a:buFont typeface="Arial" panose="020B0604020202020204" pitchFamily="34" charset="0"/>
              <a:buChar char="•"/>
            </a:pPr>
            <a:r>
              <a:rPr lang="en-US" dirty="0" smtClean="0"/>
              <a:t>Matthew Bernstein, </a:t>
            </a:r>
            <a:r>
              <a:rPr lang="en-US" dirty="0" smtClean="0">
                <a:hlinkClick r:id="rId6"/>
              </a:rPr>
              <a:t>msbernst07@gmail.com</a:t>
            </a:r>
            <a:r>
              <a:rPr lang="en-US" dirty="0" smtClean="0"/>
              <a:t> </a:t>
            </a:r>
          </a:p>
          <a:p>
            <a:pPr marL="855662" lvl="2" indent="-342900">
              <a:buFont typeface="Arial" panose="020B0604020202020204" pitchFamily="34" charset="0"/>
              <a:buChar char="•"/>
            </a:pPr>
            <a:r>
              <a:rPr lang="en-US" dirty="0"/>
              <a:t>Cynthia Helba, </a:t>
            </a:r>
            <a:r>
              <a:rPr lang="en-US" dirty="0" smtClean="0">
                <a:hlinkClick r:id="rId7"/>
              </a:rPr>
              <a:t>cynthiahelba@westat.com</a:t>
            </a:r>
            <a:r>
              <a:rPr lang="en-US" dirty="0" smtClean="0"/>
              <a:t> </a:t>
            </a:r>
            <a:endParaRPr lang="en-US" dirty="0"/>
          </a:p>
          <a:p>
            <a:pPr marL="0" lvl="1" indent="0">
              <a:buNone/>
            </a:pPr>
            <a:endParaRPr lang="en-US" sz="1400" dirty="0" smtClean="0"/>
          </a:p>
          <a:p>
            <a:pPr marL="287338" lvl="1" indent="-287338">
              <a:buFont typeface="Wingdings" panose="05000000000000000000" pitchFamily="2" charset="2"/>
              <a:buChar char="§"/>
            </a:pPr>
            <a:r>
              <a:rPr lang="en-US" dirty="0" smtClean="0"/>
              <a:t>Draft report (not for citation) to BJS is available by request.</a:t>
            </a:r>
          </a:p>
          <a:p>
            <a:pPr marL="287338" lvl="1" indent="-287338">
              <a:buFont typeface="Wingdings" panose="05000000000000000000" pitchFamily="2" charset="2"/>
              <a:buChar char="§"/>
            </a:pPr>
            <a:endParaRPr lang="en-US" dirty="0" smtClean="0"/>
          </a:p>
          <a:p>
            <a:pPr marL="287338" lvl="1" indent="-287338">
              <a:buFont typeface="Wingdings" panose="05000000000000000000" pitchFamily="2" charset="2"/>
              <a:buChar char="§"/>
            </a:pPr>
            <a:endParaRPr lang="en-US" dirty="0" smtClean="0"/>
          </a:p>
          <a:p>
            <a:pPr marL="0" lvl="0" indent="0">
              <a:buNone/>
            </a:pPr>
            <a:endParaRPr lang="en-US" dirty="0" smtClean="0"/>
          </a:p>
          <a:p>
            <a:pPr lvl="0"/>
            <a:endParaRPr lang="en-US" dirty="0" smtClean="0"/>
          </a:p>
        </p:txBody>
      </p:sp>
      <p:sp>
        <p:nvSpPr>
          <p:cNvPr id="4" name="Slide Number Placeholder 3"/>
          <p:cNvSpPr>
            <a:spLocks noGrp="1"/>
          </p:cNvSpPr>
          <p:nvPr>
            <p:ph type="sldNum" sz="quarter" idx="12"/>
          </p:nvPr>
        </p:nvSpPr>
        <p:spPr/>
        <p:txBody>
          <a:bodyPr/>
          <a:lstStyle/>
          <a:p>
            <a:fld id="{556330C3-93D9-864C-869D-FF738A48005C}" type="slidenum">
              <a:rPr lang="en-US" smtClean="0"/>
              <a:t>13</a:t>
            </a:fld>
            <a:endParaRPr lang="en-US" dirty="0"/>
          </a:p>
        </p:txBody>
      </p:sp>
    </p:spTree>
    <p:extLst>
      <p:ext uri="{BB962C8B-B14F-4D97-AF65-F5344CB8AC3E}">
        <p14:creationId xmlns:p14="http://schemas.microsoft.com/office/powerpoint/2010/main" val="3174320760"/>
      </p:ext>
    </p:extLst>
  </p:cSld>
  <p:clrMapOvr>
    <a:masterClrMapping/>
  </p:clrMapOvr>
  <p:timing>
    <p:tnLst>
      <p:par>
        <p:cTn id="1" dur="indefinite" restart="never" nodeType="tmRoot"/>
      </p:par>
    </p:tnLst>
  </p:timing>
</p:sld>
</file>

<file path=ppt/theme/theme1.xml><?xml version="1.0" encoding="utf-8"?>
<a:theme xmlns:a="http://schemas.openxmlformats.org/drawingml/2006/main" name="Westat Light Theme">
  <a:themeElements>
    <a:clrScheme name="Westat">
      <a:dk1>
        <a:sysClr val="windowText" lastClr="000000"/>
      </a:dk1>
      <a:lt1>
        <a:sysClr val="window" lastClr="FFFFFF"/>
      </a:lt1>
      <a:dk2>
        <a:srgbClr val="005075"/>
      </a:dk2>
      <a:lt2>
        <a:srgbClr val="C0E299"/>
      </a:lt2>
      <a:accent1>
        <a:srgbClr val="1C8BAC"/>
      </a:accent1>
      <a:accent2>
        <a:srgbClr val="3F8E10"/>
      </a:accent2>
      <a:accent3>
        <a:srgbClr val="00698D"/>
      </a:accent3>
      <a:accent4>
        <a:srgbClr val="2F7B2E"/>
      </a:accent4>
      <a:accent5>
        <a:srgbClr val="D98C22"/>
      </a:accent5>
      <a:accent6>
        <a:srgbClr val="575756"/>
      </a:accent6>
      <a:hlink>
        <a:srgbClr val="008FC0"/>
      </a:hlink>
      <a:folHlink>
        <a:srgbClr val="007DB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Westat Dark Theme">
  <a:themeElements>
    <a:clrScheme name="Westat">
      <a:dk1>
        <a:sysClr val="windowText" lastClr="000000"/>
      </a:dk1>
      <a:lt1>
        <a:sysClr val="window" lastClr="FFFFFF"/>
      </a:lt1>
      <a:dk2>
        <a:srgbClr val="005075"/>
      </a:dk2>
      <a:lt2>
        <a:srgbClr val="C0E299"/>
      </a:lt2>
      <a:accent1>
        <a:srgbClr val="1C8BAC"/>
      </a:accent1>
      <a:accent2>
        <a:srgbClr val="3F8E10"/>
      </a:accent2>
      <a:accent3>
        <a:srgbClr val="00698D"/>
      </a:accent3>
      <a:accent4>
        <a:srgbClr val="2F7B2E"/>
      </a:accent4>
      <a:accent5>
        <a:srgbClr val="D98C22"/>
      </a:accent5>
      <a:accent6>
        <a:srgbClr val="575756"/>
      </a:accent6>
      <a:hlink>
        <a:srgbClr val="008FC0"/>
      </a:hlink>
      <a:folHlink>
        <a:srgbClr val="007DB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Westat Logo on Each Page">
  <a:themeElements>
    <a:clrScheme name="Westat">
      <a:dk1>
        <a:sysClr val="windowText" lastClr="000000"/>
      </a:dk1>
      <a:lt1>
        <a:sysClr val="window" lastClr="FFFFFF"/>
      </a:lt1>
      <a:dk2>
        <a:srgbClr val="005075"/>
      </a:dk2>
      <a:lt2>
        <a:srgbClr val="C0E299"/>
      </a:lt2>
      <a:accent1>
        <a:srgbClr val="1C8BAC"/>
      </a:accent1>
      <a:accent2>
        <a:srgbClr val="3F8E10"/>
      </a:accent2>
      <a:accent3>
        <a:srgbClr val="00698D"/>
      </a:accent3>
      <a:accent4>
        <a:srgbClr val="2F7B2E"/>
      </a:accent4>
      <a:accent5>
        <a:srgbClr val="D98C22"/>
      </a:accent5>
      <a:accent6>
        <a:srgbClr val="575756"/>
      </a:accent6>
      <a:hlink>
        <a:srgbClr val="008FC0"/>
      </a:hlink>
      <a:folHlink>
        <a:srgbClr val="007DB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2711</TotalTime>
  <Words>1333</Words>
  <Application>Microsoft Office PowerPoint</Application>
  <PresentationFormat>On-screen Show (4:3)</PresentationFormat>
  <Paragraphs>162</Paragraphs>
  <Slides>13</Slides>
  <Notes>13</Notes>
  <HiddenSlides>0</HiddenSlides>
  <MMClips>0</MMClips>
  <ScaleCrop>false</ScaleCrop>
  <HeadingPairs>
    <vt:vector size="4" baseType="variant">
      <vt:variant>
        <vt:lpstr>Theme</vt:lpstr>
      </vt:variant>
      <vt:variant>
        <vt:i4>3</vt:i4>
      </vt:variant>
      <vt:variant>
        <vt:lpstr>Slide Titles</vt:lpstr>
      </vt:variant>
      <vt:variant>
        <vt:i4>13</vt:i4>
      </vt:variant>
    </vt:vector>
  </HeadingPairs>
  <TitlesOfParts>
    <vt:vector size="16" baseType="lpstr">
      <vt:lpstr>Westat Light Theme</vt:lpstr>
      <vt:lpstr>Westat Dark Theme</vt:lpstr>
      <vt:lpstr>Westat Logo on Each Page</vt:lpstr>
      <vt:lpstr>Developing a Questionnaire for Respondents Who Don’t Know What They Know</vt:lpstr>
      <vt:lpstr>Focus of this Presentation</vt:lpstr>
      <vt:lpstr>Questions that Guided this Phase of Our Work</vt:lpstr>
      <vt:lpstr>Preliminary Study of Social Service Providers - Design</vt:lpstr>
      <vt:lpstr>Behaviors and Experiences Associated with HBV </vt:lpstr>
      <vt:lpstr>Preliminary Study of Social Service Providers – Findings </vt:lpstr>
      <vt:lpstr>Interview Findings Inform Further Study of HBV</vt:lpstr>
      <vt:lpstr>Development of Draft Survey Items - NCVSP </vt:lpstr>
      <vt:lpstr>Development of Draft Survey Items - NSVSP </vt:lpstr>
      <vt:lpstr>Development of Draft Survey Items - NSVSP (cont.)</vt:lpstr>
      <vt:lpstr>Development of Draft Survey Items - NSVSP (cont.)</vt:lpstr>
      <vt:lpstr>Where Do We Go from Here?   </vt:lpstr>
      <vt:lpstr>Contact Information  </vt:lpstr>
    </vt:vector>
  </TitlesOfParts>
  <Company>Westat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Westat</dc:creator>
  <cp:lastModifiedBy>Teresa Koenig</cp:lastModifiedBy>
  <cp:revision>229</cp:revision>
  <cp:lastPrinted>2016-10-27T16:43:36Z</cp:lastPrinted>
  <dcterms:created xsi:type="dcterms:W3CDTF">2012-08-17T15:29:21Z</dcterms:created>
  <dcterms:modified xsi:type="dcterms:W3CDTF">2016-10-27T16:48:25Z</dcterms:modified>
</cp:coreProperties>
</file>