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7" r:id="rId2"/>
    <p:sldMasterId id="2147483669" r:id="rId3"/>
    <p:sldMasterId id="2147483704" r:id="rId4"/>
    <p:sldMasterId id="2147483714" r:id="rId5"/>
  </p:sldMasterIdLst>
  <p:notesMasterIdLst>
    <p:notesMasterId r:id="rId32"/>
  </p:notesMasterIdLst>
  <p:handoutMasterIdLst>
    <p:handoutMasterId r:id="rId33"/>
  </p:handoutMasterIdLst>
  <p:sldIdLst>
    <p:sldId id="273" r:id="rId6"/>
    <p:sldId id="278" r:id="rId7"/>
    <p:sldId id="299" r:id="rId8"/>
    <p:sldId id="279" r:id="rId9"/>
    <p:sldId id="281" r:id="rId10"/>
    <p:sldId id="283" r:id="rId11"/>
    <p:sldId id="300" r:id="rId12"/>
    <p:sldId id="302" r:id="rId13"/>
    <p:sldId id="309" r:id="rId14"/>
    <p:sldId id="310" r:id="rId15"/>
    <p:sldId id="312" r:id="rId16"/>
    <p:sldId id="303" r:id="rId17"/>
    <p:sldId id="306" r:id="rId18"/>
    <p:sldId id="305" r:id="rId19"/>
    <p:sldId id="307" r:id="rId20"/>
    <p:sldId id="311" r:id="rId21"/>
    <p:sldId id="286" r:id="rId22"/>
    <p:sldId id="308" r:id="rId23"/>
    <p:sldId id="295" r:id="rId24"/>
    <p:sldId id="313" r:id="rId25"/>
    <p:sldId id="315" r:id="rId26"/>
    <p:sldId id="316" r:id="rId27"/>
    <p:sldId id="287" r:id="rId28"/>
    <p:sldId id="288" r:id="rId29"/>
    <p:sldId id="289" r:id="rId30"/>
    <p:sldId id="291" r:id="rId3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9336"/>
    <a:srgbClr val="4589BC"/>
    <a:srgbClr val="3172A9"/>
    <a:srgbClr val="1D649D"/>
    <a:srgbClr val="3DA449"/>
    <a:srgbClr val="46C056"/>
    <a:srgbClr val="1B3E69"/>
    <a:srgbClr val="3FAE4E"/>
    <a:srgbClr val="2BB944"/>
    <a:srgbClr val="2281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20" autoAdjust="0"/>
    <p:restoredTop sz="73964" autoAdjust="0"/>
  </p:normalViewPr>
  <p:slideViewPr>
    <p:cSldViewPr snapToGrid="0" snapToObjects="1" showGuides="1">
      <p:cViewPr varScale="1">
        <p:scale>
          <a:sx n="53" d="100"/>
          <a:sy n="53" d="100"/>
        </p:scale>
        <p:origin x="-2040" y="-102"/>
      </p:cViewPr>
      <p:guideLst>
        <p:guide orient="horz" pos="4171"/>
        <p:guide pos="49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>
        <p:scale>
          <a:sx n="90" d="100"/>
          <a:sy n="90" d="100"/>
        </p:scale>
        <p:origin x="-2934" y="-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4B8E48-521C-4C04-A117-0FC97947A0B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263644-5420-497D-9E0C-38C24A61D818}">
      <dgm:prSet phldrT="[Text]" custT="1"/>
      <dgm:spPr/>
      <dgm:t>
        <a:bodyPr/>
        <a:lstStyle/>
        <a:p>
          <a:r>
            <a:rPr lang="en-US" sz="1800" dirty="0" smtClean="0"/>
            <a:t>Any  non-electric kitchen supplies</a:t>
          </a:r>
          <a:endParaRPr lang="en-US" sz="1800" dirty="0"/>
        </a:p>
      </dgm:t>
    </dgm:pt>
    <dgm:pt modelId="{EBE421E2-2978-45FB-96B8-E66307E688C4}" type="parTrans" cxnId="{8709AE9D-2A35-41A5-A753-EBBD49487105}">
      <dgm:prSet/>
      <dgm:spPr/>
      <dgm:t>
        <a:bodyPr/>
        <a:lstStyle/>
        <a:p>
          <a:endParaRPr lang="en-US" sz="2000"/>
        </a:p>
      </dgm:t>
    </dgm:pt>
    <dgm:pt modelId="{033B04EA-8A9C-4DA2-9C88-3120F6AEEA67}" type="sibTrans" cxnId="{8709AE9D-2A35-41A5-A753-EBBD49487105}">
      <dgm:prSet/>
      <dgm:spPr/>
      <dgm:t>
        <a:bodyPr/>
        <a:lstStyle/>
        <a:p>
          <a:endParaRPr lang="en-US" sz="2000"/>
        </a:p>
      </dgm:t>
    </dgm:pt>
    <dgm:pt modelId="{56626217-5A59-4E57-AA9B-5581B9E90C4B}">
      <dgm:prSet phldrT="[Text]" custT="1"/>
      <dgm:spPr/>
      <dgm:t>
        <a:bodyPr/>
        <a:lstStyle/>
        <a:p>
          <a:r>
            <a:rPr lang="en-US" sz="1800" dirty="0" smtClean="0"/>
            <a:t>Tableware</a:t>
          </a:r>
          <a:endParaRPr lang="en-US" sz="1800" dirty="0"/>
        </a:p>
      </dgm:t>
    </dgm:pt>
    <dgm:pt modelId="{F2B0214E-5632-4652-9ED1-422DEF34C070}" type="parTrans" cxnId="{2114B9EC-D2AA-48DA-B173-8AC6F5F1B80D}">
      <dgm:prSet custT="1"/>
      <dgm:spPr/>
      <dgm:t>
        <a:bodyPr/>
        <a:lstStyle/>
        <a:p>
          <a:endParaRPr lang="en-US" sz="700" dirty="0"/>
        </a:p>
      </dgm:t>
    </dgm:pt>
    <dgm:pt modelId="{80C413F5-85D2-4A2D-B876-62776BADDEDC}" type="sibTrans" cxnId="{2114B9EC-D2AA-48DA-B173-8AC6F5F1B80D}">
      <dgm:prSet/>
      <dgm:spPr/>
      <dgm:t>
        <a:bodyPr/>
        <a:lstStyle/>
        <a:p>
          <a:endParaRPr lang="en-US" sz="2000"/>
        </a:p>
      </dgm:t>
    </dgm:pt>
    <dgm:pt modelId="{D935A9A0-A593-4C16-A3CC-882F512F1271}">
      <dgm:prSet phldrT="[Text]" custT="1"/>
      <dgm:spPr/>
      <dgm:t>
        <a:bodyPr/>
        <a:lstStyle/>
        <a:p>
          <a:endParaRPr lang="en-US" sz="1800" dirty="0"/>
        </a:p>
      </dgm:t>
    </dgm:pt>
    <dgm:pt modelId="{9DE400AB-608C-4F77-A3AC-41C9E1FDEA39}" type="parTrans" cxnId="{6FB30A52-6728-4864-B881-7E80FB284F3B}">
      <dgm:prSet custT="1"/>
      <dgm:spPr/>
      <dgm:t>
        <a:bodyPr/>
        <a:lstStyle/>
        <a:p>
          <a:endParaRPr lang="en-US" sz="600" dirty="0"/>
        </a:p>
      </dgm:t>
    </dgm:pt>
    <dgm:pt modelId="{93E3F0F6-9A6C-4A4B-9887-75B4EE5B3B53}" type="sibTrans" cxnId="{6FB30A52-6728-4864-B881-7E80FB284F3B}">
      <dgm:prSet/>
      <dgm:spPr/>
      <dgm:t>
        <a:bodyPr/>
        <a:lstStyle/>
        <a:p>
          <a:endParaRPr lang="en-US" sz="2000"/>
        </a:p>
      </dgm:t>
    </dgm:pt>
    <dgm:pt modelId="{2A149B4F-C0E4-420F-A0A6-13E518ECCA72}">
      <dgm:prSet phldrT="[Text]" custT="1"/>
      <dgm:spPr/>
      <dgm:t>
        <a:bodyPr/>
        <a:lstStyle/>
        <a:p>
          <a:r>
            <a:rPr lang="en-US" sz="1800" dirty="0" smtClean="0"/>
            <a:t>Non-electric cookware</a:t>
          </a:r>
          <a:endParaRPr lang="en-US" sz="1800" dirty="0"/>
        </a:p>
      </dgm:t>
    </dgm:pt>
    <dgm:pt modelId="{FA6ECAE5-CC60-44EF-AF86-F34A1DADB35B}" type="parTrans" cxnId="{D0BB237D-5779-4387-9CEF-2C48F28C9410}">
      <dgm:prSet custT="1"/>
      <dgm:spPr/>
      <dgm:t>
        <a:bodyPr/>
        <a:lstStyle/>
        <a:p>
          <a:endParaRPr lang="en-US" sz="700" dirty="0"/>
        </a:p>
      </dgm:t>
    </dgm:pt>
    <dgm:pt modelId="{4BDDA14B-CBDD-49C8-AD7B-410773963ADC}" type="sibTrans" cxnId="{D0BB237D-5779-4387-9CEF-2C48F28C9410}">
      <dgm:prSet/>
      <dgm:spPr/>
      <dgm:t>
        <a:bodyPr/>
        <a:lstStyle/>
        <a:p>
          <a:endParaRPr lang="en-US" sz="2000"/>
        </a:p>
      </dgm:t>
    </dgm:pt>
    <dgm:pt modelId="{DAD9D6A9-A7BF-42F4-AEB6-100238403F56}">
      <dgm:prSet phldrT="[Text]" custT="1"/>
      <dgm:spPr/>
      <dgm:t>
        <a:bodyPr/>
        <a:lstStyle/>
        <a:p>
          <a:r>
            <a:rPr lang="en-US" sz="1800" dirty="0" smtClean="0"/>
            <a:t>Dishes</a:t>
          </a:r>
          <a:endParaRPr lang="en-US" sz="1800" dirty="0"/>
        </a:p>
      </dgm:t>
    </dgm:pt>
    <dgm:pt modelId="{5F2AC665-F125-41D3-BF90-CD4ABCB41413}" type="parTrans" cxnId="{BE1FCD3D-7586-4411-8A7F-1713AECA5539}">
      <dgm:prSet custT="1"/>
      <dgm:spPr/>
      <dgm:t>
        <a:bodyPr/>
        <a:lstStyle/>
        <a:p>
          <a:endParaRPr lang="en-US" sz="600" dirty="0"/>
        </a:p>
      </dgm:t>
    </dgm:pt>
    <dgm:pt modelId="{26EF9E23-BA63-4C0D-92B1-3A05C55C04FA}" type="sibTrans" cxnId="{BE1FCD3D-7586-4411-8A7F-1713AECA5539}">
      <dgm:prSet/>
      <dgm:spPr/>
      <dgm:t>
        <a:bodyPr/>
        <a:lstStyle/>
        <a:p>
          <a:endParaRPr lang="en-US" sz="2000"/>
        </a:p>
      </dgm:t>
    </dgm:pt>
    <dgm:pt modelId="{ED31F73C-B5C9-4A40-8ED4-819FFDD602F8}">
      <dgm:prSet phldrT="[Text]" custT="1"/>
      <dgm:spPr/>
      <dgm:t>
        <a:bodyPr/>
        <a:lstStyle/>
        <a:p>
          <a:r>
            <a:rPr lang="en-US" sz="1800" dirty="0" smtClean="0"/>
            <a:t>Cups</a:t>
          </a:r>
          <a:endParaRPr lang="en-US" sz="1800" dirty="0"/>
        </a:p>
      </dgm:t>
    </dgm:pt>
    <dgm:pt modelId="{633DCFED-1E26-4727-A3E0-F2CFFC24F9E9}" type="parTrans" cxnId="{0408635D-93C5-4DBC-B193-B2F7A9A7F7B1}">
      <dgm:prSet custT="1"/>
      <dgm:spPr/>
      <dgm:t>
        <a:bodyPr/>
        <a:lstStyle/>
        <a:p>
          <a:endParaRPr lang="en-US" sz="600" dirty="0"/>
        </a:p>
      </dgm:t>
    </dgm:pt>
    <dgm:pt modelId="{139D0C33-AB8C-4E15-B7E3-7309865E0B80}" type="sibTrans" cxnId="{0408635D-93C5-4DBC-B193-B2F7A9A7F7B1}">
      <dgm:prSet/>
      <dgm:spPr/>
      <dgm:t>
        <a:bodyPr/>
        <a:lstStyle/>
        <a:p>
          <a:endParaRPr lang="en-US" sz="2000"/>
        </a:p>
      </dgm:t>
    </dgm:pt>
    <dgm:pt modelId="{6C93D43B-F226-453C-9E4D-003F37AC85BA}">
      <dgm:prSet phldrT="[Text]" custT="1"/>
      <dgm:spPr/>
      <dgm:t>
        <a:bodyPr/>
        <a:lstStyle/>
        <a:p>
          <a:r>
            <a:rPr lang="en-US" sz="1800" dirty="0" smtClean="0"/>
            <a:t>Tupperware</a:t>
          </a:r>
          <a:endParaRPr lang="en-US" sz="1800" dirty="0"/>
        </a:p>
      </dgm:t>
    </dgm:pt>
    <dgm:pt modelId="{AFCAF45F-0455-40D9-B896-01805E64B8A8}" type="parTrans" cxnId="{46AB23DF-4C94-43EB-887A-C0BEFCA56C04}">
      <dgm:prSet custT="1"/>
      <dgm:spPr/>
      <dgm:t>
        <a:bodyPr/>
        <a:lstStyle/>
        <a:p>
          <a:endParaRPr lang="en-US" sz="600" dirty="0"/>
        </a:p>
      </dgm:t>
    </dgm:pt>
    <dgm:pt modelId="{31D8BD78-1FAF-48B5-A121-4D800F492A25}" type="sibTrans" cxnId="{46AB23DF-4C94-43EB-887A-C0BEFCA56C04}">
      <dgm:prSet/>
      <dgm:spPr/>
      <dgm:t>
        <a:bodyPr/>
        <a:lstStyle/>
        <a:p>
          <a:endParaRPr lang="en-US" sz="2000"/>
        </a:p>
      </dgm:t>
    </dgm:pt>
    <dgm:pt modelId="{E85B6900-EA9B-49E2-A7F0-9D17A35FF222}">
      <dgm:prSet phldrT="[Text]" custT="1"/>
      <dgm:spPr/>
      <dgm:t>
        <a:bodyPr/>
        <a:lstStyle/>
        <a:p>
          <a:r>
            <a:rPr lang="en-US" sz="1800" dirty="0" smtClean="0"/>
            <a:t>Dry food canisters</a:t>
          </a:r>
          <a:endParaRPr lang="en-US" sz="1800" dirty="0"/>
        </a:p>
      </dgm:t>
    </dgm:pt>
    <dgm:pt modelId="{21EB86B9-E68C-4B38-91E4-D177D4A61E19}" type="parTrans" cxnId="{196E1D8A-97CA-4114-A7A5-48F210B4772F}">
      <dgm:prSet custT="1"/>
      <dgm:spPr/>
      <dgm:t>
        <a:bodyPr/>
        <a:lstStyle/>
        <a:p>
          <a:endParaRPr lang="en-US" sz="600" dirty="0"/>
        </a:p>
      </dgm:t>
    </dgm:pt>
    <dgm:pt modelId="{08970914-4D81-4A32-9DE7-75753BFA9C2B}" type="sibTrans" cxnId="{196E1D8A-97CA-4114-A7A5-48F210B4772F}">
      <dgm:prSet/>
      <dgm:spPr/>
      <dgm:t>
        <a:bodyPr/>
        <a:lstStyle/>
        <a:p>
          <a:endParaRPr lang="en-US" sz="2000"/>
        </a:p>
      </dgm:t>
    </dgm:pt>
    <dgm:pt modelId="{B24FF43B-84E2-4207-9C64-883339E139D2}">
      <dgm:prSet phldrT="[Text]" custT="1"/>
      <dgm:spPr/>
      <dgm:t>
        <a:bodyPr/>
        <a:lstStyle/>
        <a:p>
          <a:r>
            <a:rPr lang="en-US" sz="1800" dirty="0" smtClean="0"/>
            <a:t>Pots</a:t>
          </a:r>
          <a:endParaRPr lang="en-US" sz="1800" dirty="0"/>
        </a:p>
      </dgm:t>
    </dgm:pt>
    <dgm:pt modelId="{0194CB51-8DEB-48D3-B690-9DC10B7C5FF0}" type="parTrans" cxnId="{1859F922-9FFA-4AF6-A6B2-7DC06C7D1A94}">
      <dgm:prSet custT="1"/>
      <dgm:spPr/>
      <dgm:t>
        <a:bodyPr/>
        <a:lstStyle/>
        <a:p>
          <a:endParaRPr lang="en-US" sz="600" dirty="0"/>
        </a:p>
      </dgm:t>
    </dgm:pt>
    <dgm:pt modelId="{3DB699D5-FAEA-4CD9-8DEF-BE987DB791A6}" type="sibTrans" cxnId="{1859F922-9FFA-4AF6-A6B2-7DC06C7D1A94}">
      <dgm:prSet/>
      <dgm:spPr/>
      <dgm:t>
        <a:bodyPr/>
        <a:lstStyle/>
        <a:p>
          <a:endParaRPr lang="en-US" sz="2000"/>
        </a:p>
      </dgm:t>
    </dgm:pt>
    <dgm:pt modelId="{010B1816-6F42-46F8-B1A4-5E9F8AF01163}">
      <dgm:prSet phldrT="[Text]" custT="1"/>
      <dgm:spPr/>
      <dgm:t>
        <a:bodyPr/>
        <a:lstStyle/>
        <a:p>
          <a:r>
            <a:rPr lang="en-US" sz="1800" dirty="0" smtClean="0"/>
            <a:t>Cookie sheets</a:t>
          </a:r>
          <a:endParaRPr lang="en-US" sz="1800" dirty="0"/>
        </a:p>
      </dgm:t>
    </dgm:pt>
    <dgm:pt modelId="{327CC368-F55E-429B-89B5-50CB89F2CB17}" type="parTrans" cxnId="{660BBDE9-16A4-4BFF-BE81-D32346952879}">
      <dgm:prSet custT="1"/>
      <dgm:spPr/>
      <dgm:t>
        <a:bodyPr/>
        <a:lstStyle/>
        <a:p>
          <a:endParaRPr lang="en-US" sz="600" dirty="0"/>
        </a:p>
      </dgm:t>
    </dgm:pt>
    <dgm:pt modelId="{5C95D7F8-5D29-4682-9FAD-979BAAF69C2B}" type="sibTrans" cxnId="{660BBDE9-16A4-4BFF-BE81-D32346952879}">
      <dgm:prSet/>
      <dgm:spPr/>
      <dgm:t>
        <a:bodyPr/>
        <a:lstStyle/>
        <a:p>
          <a:endParaRPr lang="en-US" sz="2000"/>
        </a:p>
      </dgm:t>
    </dgm:pt>
    <dgm:pt modelId="{D266EC8F-8228-4BDA-A771-447A2D224648}" type="pres">
      <dgm:prSet presAssocID="{294B8E48-521C-4C04-A117-0FC97947A0B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0F4752-14C1-4C7A-9085-6C13255791E4}" type="pres">
      <dgm:prSet presAssocID="{8A263644-5420-497D-9E0C-38C24A61D818}" presName="root1" presStyleCnt="0"/>
      <dgm:spPr/>
    </dgm:pt>
    <dgm:pt modelId="{AC630E48-8824-46BA-97E9-6F4994303382}" type="pres">
      <dgm:prSet presAssocID="{8A263644-5420-497D-9E0C-38C24A61D818}" presName="LevelOneTextNode" presStyleLbl="node0" presStyleIdx="0" presStyleCnt="1" custScaleY="194798" custLinFactNeighborX="-57077" custLinFactNeighborY="-42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5EF6A80-A2E4-4810-BC11-3208E7485232}" type="pres">
      <dgm:prSet presAssocID="{8A263644-5420-497D-9E0C-38C24A61D818}" presName="level2hierChild" presStyleCnt="0"/>
      <dgm:spPr/>
    </dgm:pt>
    <dgm:pt modelId="{0945F37C-63E8-464E-8CF5-A0FBDB9DBC93}" type="pres">
      <dgm:prSet presAssocID="{F2B0214E-5632-4652-9ED1-422DEF34C070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F3C02B28-D114-4613-9A2C-BB240DFEA5DC}" type="pres">
      <dgm:prSet presAssocID="{F2B0214E-5632-4652-9ED1-422DEF34C070}" presName="connTx" presStyleLbl="parChTrans1D2" presStyleIdx="0" presStyleCnt="3"/>
      <dgm:spPr/>
      <dgm:t>
        <a:bodyPr/>
        <a:lstStyle/>
        <a:p>
          <a:endParaRPr lang="en-US"/>
        </a:p>
      </dgm:t>
    </dgm:pt>
    <dgm:pt modelId="{EAF8F4A4-5240-443D-A45F-AB2948EFC69B}" type="pres">
      <dgm:prSet presAssocID="{56626217-5A59-4E57-AA9B-5581B9E90C4B}" presName="root2" presStyleCnt="0"/>
      <dgm:spPr/>
    </dgm:pt>
    <dgm:pt modelId="{A77256F9-A094-4CCD-9CBC-981DAD51B743}" type="pres">
      <dgm:prSet presAssocID="{56626217-5A59-4E57-AA9B-5581B9E90C4B}" presName="LevelTwoTextNode" presStyleLbl="node2" presStyleIdx="0" presStyleCnt="3" custScaleY="127583" custLinFactNeighborX="-3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21B1A2-54CB-4061-8DCA-E9C380FB2FB7}" type="pres">
      <dgm:prSet presAssocID="{56626217-5A59-4E57-AA9B-5581B9E90C4B}" presName="level3hierChild" presStyleCnt="0"/>
      <dgm:spPr/>
    </dgm:pt>
    <dgm:pt modelId="{314AB9AA-C7F4-4364-8478-7A476DAC68F5}" type="pres">
      <dgm:prSet presAssocID="{5F2AC665-F125-41D3-BF90-CD4ABCB41413}" presName="conn2-1" presStyleLbl="parChTrans1D3" presStyleIdx="0" presStyleCnt="6"/>
      <dgm:spPr/>
      <dgm:t>
        <a:bodyPr/>
        <a:lstStyle/>
        <a:p>
          <a:endParaRPr lang="en-US"/>
        </a:p>
      </dgm:t>
    </dgm:pt>
    <dgm:pt modelId="{0946AD03-F20B-43E7-8E67-51F6B2ADE1A6}" type="pres">
      <dgm:prSet presAssocID="{5F2AC665-F125-41D3-BF90-CD4ABCB41413}" presName="connTx" presStyleLbl="parChTrans1D3" presStyleIdx="0" presStyleCnt="6"/>
      <dgm:spPr/>
      <dgm:t>
        <a:bodyPr/>
        <a:lstStyle/>
        <a:p>
          <a:endParaRPr lang="en-US"/>
        </a:p>
      </dgm:t>
    </dgm:pt>
    <dgm:pt modelId="{64ED72CE-E61F-4998-BBF6-F8ABD1180959}" type="pres">
      <dgm:prSet presAssocID="{DAD9D6A9-A7BF-42F4-AEB6-100238403F56}" presName="root2" presStyleCnt="0"/>
      <dgm:spPr/>
    </dgm:pt>
    <dgm:pt modelId="{8B9EBAE8-7864-45D8-A27D-9482A97558E1}" type="pres">
      <dgm:prSet presAssocID="{DAD9D6A9-A7BF-42F4-AEB6-100238403F56}" presName="LevelTwoTextNode" presStyleLbl="node3" presStyleIdx="0" presStyleCnt="6" custScaleX="98497" custLinFactNeighborX="43041" custLinFactNeighborY="288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81C047-BCD2-4CF0-889B-2516BCB0D1EA}" type="pres">
      <dgm:prSet presAssocID="{DAD9D6A9-A7BF-42F4-AEB6-100238403F56}" presName="level3hierChild" presStyleCnt="0"/>
      <dgm:spPr/>
    </dgm:pt>
    <dgm:pt modelId="{921DD669-E43D-4C19-B7C6-849971B796C6}" type="pres">
      <dgm:prSet presAssocID="{633DCFED-1E26-4727-A3E0-F2CFFC24F9E9}" presName="conn2-1" presStyleLbl="parChTrans1D3" presStyleIdx="1" presStyleCnt="6"/>
      <dgm:spPr/>
      <dgm:t>
        <a:bodyPr/>
        <a:lstStyle/>
        <a:p>
          <a:endParaRPr lang="en-US"/>
        </a:p>
      </dgm:t>
    </dgm:pt>
    <dgm:pt modelId="{7194AC77-9EB4-4860-B2B1-32689A4993EE}" type="pres">
      <dgm:prSet presAssocID="{633DCFED-1E26-4727-A3E0-F2CFFC24F9E9}" presName="connTx" presStyleLbl="parChTrans1D3" presStyleIdx="1" presStyleCnt="6"/>
      <dgm:spPr/>
      <dgm:t>
        <a:bodyPr/>
        <a:lstStyle/>
        <a:p>
          <a:endParaRPr lang="en-US"/>
        </a:p>
      </dgm:t>
    </dgm:pt>
    <dgm:pt modelId="{B7F4F5ED-4CF6-4703-ABB0-6E1E1DE0AA28}" type="pres">
      <dgm:prSet presAssocID="{ED31F73C-B5C9-4A40-8ED4-819FFDD602F8}" presName="root2" presStyleCnt="0"/>
      <dgm:spPr/>
    </dgm:pt>
    <dgm:pt modelId="{2FAF0346-11E9-43CC-991F-5C13F81B7324}" type="pres">
      <dgm:prSet presAssocID="{ED31F73C-B5C9-4A40-8ED4-819FFDD602F8}" presName="LevelTwoTextNode" presStyleLbl="node3" presStyleIdx="1" presStyleCnt="6" custLinFactNeighborX="42279" custLinFactNeighborY="1902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DB93B3-0827-4EDA-A492-6BBF26F22750}" type="pres">
      <dgm:prSet presAssocID="{ED31F73C-B5C9-4A40-8ED4-819FFDD602F8}" presName="level3hierChild" presStyleCnt="0"/>
      <dgm:spPr/>
    </dgm:pt>
    <dgm:pt modelId="{2AD71FB2-CB62-494C-9CA3-73D4068309DE}" type="pres">
      <dgm:prSet presAssocID="{9DE400AB-608C-4F77-A3AC-41C9E1FDEA39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050CB68B-E363-462B-B7A1-CD7BC5448BFF}" type="pres">
      <dgm:prSet presAssocID="{9DE400AB-608C-4F77-A3AC-41C9E1FDEA39}" presName="connTx" presStyleLbl="parChTrans1D2" presStyleIdx="1" presStyleCnt="3"/>
      <dgm:spPr/>
      <dgm:t>
        <a:bodyPr/>
        <a:lstStyle/>
        <a:p>
          <a:endParaRPr lang="en-US"/>
        </a:p>
      </dgm:t>
    </dgm:pt>
    <dgm:pt modelId="{5F5D9662-AB7A-4811-82EC-194903B77411}" type="pres">
      <dgm:prSet presAssocID="{D935A9A0-A593-4C16-A3CC-882F512F1271}" presName="root2" presStyleCnt="0"/>
      <dgm:spPr/>
    </dgm:pt>
    <dgm:pt modelId="{5FD31622-DDFD-452D-A055-C220D49CE17E}" type="pres">
      <dgm:prSet presAssocID="{D935A9A0-A593-4C16-A3CC-882F512F1271}" presName="LevelTwoTextNode" presStyleLbl="node2" presStyleIdx="1" presStyleCnt="3" custScaleX="102517" custScaleY="1565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8E24E3-B012-481E-B234-B8F7285BFE75}" type="pres">
      <dgm:prSet presAssocID="{D935A9A0-A593-4C16-A3CC-882F512F1271}" presName="level3hierChild" presStyleCnt="0"/>
      <dgm:spPr/>
    </dgm:pt>
    <dgm:pt modelId="{C7799A57-4656-4C70-B10A-510ABF0F5F04}" type="pres">
      <dgm:prSet presAssocID="{AFCAF45F-0455-40D9-B896-01805E64B8A8}" presName="conn2-1" presStyleLbl="parChTrans1D3" presStyleIdx="2" presStyleCnt="6"/>
      <dgm:spPr/>
      <dgm:t>
        <a:bodyPr/>
        <a:lstStyle/>
        <a:p>
          <a:endParaRPr lang="en-US"/>
        </a:p>
      </dgm:t>
    </dgm:pt>
    <dgm:pt modelId="{0A94A14A-F98D-4B85-9591-9EBCEFE82E56}" type="pres">
      <dgm:prSet presAssocID="{AFCAF45F-0455-40D9-B896-01805E64B8A8}" presName="connTx" presStyleLbl="parChTrans1D3" presStyleIdx="2" presStyleCnt="6"/>
      <dgm:spPr/>
      <dgm:t>
        <a:bodyPr/>
        <a:lstStyle/>
        <a:p>
          <a:endParaRPr lang="en-US"/>
        </a:p>
      </dgm:t>
    </dgm:pt>
    <dgm:pt modelId="{6141F3C2-EE15-4FBB-AB12-4C5009822825}" type="pres">
      <dgm:prSet presAssocID="{6C93D43B-F226-453C-9E4D-003F37AC85BA}" presName="root2" presStyleCnt="0"/>
      <dgm:spPr/>
    </dgm:pt>
    <dgm:pt modelId="{EA6CBDD1-A16D-43C0-B7F6-9F0830F802F7}" type="pres">
      <dgm:prSet presAssocID="{6C93D43B-F226-453C-9E4D-003F37AC85BA}" presName="LevelTwoTextNode" presStyleLbl="node3" presStyleIdx="2" presStyleCnt="6" custLinFactNeighborX="41222" custLinFactNeighborY="1193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F2B39F-7B90-4A82-91E3-2F397D3A6CE8}" type="pres">
      <dgm:prSet presAssocID="{6C93D43B-F226-453C-9E4D-003F37AC85BA}" presName="level3hierChild" presStyleCnt="0"/>
      <dgm:spPr/>
    </dgm:pt>
    <dgm:pt modelId="{3E361103-3106-4947-8E5A-8EEBAA8DCFC4}" type="pres">
      <dgm:prSet presAssocID="{21EB86B9-E68C-4B38-91E4-D177D4A61E19}" presName="conn2-1" presStyleLbl="parChTrans1D3" presStyleIdx="3" presStyleCnt="6"/>
      <dgm:spPr/>
      <dgm:t>
        <a:bodyPr/>
        <a:lstStyle/>
        <a:p>
          <a:endParaRPr lang="en-US"/>
        </a:p>
      </dgm:t>
    </dgm:pt>
    <dgm:pt modelId="{A76090C8-E3E6-4C92-B311-2DA80442F482}" type="pres">
      <dgm:prSet presAssocID="{21EB86B9-E68C-4B38-91E4-D177D4A61E19}" presName="connTx" presStyleLbl="parChTrans1D3" presStyleIdx="3" presStyleCnt="6"/>
      <dgm:spPr/>
      <dgm:t>
        <a:bodyPr/>
        <a:lstStyle/>
        <a:p>
          <a:endParaRPr lang="en-US"/>
        </a:p>
      </dgm:t>
    </dgm:pt>
    <dgm:pt modelId="{08096E01-C558-484B-9955-C57B4414B813}" type="pres">
      <dgm:prSet presAssocID="{E85B6900-EA9B-49E2-A7F0-9D17A35FF222}" presName="root2" presStyleCnt="0"/>
      <dgm:spPr/>
    </dgm:pt>
    <dgm:pt modelId="{4A8F1992-5388-4871-8768-A67855391D6B}" type="pres">
      <dgm:prSet presAssocID="{E85B6900-EA9B-49E2-A7F0-9D17A35FF222}" presName="LevelTwoTextNode" presStyleLbl="node3" presStyleIdx="3" presStyleCnt="6" custLinFactNeighborX="41222" custLinFactNeighborY="49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613AAEC-7630-47EB-A2A1-85F85AF997A6}" type="pres">
      <dgm:prSet presAssocID="{E85B6900-EA9B-49E2-A7F0-9D17A35FF222}" presName="level3hierChild" presStyleCnt="0"/>
      <dgm:spPr/>
    </dgm:pt>
    <dgm:pt modelId="{56EF16E0-0C95-4869-8D3E-6BFE53B5392A}" type="pres">
      <dgm:prSet presAssocID="{FA6ECAE5-CC60-44EF-AF86-F34A1DADB35B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ED007BAD-F94F-47A9-B83C-60C9201250D1}" type="pres">
      <dgm:prSet presAssocID="{FA6ECAE5-CC60-44EF-AF86-F34A1DADB35B}" presName="connTx" presStyleLbl="parChTrans1D2" presStyleIdx="2" presStyleCnt="3"/>
      <dgm:spPr/>
      <dgm:t>
        <a:bodyPr/>
        <a:lstStyle/>
        <a:p>
          <a:endParaRPr lang="en-US"/>
        </a:p>
      </dgm:t>
    </dgm:pt>
    <dgm:pt modelId="{92221C90-193D-4AEA-8712-20DCDC9432CA}" type="pres">
      <dgm:prSet presAssocID="{2A149B4F-C0E4-420F-A0A6-13E518ECCA72}" presName="root2" presStyleCnt="0"/>
      <dgm:spPr/>
    </dgm:pt>
    <dgm:pt modelId="{A9C47C8D-8D3D-45A5-995A-2DCD07B0AE97}" type="pres">
      <dgm:prSet presAssocID="{2A149B4F-C0E4-420F-A0A6-13E518ECCA72}" presName="LevelTwoTextNode" presStyleLbl="node2" presStyleIdx="2" presStyleCnt="3" custScaleY="1385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664E3C-75E6-4165-8E15-1B742FB2C7ED}" type="pres">
      <dgm:prSet presAssocID="{2A149B4F-C0E4-420F-A0A6-13E518ECCA72}" presName="level3hierChild" presStyleCnt="0"/>
      <dgm:spPr/>
    </dgm:pt>
    <dgm:pt modelId="{D3041A76-AA79-48D5-998A-7B6FAD1E74E2}" type="pres">
      <dgm:prSet presAssocID="{0194CB51-8DEB-48D3-B690-9DC10B7C5FF0}" presName="conn2-1" presStyleLbl="parChTrans1D3" presStyleIdx="4" presStyleCnt="6"/>
      <dgm:spPr/>
      <dgm:t>
        <a:bodyPr/>
        <a:lstStyle/>
        <a:p>
          <a:endParaRPr lang="en-US"/>
        </a:p>
      </dgm:t>
    </dgm:pt>
    <dgm:pt modelId="{3FE97067-9200-46C2-8367-6D53310321DE}" type="pres">
      <dgm:prSet presAssocID="{0194CB51-8DEB-48D3-B690-9DC10B7C5FF0}" presName="connTx" presStyleLbl="parChTrans1D3" presStyleIdx="4" presStyleCnt="6"/>
      <dgm:spPr/>
      <dgm:t>
        <a:bodyPr/>
        <a:lstStyle/>
        <a:p>
          <a:endParaRPr lang="en-US"/>
        </a:p>
      </dgm:t>
    </dgm:pt>
    <dgm:pt modelId="{3274BA0F-10C7-4625-860E-4D888C3135E1}" type="pres">
      <dgm:prSet presAssocID="{B24FF43B-84E2-4207-9C64-883339E139D2}" presName="root2" presStyleCnt="0"/>
      <dgm:spPr/>
    </dgm:pt>
    <dgm:pt modelId="{67871EE5-2568-4ACF-9A27-8BC3C93A6360}" type="pres">
      <dgm:prSet presAssocID="{B24FF43B-84E2-4207-9C64-883339E139D2}" presName="LevelTwoTextNode" presStyleLbl="node3" presStyleIdx="4" presStyleCnt="6" custLinFactNeighborX="45450" custLinFactNeighborY="-42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66F1FE-6377-459F-8871-DA24C25BE7EF}" type="pres">
      <dgm:prSet presAssocID="{B24FF43B-84E2-4207-9C64-883339E139D2}" presName="level3hierChild" presStyleCnt="0"/>
      <dgm:spPr/>
    </dgm:pt>
    <dgm:pt modelId="{1D44DD16-1A30-45DF-93D7-CA8029ADB4D0}" type="pres">
      <dgm:prSet presAssocID="{327CC368-F55E-429B-89B5-50CB89F2CB17}" presName="conn2-1" presStyleLbl="parChTrans1D3" presStyleIdx="5" presStyleCnt="6"/>
      <dgm:spPr/>
      <dgm:t>
        <a:bodyPr/>
        <a:lstStyle/>
        <a:p>
          <a:endParaRPr lang="en-US"/>
        </a:p>
      </dgm:t>
    </dgm:pt>
    <dgm:pt modelId="{E1C0F89E-234D-4942-8EAD-8F30B19CA6C5}" type="pres">
      <dgm:prSet presAssocID="{327CC368-F55E-429B-89B5-50CB89F2CB17}" presName="connTx" presStyleLbl="parChTrans1D3" presStyleIdx="5" presStyleCnt="6"/>
      <dgm:spPr/>
      <dgm:t>
        <a:bodyPr/>
        <a:lstStyle/>
        <a:p>
          <a:endParaRPr lang="en-US"/>
        </a:p>
      </dgm:t>
    </dgm:pt>
    <dgm:pt modelId="{AE608B9A-2F52-43B3-87B9-6BFC8A8E4735}" type="pres">
      <dgm:prSet presAssocID="{010B1816-6F42-46F8-B1A4-5E9F8AF01163}" presName="root2" presStyleCnt="0"/>
      <dgm:spPr/>
    </dgm:pt>
    <dgm:pt modelId="{882487F5-961F-423F-A7A2-6917D95ED680}" type="pres">
      <dgm:prSet presAssocID="{010B1816-6F42-46F8-B1A4-5E9F8AF01163}" presName="LevelTwoTextNode" presStyleLbl="node3" presStyleIdx="5" presStyleCnt="6" custLinFactNeighborX="46507" custLinFactNeighborY="-161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F7A6FE-3D60-468F-95D0-1600443D47EE}" type="pres">
      <dgm:prSet presAssocID="{010B1816-6F42-46F8-B1A4-5E9F8AF01163}" presName="level3hierChild" presStyleCnt="0"/>
      <dgm:spPr/>
    </dgm:pt>
  </dgm:ptLst>
  <dgm:cxnLst>
    <dgm:cxn modelId="{4A0F4943-237C-4D4A-8390-495C3F0BC1A9}" type="presOf" srcId="{AFCAF45F-0455-40D9-B896-01805E64B8A8}" destId="{0A94A14A-F98D-4B85-9591-9EBCEFE82E56}" srcOrd="1" destOrd="0" presId="urn:microsoft.com/office/officeart/2005/8/layout/hierarchy2"/>
    <dgm:cxn modelId="{085DA47A-8855-428C-B8F9-ECB9A2EE5A0F}" type="presOf" srcId="{9DE400AB-608C-4F77-A3AC-41C9E1FDEA39}" destId="{2AD71FB2-CB62-494C-9CA3-73D4068309DE}" srcOrd="0" destOrd="0" presId="urn:microsoft.com/office/officeart/2005/8/layout/hierarchy2"/>
    <dgm:cxn modelId="{5FCA614C-B32B-4878-903F-617D78950B52}" type="presOf" srcId="{294B8E48-521C-4C04-A117-0FC97947A0BC}" destId="{D266EC8F-8228-4BDA-A771-447A2D224648}" srcOrd="0" destOrd="0" presId="urn:microsoft.com/office/officeart/2005/8/layout/hierarchy2"/>
    <dgm:cxn modelId="{2114B9EC-D2AA-48DA-B173-8AC6F5F1B80D}" srcId="{8A263644-5420-497D-9E0C-38C24A61D818}" destId="{56626217-5A59-4E57-AA9B-5581B9E90C4B}" srcOrd="0" destOrd="0" parTransId="{F2B0214E-5632-4652-9ED1-422DEF34C070}" sibTransId="{80C413F5-85D2-4A2D-B876-62776BADDEDC}"/>
    <dgm:cxn modelId="{9F612288-5867-4820-B62D-82AE87165734}" type="presOf" srcId="{F2B0214E-5632-4652-9ED1-422DEF34C070}" destId="{F3C02B28-D114-4613-9A2C-BB240DFEA5DC}" srcOrd="1" destOrd="0" presId="urn:microsoft.com/office/officeart/2005/8/layout/hierarchy2"/>
    <dgm:cxn modelId="{8C627644-3006-4FC6-A029-6CB701162DA5}" type="presOf" srcId="{5F2AC665-F125-41D3-BF90-CD4ABCB41413}" destId="{314AB9AA-C7F4-4364-8478-7A476DAC68F5}" srcOrd="0" destOrd="0" presId="urn:microsoft.com/office/officeart/2005/8/layout/hierarchy2"/>
    <dgm:cxn modelId="{477F4078-D68B-4E50-8839-10902305CEBE}" type="presOf" srcId="{9DE400AB-608C-4F77-A3AC-41C9E1FDEA39}" destId="{050CB68B-E363-462B-B7A1-CD7BC5448BFF}" srcOrd="1" destOrd="0" presId="urn:microsoft.com/office/officeart/2005/8/layout/hierarchy2"/>
    <dgm:cxn modelId="{979E3962-ABAC-4805-9CBE-8B5CBC9870C8}" type="presOf" srcId="{327CC368-F55E-429B-89B5-50CB89F2CB17}" destId="{E1C0F89E-234D-4942-8EAD-8F30B19CA6C5}" srcOrd="1" destOrd="0" presId="urn:microsoft.com/office/officeart/2005/8/layout/hierarchy2"/>
    <dgm:cxn modelId="{1859F922-9FFA-4AF6-A6B2-7DC06C7D1A94}" srcId="{2A149B4F-C0E4-420F-A0A6-13E518ECCA72}" destId="{B24FF43B-84E2-4207-9C64-883339E139D2}" srcOrd="0" destOrd="0" parTransId="{0194CB51-8DEB-48D3-B690-9DC10B7C5FF0}" sibTransId="{3DB699D5-FAEA-4CD9-8DEF-BE987DB791A6}"/>
    <dgm:cxn modelId="{43369E95-6D48-4F75-8D63-274015E789BD}" type="presOf" srcId="{FA6ECAE5-CC60-44EF-AF86-F34A1DADB35B}" destId="{ED007BAD-F94F-47A9-B83C-60C9201250D1}" srcOrd="1" destOrd="0" presId="urn:microsoft.com/office/officeart/2005/8/layout/hierarchy2"/>
    <dgm:cxn modelId="{BE1FCD3D-7586-4411-8A7F-1713AECA5539}" srcId="{56626217-5A59-4E57-AA9B-5581B9E90C4B}" destId="{DAD9D6A9-A7BF-42F4-AEB6-100238403F56}" srcOrd="0" destOrd="0" parTransId="{5F2AC665-F125-41D3-BF90-CD4ABCB41413}" sibTransId="{26EF9E23-BA63-4C0D-92B1-3A05C55C04FA}"/>
    <dgm:cxn modelId="{F93F41BA-5B6E-45F0-A524-B43DA4D5B54B}" type="presOf" srcId="{DAD9D6A9-A7BF-42F4-AEB6-100238403F56}" destId="{8B9EBAE8-7864-45D8-A27D-9482A97558E1}" srcOrd="0" destOrd="0" presId="urn:microsoft.com/office/officeart/2005/8/layout/hierarchy2"/>
    <dgm:cxn modelId="{0408635D-93C5-4DBC-B193-B2F7A9A7F7B1}" srcId="{56626217-5A59-4E57-AA9B-5581B9E90C4B}" destId="{ED31F73C-B5C9-4A40-8ED4-819FFDD602F8}" srcOrd="1" destOrd="0" parTransId="{633DCFED-1E26-4727-A3E0-F2CFFC24F9E9}" sibTransId="{139D0C33-AB8C-4E15-B7E3-7309865E0B80}"/>
    <dgm:cxn modelId="{8CB25BA1-48EA-4A56-8F17-BF39F72C4E28}" type="presOf" srcId="{FA6ECAE5-CC60-44EF-AF86-F34A1DADB35B}" destId="{56EF16E0-0C95-4869-8D3E-6BFE53B5392A}" srcOrd="0" destOrd="0" presId="urn:microsoft.com/office/officeart/2005/8/layout/hierarchy2"/>
    <dgm:cxn modelId="{D0BB237D-5779-4387-9CEF-2C48F28C9410}" srcId="{8A263644-5420-497D-9E0C-38C24A61D818}" destId="{2A149B4F-C0E4-420F-A0A6-13E518ECCA72}" srcOrd="2" destOrd="0" parTransId="{FA6ECAE5-CC60-44EF-AF86-F34A1DADB35B}" sibTransId="{4BDDA14B-CBDD-49C8-AD7B-410773963ADC}"/>
    <dgm:cxn modelId="{6FB30A52-6728-4864-B881-7E80FB284F3B}" srcId="{8A263644-5420-497D-9E0C-38C24A61D818}" destId="{D935A9A0-A593-4C16-A3CC-882F512F1271}" srcOrd="1" destOrd="0" parTransId="{9DE400AB-608C-4F77-A3AC-41C9E1FDEA39}" sibTransId="{93E3F0F6-9A6C-4A4B-9887-75B4EE5B3B53}"/>
    <dgm:cxn modelId="{30300D16-13CA-41D1-AEE6-06ABF5FB118B}" type="presOf" srcId="{6C93D43B-F226-453C-9E4D-003F37AC85BA}" destId="{EA6CBDD1-A16D-43C0-B7F6-9F0830F802F7}" srcOrd="0" destOrd="0" presId="urn:microsoft.com/office/officeart/2005/8/layout/hierarchy2"/>
    <dgm:cxn modelId="{65A952A6-05B3-4CEF-8473-D80AAE5CC7C5}" type="presOf" srcId="{327CC368-F55E-429B-89B5-50CB89F2CB17}" destId="{1D44DD16-1A30-45DF-93D7-CA8029ADB4D0}" srcOrd="0" destOrd="0" presId="urn:microsoft.com/office/officeart/2005/8/layout/hierarchy2"/>
    <dgm:cxn modelId="{196E1D8A-97CA-4114-A7A5-48F210B4772F}" srcId="{D935A9A0-A593-4C16-A3CC-882F512F1271}" destId="{E85B6900-EA9B-49E2-A7F0-9D17A35FF222}" srcOrd="1" destOrd="0" parTransId="{21EB86B9-E68C-4B38-91E4-D177D4A61E19}" sibTransId="{08970914-4D81-4A32-9DE7-75753BFA9C2B}"/>
    <dgm:cxn modelId="{A6D9C090-6D72-4159-8009-1B92107AE058}" type="presOf" srcId="{B24FF43B-84E2-4207-9C64-883339E139D2}" destId="{67871EE5-2568-4ACF-9A27-8BC3C93A6360}" srcOrd="0" destOrd="0" presId="urn:microsoft.com/office/officeart/2005/8/layout/hierarchy2"/>
    <dgm:cxn modelId="{1B0C2DC6-47D6-457F-A979-0D09E0E27F55}" type="presOf" srcId="{5F2AC665-F125-41D3-BF90-CD4ABCB41413}" destId="{0946AD03-F20B-43E7-8E67-51F6B2ADE1A6}" srcOrd="1" destOrd="0" presId="urn:microsoft.com/office/officeart/2005/8/layout/hierarchy2"/>
    <dgm:cxn modelId="{259FE64A-13C2-4318-ACF2-F991B23533F8}" type="presOf" srcId="{21EB86B9-E68C-4B38-91E4-D177D4A61E19}" destId="{3E361103-3106-4947-8E5A-8EEBAA8DCFC4}" srcOrd="0" destOrd="0" presId="urn:microsoft.com/office/officeart/2005/8/layout/hierarchy2"/>
    <dgm:cxn modelId="{DB19B582-DF24-4A92-8304-0C22389D2D76}" type="presOf" srcId="{D935A9A0-A593-4C16-A3CC-882F512F1271}" destId="{5FD31622-DDFD-452D-A055-C220D49CE17E}" srcOrd="0" destOrd="0" presId="urn:microsoft.com/office/officeart/2005/8/layout/hierarchy2"/>
    <dgm:cxn modelId="{579D9497-68A8-4948-B07A-71FB8889EFB6}" type="presOf" srcId="{633DCFED-1E26-4727-A3E0-F2CFFC24F9E9}" destId="{7194AC77-9EB4-4860-B2B1-32689A4993EE}" srcOrd="1" destOrd="0" presId="urn:microsoft.com/office/officeart/2005/8/layout/hierarchy2"/>
    <dgm:cxn modelId="{9704CA20-35D3-4418-B953-F7E4C7520A63}" type="presOf" srcId="{F2B0214E-5632-4652-9ED1-422DEF34C070}" destId="{0945F37C-63E8-464E-8CF5-A0FBDB9DBC93}" srcOrd="0" destOrd="0" presId="urn:microsoft.com/office/officeart/2005/8/layout/hierarchy2"/>
    <dgm:cxn modelId="{A432DDE7-7808-45B2-B876-C3A25B3D91C5}" type="presOf" srcId="{2A149B4F-C0E4-420F-A0A6-13E518ECCA72}" destId="{A9C47C8D-8D3D-45A5-995A-2DCD07B0AE97}" srcOrd="0" destOrd="0" presId="urn:microsoft.com/office/officeart/2005/8/layout/hierarchy2"/>
    <dgm:cxn modelId="{8709AE9D-2A35-41A5-A753-EBBD49487105}" srcId="{294B8E48-521C-4C04-A117-0FC97947A0BC}" destId="{8A263644-5420-497D-9E0C-38C24A61D818}" srcOrd="0" destOrd="0" parTransId="{EBE421E2-2978-45FB-96B8-E66307E688C4}" sibTransId="{033B04EA-8A9C-4DA2-9C88-3120F6AEEA67}"/>
    <dgm:cxn modelId="{A234490C-6F79-4CEB-B3EB-01FEFC2BD83A}" type="presOf" srcId="{633DCFED-1E26-4727-A3E0-F2CFFC24F9E9}" destId="{921DD669-E43D-4C19-B7C6-849971B796C6}" srcOrd="0" destOrd="0" presId="urn:microsoft.com/office/officeart/2005/8/layout/hierarchy2"/>
    <dgm:cxn modelId="{660BBDE9-16A4-4BFF-BE81-D32346952879}" srcId="{2A149B4F-C0E4-420F-A0A6-13E518ECCA72}" destId="{010B1816-6F42-46F8-B1A4-5E9F8AF01163}" srcOrd="1" destOrd="0" parTransId="{327CC368-F55E-429B-89B5-50CB89F2CB17}" sibTransId="{5C95D7F8-5D29-4682-9FAD-979BAAF69C2B}"/>
    <dgm:cxn modelId="{8AAD41FC-97E0-4D7C-8DD2-1E81A748E063}" type="presOf" srcId="{0194CB51-8DEB-48D3-B690-9DC10B7C5FF0}" destId="{3FE97067-9200-46C2-8367-6D53310321DE}" srcOrd="1" destOrd="0" presId="urn:microsoft.com/office/officeart/2005/8/layout/hierarchy2"/>
    <dgm:cxn modelId="{46AB23DF-4C94-43EB-887A-C0BEFCA56C04}" srcId="{D935A9A0-A593-4C16-A3CC-882F512F1271}" destId="{6C93D43B-F226-453C-9E4D-003F37AC85BA}" srcOrd="0" destOrd="0" parTransId="{AFCAF45F-0455-40D9-B896-01805E64B8A8}" sibTransId="{31D8BD78-1FAF-48B5-A121-4D800F492A25}"/>
    <dgm:cxn modelId="{A0C75CE0-CAFC-4056-9897-2243D893FF32}" type="presOf" srcId="{0194CB51-8DEB-48D3-B690-9DC10B7C5FF0}" destId="{D3041A76-AA79-48D5-998A-7B6FAD1E74E2}" srcOrd="0" destOrd="0" presId="urn:microsoft.com/office/officeart/2005/8/layout/hierarchy2"/>
    <dgm:cxn modelId="{CDEC7415-161E-4610-90D2-D161E7F62D2F}" type="presOf" srcId="{21EB86B9-E68C-4B38-91E4-D177D4A61E19}" destId="{A76090C8-E3E6-4C92-B311-2DA80442F482}" srcOrd="1" destOrd="0" presId="urn:microsoft.com/office/officeart/2005/8/layout/hierarchy2"/>
    <dgm:cxn modelId="{EC435916-FAD7-4C4F-8323-803BE973A0EF}" type="presOf" srcId="{ED31F73C-B5C9-4A40-8ED4-819FFDD602F8}" destId="{2FAF0346-11E9-43CC-991F-5C13F81B7324}" srcOrd="0" destOrd="0" presId="urn:microsoft.com/office/officeart/2005/8/layout/hierarchy2"/>
    <dgm:cxn modelId="{C89394DB-CFBF-42E7-BBD3-F17441C54015}" type="presOf" srcId="{AFCAF45F-0455-40D9-B896-01805E64B8A8}" destId="{C7799A57-4656-4C70-B10A-510ABF0F5F04}" srcOrd="0" destOrd="0" presId="urn:microsoft.com/office/officeart/2005/8/layout/hierarchy2"/>
    <dgm:cxn modelId="{71878E72-9893-4112-BFFF-8100D90933D9}" type="presOf" srcId="{56626217-5A59-4E57-AA9B-5581B9E90C4B}" destId="{A77256F9-A094-4CCD-9CBC-981DAD51B743}" srcOrd="0" destOrd="0" presId="urn:microsoft.com/office/officeart/2005/8/layout/hierarchy2"/>
    <dgm:cxn modelId="{7FA2CE74-4714-4060-8756-68A1D1C619E3}" type="presOf" srcId="{8A263644-5420-497D-9E0C-38C24A61D818}" destId="{AC630E48-8824-46BA-97E9-6F4994303382}" srcOrd="0" destOrd="0" presId="urn:microsoft.com/office/officeart/2005/8/layout/hierarchy2"/>
    <dgm:cxn modelId="{1B122250-724B-46BB-9ECA-DAD496822779}" type="presOf" srcId="{E85B6900-EA9B-49E2-A7F0-9D17A35FF222}" destId="{4A8F1992-5388-4871-8768-A67855391D6B}" srcOrd="0" destOrd="0" presId="urn:microsoft.com/office/officeart/2005/8/layout/hierarchy2"/>
    <dgm:cxn modelId="{68158050-B6DA-4F19-8556-29026808E990}" type="presOf" srcId="{010B1816-6F42-46F8-B1A4-5E9F8AF01163}" destId="{882487F5-961F-423F-A7A2-6917D95ED680}" srcOrd="0" destOrd="0" presId="urn:microsoft.com/office/officeart/2005/8/layout/hierarchy2"/>
    <dgm:cxn modelId="{7272A1DA-83E4-4709-8968-BD554461C2CE}" type="presParOf" srcId="{D266EC8F-8228-4BDA-A771-447A2D224648}" destId="{7F0F4752-14C1-4C7A-9085-6C13255791E4}" srcOrd="0" destOrd="0" presId="urn:microsoft.com/office/officeart/2005/8/layout/hierarchy2"/>
    <dgm:cxn modelId="{23120FC9-C27D-4F79-AEBE-A45AE21BDF7E}" type="presParOf" srcId="{7F0F4752-14C1-4C7A-9085-6C13255791E4}" destId="{AC630E48-8824-46BA-97E9-6F4994303382}" srcOrd="0" destOrd="0" presId="urn:microsoft.com/office/officeart/2005/8/layout/hierarchy2"/>
    <dgm:cxn modelId="{CDF168F0-3B46-435C-90F2-171FE3343178}" type="presParOf" srcId="{7F0F4752-14C1-4C7A-9085-6C13255791E4}" destId="{45EF6A80-A2E4-4810-BC11-3208E7485232}" srcOrd="1" destOrd="0" presId="urn:microsoft.com/office/officeart/2005/8/layout/hierarchy2"/>
    <dgm:cxn modelId="{68A1085C-4C7E-4476-B7E7-B06A4105C017}" type="presParOf" srcId="{45EF6A80-A2E4-4810-BC11-3208E7485232}" destId="{0945F37C-63E8-464E-8CF5-A0FBDB9DBC93}" srcOrd="0" destOrd="0" presId="urn:microsoft.com/office/officeart/2005/8/layout/hierarchy2"/>
    <dgm:cxn modelId="{5F6228A0-2406-427B-AA05-89FA7FCA11B3}" type="presParOf" srcId="{0945F37C-63E8-464E-8CF5-A0FBDB9DBC93}" destId="{F3C02B28-D114-4613-9A2C-BB240DFEA5DC}" srcOrd="0" destOrd="0" presId="urn:microsoft.com/office/officeart/2005/8/layout/hierarchy2"/>
    <dgm:cxn modelId="{F963F455-21F9-4F68-8335-52D6DC0E4802}" type="presParOf" srcId="{45EF6A80-A2E4-4810-BC11-3208E7485232}" destId="{EAF8F4A4-5240-443D-A45F-AB2948EFC69B}" srcOrd="1" destOrd="0" presId="urn:microsoft.com/office/officeart/2005/8/layout/hierarchy2"/>
    <dgm:cxn modelId="{A2403276-FA86-4E8D-8C6D-C02123AC1656}" type="presParOf" srcId="{EAF8F4A4-5240-443D-A45F-AB2948EFC69B}" destId="{A77256F9-A094-4CCD-9CBC-981DAD51B743}" srcOrd="0" destOrd="0" presId="urn:microsoft.com/office/officeart/2005/8/layout/hierarchy2"/>
    <dgm:cxn modelId="{405467BA-2FE0-4A86-B2A2-D7FD3CDF5DBC}" type="presParOf" srcId="{EAF8F4A4-5240-443D-A45F-AB2948EFC69B}" destId="{8421B1A2-54CB-4061-8DCA-E9C380FB2FB7}" srcOrd="1" destOrd="0" presId="urn:microsoft.com/office/officeart/2005/8/layout/hierarchy2"/>
    <dgm:cxn modelId="{21B1AE63-B733-4456-9179-40D7233D9CB5}" type="presParOf" srcId="{8421B1A2-54CB-4061-8DCA-E9C380FB2FB7}" destId="{314AB9AA-C7F4-4364-8478-7A476DAC68F5}" srcOrd="0" destOrd="0" presId="urn:microsoft.com/office/officeart/2005/8/layout/hierarchy2"/>
    <dgm:cxn modelId="{BD1021C9-6E33-4356-8B63-FB36F671CD7B}" type="presParOf" srcId="{314AB9AA-C7F4-4364-8478-7A476DAC68F5}" destId="{0946AD03-F20B-43E7-8E67-51F6B2ADE1A6}" srcOrd="0" destOrd="0" presId="urn:microsoft.com/office/officeart/2005/8/layout/hierarchy2"/>
    <dgm:cxn modelId="{3A834553-B1BE-4094-A276-04C17D283B06}" type="presParOf" srcId="{8421B1A2-54CB-4061-8DCA-E9C380FB2FB7}" destId="{64ED72CE-E61F-4998-BBF6-F8ABD1180959}" srcOrd="1" destOrd="0" presId="urn:microsoft.com/office/officeart/2005/8/layout/hierarchy2"/>
    <dgm:cxn modelId="{9D8D8878-C8E9-43FA-9EBA-C1C0E378E4BF}" type="presParOf" srcId="{64ED72CE-E61F-4998-BBF6-F8ABD1180959}" destId="{8B9EBAE8-7864-45D8-A27D-9482A97558E1}" srcOrd="0" destOrd="0" presId="urn:microsoft.com/office/officeart/2005/8/layout/hierarchy2"/>
    <dgm:cxn modelId="{6A10E401-C210-46D7-BC58-B6D5B81151FE}" type="presParOf" srcId="{64ED72CE-E61F-4998-BBF6-F8ABD1180959}" destId="{FB81C047-BCD2-4CF0-889B-2516BCB0D1EA}" srcOrd="1" destOrd="0" presId="urn:microsoft.com/office/officeart/2005/8/layout/hierarchy2"/>
    <dgm:cxn modelId="{4B78A3F4-D588-4FB8-8F03-D023A38D04B2}" type="presParOf" srcId="{8421B1A2-54CB-4061-8DCA-E9C380FB2FB7}" destId="{921DD669-E43D-4C19-B7C6-849971B796C6}" srcOrd="2" destOrd="0" presId="urn:microsoft.com/office/officeart/2005/8/layout/hierarchy2"/>
    <dgm:cxn modelId="{C12D8462-C5AA-46C5-8F4F-8B17F1D56DF4}" type="presParOf" srcId="{921DD669-E43D-4C19-B7C6-849971B796C6}" destId="{7194AC77-9EB4-4860-B2B1-32689A4993EE}" srcOrd="0" destOrd="0" presId="urn:microsoft.com/office/officeart/2005/8/layout/hierarchy2"/>
    <dgm:cxn modelId="{05086CB1-494F-4FC0-A2E3-50029EABE89C}" type="presParOf" srcId="{8421B1A2-54CB-4061-8DCA-E9C380FB2FB7}" destId="{B7F4F5ED-4CF6-4703-ABB0-6E1E1DE0AA28}" srcOrd="3" destOrd="0" presId="urn:microsoft.com/office/officeart/2005/8/layout/hierarchy2"/>
    <dgm:cxn modelId="{FD2C61FD-BD4F-4153-8605-6F8B5B481626}" type="presParOf" srcId="{B7F4F5ED-4CF6-4703-ABB0-6E1E1DE0AA28}" destId="{2FAF0346-11E9-43CC-991F-5C13F81B7324}" srcOrd="0" destOrd="0" presId="urn:microsoft.com/office/officeart/2005/8/layout/hierarchy2"/>
    <dgm:cxn modelId="{2495316D-CAFF-4ED7-917E-D95DB4FBE4C4}" type="presParOf" srcId="{B7F4F5ED-4CF6-4703-ABB0-6E1E1DE0AA28}" destId="{92DB93B3-0827-4EDA-A492-6BBF26F22750}" srcOrd="1" destOrd="0" presId="urn:microsoft.com/office/officeart/2005/8/layout/hierarchy2"/>
    <dgm:cxn modelId="{194ACC12-20A7-4CC1-BEDF-3CE95F0FD485}" type="presParOf" srcId="{45EF6A80-A2E4-4810-BC11-3208E7485232}" destId="{2AD71FB2-CB62-494C-9CA3-73D4068309DE}" srcOrd="2" destOrd="0" presId="urn:microsoft.com/office/officeart/2005/8/layout/hierarchy2"/>
    <dgm:cxn modelId="{DD35DCF4-BC24-41B3-ABF7-CD5FAA6297CF}" type="presParOf" srcId="{2AD71FB2-CB62-494C-9CA3-73D4068309DE}" destId="{050CB68B-E363-462B-B7A1-CD7BC5448BFF}" srcOrd="0" destOrd="0" presId="urn:microsoft.com/office/officeart/2005/8/layout/hierarchy2"/>
    <dgm:cxn modelId="{617F9E44-E69C-4664-AEA0-A3D4AD9662D6}" type="presParOf" srcId="{45EF6A80-A2E4-4810-BC11-3208E7485232}" destId="{5F5D9662-AB7A-4811-82EC-194903B77411}" srcOrd="3" destOrd="0" presId="urn:microsoft.com/office/officeart/2005/8/layout/hierarchy2"/>
    <dgm:cxn modelId="{7226F49E-45C3-4DA4-92D0-A39A08A8F366}" type="presParOf" srcId="{5F5D9662-AB7A-4811-82EC-194903B77411}" destId="{5FD31622-DDFD-452D-A055-C220D49CE17E}" srcOrd="0" destOrd="0" presId="urn:microsoft.com/office/officeart/2005/8/layout/hierarchy2"/>
    <dgm:cxn modelId="{A93A45BD-7AD8-4975-AC1F-B626EAC57467}" type="presParOf" srcId="{5F5D9662-AB7A-4811-82EC-194903B77411}" destId="{008E24E3-B012-481E-B234-B8F7285BFE75}" srcOrd="1" destOrd="0" presId="urn:microsoft.com/office/officeart/2005/8/layout/hierarchy2"/>
    <dgm:cxn modelId="{CFD3BF77-13D5-4A9A-B4AB-0CE3EFD8963B}" type="presParOf" srcId="{008E24E3-B012-481E-B234-B8F7285BFE75}" destId="{C7799A57-4656-4C70-B10A-510ABF0F5F04}" srcOrd="0" destOrd="0" presId="urn:microsoft.com/office/officeart/2005/8/layout/hierarchy2"/>
    <dgm:cxn modelId="{BCC491A5-A629-497F-A6D3-F17A1CCFABB4}" type="presParOf" srcId="{C7799A57-4656-4C70-B10A-510ABF0F5F04}" destId="{0A94A14A-F98D-4B85-9591-9EBCEFE82E56}" srcOrd="0" destOrd="0" presId="urn:microsoft.com/office/officeart/2005/8/layout/hierarchy2"/>
    <dgm:cxn modelId="{EBC7E6C5-FBA8-4303-ADCD-87EB1A15DF31}" type="presParOf" srcId="{008E24E3-B012-481E-B234-B8F7285BFE75}" destId="{6141F3C2-EE15-4FBB-AB12-4C5009822825}" srcOrd="1" destOrd="0" presId="urn:microsoft.com/office/officeart/2005/8/layout/hierarchy2"/>
    <dgm:cxn modelId="{DCA34494-826A-4176-8C5E-52B3BC322F37}" type="presParOf" srcId="{6141F3C2-EE15-4FBB-AB12-4C5009822825}" destId="{EA6CBDD1-A16D-43C0-B7F6-9F0830F802F7}" srcOrd="0" destOrd="0" presId="urn:microsoft.com/office/officeart/2005/8/layout/hierarchy2"/>
    <dgm:cxn modelId="{51D56B40-3217-4621-9075-7355D61A64D0}" type="presParOf" srcId="{6141F3C2-EE15-4FBB-AB12-4C5009822825}" destId="{97F2B39F-7B90-4A82-91E3-2F397D3A6CE8}" srcOrd="1" destOrd="0" presId="urn:microsoft.com/office/officeart/2005/8/layout/hierarchy2"/>
    <dgm:cxn modelId="{DB79319A-AB8D-4E87-BE00-4C2423F51468}" type="presParOf" srcId="{008E24E3-B012-481E-B234-B8F7285BFE75}" destId="{3E361103-3106-4947-8E5A-8EEBAA8DCFC4}" srcOrd="2" destOrd="0" presId="urn:microsoft.com/office/officeart/2005/8/layout/hierarchy2"/>
    <dgm:cxn modelId="{7B9098B7-3511-4301-9BA6-866D866240F7}" type="presParOf" srcId="{3E361103-3106-4947-8E5A-8EEBAA8DCFC4}" destId="{A76090C8-E3E6-4C92-B311-2DA80442F482}" srcOrd="0" destOrd="0" presId="urn:microsoft.com/office/officeart/2005/8/layout/hierarchy2"/>
    <dgm:cxn modelId="{FCDECD6F-B0BA-49F8-8B90-41C340CFA2BC}" type="presParOf" srcId="{008E24E3-B012-481E-B234-B8F7285BFE75}" destId="{08096E01-C558-484B-9955-C57B4414B813}" srcOrd="3" destOrd="0" presId="urn:microsoft.com/office/officeart/2005/8/layout/hierarchy2"/>
    <dgm:cxn modelId="{F4BEFE86-B0EE-4C83-B407-456BAB0EEFAB}" type="presParOf" srcId="{08096E01-C558-484B-9955-C57B4414B813}" destId="{4A8F1992-5388-4871-8768-A67855391D6B}" srcOrd="0" destOrd="0" presId="urn:microsoft.com/office/officeart/2005/8/layout/hierarchy2"/>
    <dgm:cxn modelId="{1948B4B8-E321-4C6F-B777-9443B6A7D81E}" type="presParOf" srcId="{08096E01-C558-484B-9955-C57B4414B813}" destId="{4613AAEC-7630-47EB-A2A1-85F85AF997A6}" srcOrd="1" destOrd="0" presId="urn:microsoft.com/office/officeart/2005/8/layout/hierarchy2"/>
    <dgm:cxn modelId="{FD0F08FB-E842-4512-890C-262B56592508}" type="presParOf" srcId="{45EF6A80-A2E4-4810-BC11-3208E7485232}" destId="{56EF16E0-0C95-4869-8D3E-6BFE53B5392A}" srcOrd="4" destOrd="0" presId="urn:microsoft.com/office/officeart/2005/8/layout/hierarchy2"/>
    <dgm:cxn modelId="{3DB94D18-DB10-4446-A4B9-4BB36DC5642C}" type="presParOf" srcId="{56EF16E0-0C95-4869-8D3E-6BFE53B5392A}" destId="{ED007BAD-F94F-47A9-B83C-60C9201250D1}" srcOrd="0" destOrd="0" presId="urn:microsoft.com/office/officeart/2005/8/layout/hierarchy2"/>
    <dgm:cxn modelId="{F6342235-B925-4C81-AA45-44277C9BE87E}" type="presParOf" srcId="{45EF6A80-A2E4-4810-BC11-3208E7485232}" destId="{92221C90-193D-4AEA-8712-20DCDC9432CA}" srcOrd="5" destOrd="0" presId="urn:microsoft.com/office/officeart/2005/8/layout/hierarchy2"/>
    <dgm:cxn modelId="{BB7A0749-008B-4791-BE50-922CDD9DDFB3}" type="presParOf" srcId="{92221C90-193D-4AEA-8712-20DCDC9432CA}" destId="{A9C47C8D-8D3D-45A5-995A-2DCD07B0AE97}" srcOrd="0" destOrd="0" presId="urn:microsoft.com/office/officeart/2005/8/layout/hierarchy2"/>
    <dgm:cxn modelId="{53E25750-B5B0-4259-B052-46F4F5BA0522}" type="presParOf" srcId="{92221C90-193D-4AEA-8712-20DCDC9432CA}" destId="{8A664E3C-75E6-4165-8E15-1B742FB2C7ED}" srcOrd="1" destOrd="0" presId="urn:microsoft.com/office/officeart/2005/8/layout/hierarchy2"/>
    <dgm:cxn modelId="{79258D60-CBB6-42CF-9D4A-5F32F5AA2CBF}" type="presParOf" srcId="{8A664E3C-75E6-4165-8E15-1B742FB2C7ED}" destId="{D3041A76-AA79-48D5-998A-7B6FAD1E74E2}" srcOrd="0" destOrd="0" presId="urn:microsoft.com/office/officeart/2005/8/layout/hierarchy2"/>
    <dgm:cxn modelId="{99A6B32D-0F35-4E9E-897E-D5BFCA45CE6C}" type="presParOf" srcId="{D3041A76-AA79-48D5-998A-7B6FAD1E74E2}" destId="{3FE97067-9200-46C2-8367-6D53310321DE}" srcOrd="0" destOrd="0" presId="urn:microsoft.com/office/officeart/2005/8/layout/hierarchy2"/>
    <dgm:cxn modelId="{F9F428AA-7886-4D7F-A982-54B825B9174A}" type="presParOf" srcId="{8A664E3C-75E6-4165-8E15-1B742FB2C7ED}" destId="{3274BA0F-10C7-4625-860E-4D888C3135E1}" srcOrd="1" destOrd="0" presId="urn:microsoft.com/office/officeart/2005/8/layout/hierarchy2"/>
    <dgm:cxn modelId="{CF2B51E6-D414-41F6-A7E1-C7EC91BAB808}" type="presParOf" srcId="{3274BA0F-10C7-4625-860E-4D888C3135E1}" destId="{67871EE5-2568-4ACF-9A27-8BC3C93A6360}" srcOrd="0" destOrd="0" presId="urn:microsoft.com/office/officeart/2005/8/layout/hierarchy2"/>
    <dgm:cxn modelId="{9A7E6CE9-A006-43A9-B87F-4A5C8A9C04A4}" type="presParOf" srcId="{3274BA0F-10C7-4625-860E-4D888C3135E1}" destId="{4066F1FE-6377-459F-8871-DA24C25BE7EF}" srcOrd="1" destOrd="0" presId="urn:microsoft.com/office/officeart/2005/8/layout/hierarchy2"/>
    <dgm:cxn modelId="{64FB0D8A-4FC0-4AED-BD7C-FAA2B4603E0C}" type="presParOf" srcId="{8A664E3C-75E6-4165-8E15-1B742FB2C7ED}" destId="{1D44DD16-1A30-45DF-93D7-CA8029ADB4D0}" srcOrd="2" destOrd="0" presId="urn:microsoft.com/office/officeart/2005/8/layout/hierarchy2"/>
    <dgm:cxn modelId="{9726F3C3-73D3-4E5D-BB7F-537C3FE030B5}" type="presParOf" srcId="{1D44DD16-1A30-45DF-93D7-CA8029ADB4D0}" destId="{E1C0F89E-234D-4942-8EAD-8F30B19CA6C5}" srcOrd="0" destOrd="0" presId="urn:microsoft.com/office/officeart/2005/8/layout/hierarchy2"/>
    <dgm:cxn modelId="{FEC6189B-8171-4F59-AA01-F7A6E7B2CACB}" type="presParOf" srcId="{8A664E3C-75E6-4165-8E15-1B742FB2C7ED}" destId="{AE608B9A-2F52-43B3-87B9-6BFC8A8E4735}" srcOrd="3" destOrd="0" presId="urn:microsoft.com/office/officeart/2005/8/layout/hierarchy2"/>
    <dgm:cxn modelId="{C940F53B-E277-4D42-85CB-2025E206F255}" type="presParOf" srcId="{AE608B9A-2F52-43B3-87B9-6BFC8A8E4735}" destId="{882487F5-961F-423F-A7A2-6917D95ED680}" srcOrd="0" destOrd="0" presId="urn:microsoft.com/office/officeart/2005/8/layout/hierarchy2"/>
    <dgm:cxn modelId="{9A3A851E-2DBB-4BC9-8FC7-E1C7CBF9A387}" type="presParOf" srcId="{AE608B9A-2F52-43B3-87B9-6BFC8A8E4735}" destId="{5FF7A6FE-3D60-468F-95D0-1600443D47E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30E48-8824-46BA-97E9-6F4994303382}">
      <dsp:nvSpPr>
        <dsp:cNvPr id="0" name=""/>
        <dsp:cNvSpPr/>
      </dsp:nvSpPr>
      <dsp:spPr>
        <a:xfrm>
          <a:off x="390669" y="1522875"/>
          <a:ext cx="1272211" cy="12391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Any  non-electric kitchen supplies</a:t>
          </a:r>
          <a:endParaRPr lang="en-US" sz="1800" kern="1200" dirty="0"/>
        </a:p>
      </dsp:txBody>
      <dsp:txXfrm>
        <a:off x="426962" y="1559168"/>
        <a:ext cx="1199625" cy="1166535"/>
      </dsp:txXfrm>
    </dsp:sp>
    <dsp:sp modelId="{0945F37C-63E8-464E-8CF5-A0FBDB9DBC93}">
      <dsp:nvSpPr>
        <dsp:cNvPr id="0" name=""/>
        <dsp:cNvSpPr/>
      </dsp:nvSpPr>
      <dsp:spPr>
        <a:xfrm rot="18614465">
          <a:off x="1325821" y="1402316"/>
          <a:ext cx="190432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904324" y="133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2230375" y="1368010"/>
        <a:ext cx="95216" cy="95216"/>
      </dsp:txXfrm>
    </dsp:sp>
    <dsp:sp modelId="{A77256F9-A094-4CCD-9CBC-981DAD51B743}">
      <dsp:nvSpPr>
        <dsp:cNvPr id="0" name=""/>
        <dsp:cNvSpPr/>
      </dsp:nvSpPr>
      <dsp:spPr>
        <a:xfrm>
          <a:off x="2893085" y="283020"/>
          <a:ext cx="1272211" cy="8115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Tableware</a:t>
          </a:r>
          <a:endParaRPr lang="en-US" sz="1800" kern="1200" dirty="0"/>
        </a:p>
      </dsp:txBody>
      <dsp:txXfrm>
        <a:off x="2916855" y="306790"/>
        <a:ext cx="1224671" cy="764023"/>
      </dsp:txXfrm>
    </dsp:sp>
    <dsp:sp modelId="{314AB9AA-C7F4-4364-8478-7A476DAC68F5}">
      <dsp:nvSpPr>
        <dsp:cNvPr id="0" name=""/>
        <dsp:cNvSpPr/>
      </dsp:nvSpPr>
      <dsp:spPr>
        <a:xfrm rot="21014607">
          <a:off x="4157509" y="584256"/>
          <a:ext cx="1076853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076853" y="133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4669015" y="570637"/>
        <a:ext cx="53842" cy="53842"/>
      </dsp:txXfrm>
    </dsp:sp>
    <dsp:sp modelId="{8B9EBAE8-7864-45D8-A27D-9482A97558E1}">
      <dsp:nvSpPr>
        <dsp:cNvPr id="0" name=""/>
        <dsp:cNvSpPr/>
      </dsp:nvSpPr>
      <dsp:spPr>
        <a:xfrm>
          <a:off x="5226576" y="188262"/>
          <a:ext cx="1253090" cy="6361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Dishes</a:t>
          </a:r>
          <a:endParaRPr lang="en-US" sz="1800" kern="1200" dirty="0"/>
        </a:p>
      </dsp:txBody>
      <dsp:txXfrm>
        <a:off x="5245207" y="206893"/>
        <a:ext cx="1215828" cy="598843"/>
      </dsp:txXfrm>
    </dsp:sp>
    <dsp:sp modelId="{921DD669-E43D-4C19-B7C6-849971B796C6}">
      <dsp:nvSpPr>
        <dsp:cNvPr id="0" name=""/>
        <dsp:cNvSpPr/>
      </dsp:nvSpPr>
      <dsp:spPr>
        <a:xfrm rot="1490386">
          <a:off x="4111694" y="918892"/>
          <a:ext cx="1158788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158788" y="133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4662119" y="903225"/>
        <a:ext cx="57939" cy="57939"/>
      </dsp:txXfrm>
    </dsp:sp>
    <dsp:sp modelId="{2FAF0346-11E9-43CC-991F-5C13F81B7324}">
      <dsp:nvSpPr>
        <dsp:cNvPr id="0" name=""/>
        <dsp:cNvSpPr/>
      </dsp:nvSpPr>
      <dsp:spPr>
        <a:xfrm>
          <a:off x="5216881" y="857535"/>
          <a:ext cx="1272211" cy="6361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Cups</a:t>
          </a:r>
          <a:endParaRPr lang="en-US" sz="1800" kern="1200" dirty="0"/>
        </a:p>
      </dsp:txBody>
      <dsp:txXfrm>
        <a:off x="5235512" y="876166"/>
        <a:ext cx="1234949" cy="598843"/>
      </dsp:txXfrm>
    </dsp:sp>
    <dsp:sp modelId="{2AD71FB2-CB62-494C-9CA3-73D4068309DE}">
      <dsp:nvSpPr>
        <dsp:cNvPr id="0" name=""/>
        <dsp:cNvSpPr/>
      </dsp:nvSpPr>
      <dsp:spPr>
        <a:xfrm rot="26192">
          <a:off x="1662863" y="2133838"/>
          <a:ext cx="1235060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235060" y="133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2249517" y="2116264"/>
        <a:ext cx="61753" cy="61753"/>
      </dsp:txXfrm>
    </dsp:sp>
    <dsp:sp modelId="{5FD31622-DDFD-452D-A055-C220D49CE17E}">
      <dsp:nvSpPr>
        <dsp:cNvPr id="0" name=""/>
        <dsp:cNvSpPr/>
      </dsp:nvSpPr>
      <dsp:spPr>
        <a:xfrm>
          <a:off x="2897906" y="1653987"/>
          <a:ext cx="1304233" cy="9957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2927069" y="1683150"/>
        <a:ext cx="1245907" cy="937389"/>
      </dsp:txXfrm>
    </dsp:sp>
    <dsp:sp modelId="{C7799A57-4656-4C70-B10A-510ABF0F5F04}">
      <dsp:nvSpPr>
        <dsp:cNvPr id="0" name=""/>
        <dsp:cNvSpPr/>
      </dsp:nvSpPr>
      <dsp:spPr>
        <a:xfrm rot="20659941">
          <a:off x="4182202" y="1993631"/>
          <a:ext cx="1073190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073190" y="133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4691968" y="1980104"/>
        <a:ext cx="53659" cy="53659"/>
      </dsp:txXfrm>
    </dsp:sp>
    <dsp:sp modelId="{EA6CBDD1-A16D-43C0-B7F6-9F0830F802F7}">
      <dsp:nvSpPr>
        <dsp:cNvPr id="0" name=""/>
        <dsp:cNvSpPr/>
      </dsp:nvSpPr>
      <dsp:spPr>
        <a:xfrm>
          <a:off x="5235456" y="1543969"/>
          <a:ext cx="1272211" cy="6361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Tupperware</a:t>
          </a:r>
          <a:endParaRPr lang="en-US" sz="1800" kern="1200" dirty="0"/>
        </a:p>
      </dsp:txBody>
      <dsp:txXfrm>
        <a:off x="5254087" y="1562600"/>
        <a:ext cx="1234949" cy="598843"/>
      </dsp:txXfrm>
    </dsp:sp>
    <dsp:sp modelId="{3E361103-3106-4947-8E5A-8EEBAA8DCFC4}">
      <dsp:nvSpPr>
        <dsp:cNvPr id="0" name=""/>
        <dsp:cNvSpPr/>
      </dsp:nvSpPr>
      <dsp:spPr>
        <a:xfrm rot="1262629">
          <a:off x="4165219" y="2337322"/>
          <a:ext cx="1107156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107156" y="133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4691119" y="2322946"/>
        <a:ext cx="55357" cy="55357"/>
      </dsp:txXfrm>
    </dsp:sp>
    <dsp:sp modelId="{4A8F1992-5388-4871-8768-A67855391D6B}">
      <dsp:nvSpPr>
        <dsp:cNvPr id="0" name=""/>
        <dsp:cNvSpPr/>
      </dsp:nvSpPr>
      <dsp:spPr>
        <a:xfrm>
          <a:off x="5235456" y="2231352"/>
          <a:ext cx="1272211" cy="6361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Dry food canisters</a:t>
          </a:r>
          <a:endParaRPr lang="en-US" sz="1800" kern="1200" dirty="0"/>
        </a:p>
      </dsp:txBody>
      <dsp:txXfrm>
        <a:off x="5254087" y="2249983"/>
        <a:ext cx="1234949" cy="598843"/>
      </dsp:txXfrm>
    </dsp:sp>
    <dsp:sp modelId="{56EF16E0-0C95-4869-8D3E-6BFE53B5392A}">
      <dsp:nvSpPr>
        <dsp:cNvPr id="0" name=""/>
        <dsp:cNvSpPr/>
      </dsp:nvSpPr>
      <dsp:spPr>
        <a:xfrm rot="3000699">
          <a:off x="1319482" y="2865360"/>
          <a:ext cx="1921823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921823" y="133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2232348" y="2830616"/>
        <a:ext cx="96091" cy="96091"/>
      </dsp:txXfrm>
    </dsp:sp>
    <dsp:sp modelId="{A9C47C8D-8D3D-45A5-995A-2DCD07B0AE97}">
      <dsp:nvSpPr>
        <dsp:cNvPr id="0" name=""/>
        <dsp:cNvSpPr/>
      </dsp:nvSpPr>
      <dsp:spPr>
        <a:xfrm>
          <a:off x="2897906" y="3174137"/>
          <a:ext cx="1272211" cy="8815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Non-electric cookware</a:t>
          </a:r>
          <a:endParaRPr lang="en-US" sz="1800" kern="1200" dirty="0"/>
        </a:p>
      </dsp:txBody>
      <dsp:txXfrm>
        <a:off x="2923724" y="3199955"/>
        <a:ext cx="1220575" cy="829866"/>
      </dsp:txXfrm>
    </dsp:sp>
    <dsp:sp modelId="{D3041A76-AA79-48D5-998A-7B6FAD1E74E2}">
      <dsp:nvSpPr>
        <dsp:cNvPr id="0" name=""/>
        <dsp:cNvSpPr/>
      </dsp:nvSpPr>
      <dsp:spPr>
        <a:xfrm rot="20408436">
          <a:off x="4135749" y="3405258"/>
          <a:ext cx="115584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155844" y="133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4684775" y="3389665"/>
        <a:ext cx="57792" cy="57792"/>
      </dsp:txXfrm>
    </dsp:sp>
    <dsp:sp modelId="{67871EE5-2568-4ACF-9A27-8BC3C93A6360}">
      <dsp:nvSpPr>
        <dsp:cNvPr id="0" name=""/>
        <dsp:cNvSpPr/>
      </dsp:nvSpPr>
      <dsp:spPr>
        <a:xfrm>
          <a:off x="5257223" y="2904180"/>
          <a:ext cx="1272211" cy="6361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Pots</a:t>
          </a:r>
          <a:endParaRPr lang="en-US" sz="1800" kern="1200" dirty="0"/>
        </a:p>
      </dsp:txBody>
      <dsp:txXfrm>
        <a:off x="5275854" y="2922811"/>
        <a:ext cx="1234949" cy="598843"/>
      </dsp:txXfrm>
    </dsp:sp>
    <dsp:sp modelId="{1D44DD16-1A30-45DF-93D7-CA8029ADB4D0}">
      <dsp:nvSpPr>
        <dsp:cNvPr id="0" name=""/>
        <dsp:cNvSpPr/>
      </dsp:nvSpPr>
      <dsp:spPr>
        <a:xfrm rot="806900">
          <a:off x="4154604" y="3733171"/>
          <a:ext cx="1131580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131580" y="133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4692105" y="3718184"/>
        <a:ext cx="56579" cy="56579"/>
      </dsp:txXfrm>
    </dsp:sp>
    <dsp:sp modelId="{882487F5-961F-423F-A7A2-6917D95ED680}">
      <dsp:nvSpPr>
        <dsp:cNvPr id="0" name=""/>
        <dsp:cNvSpPr/>
      </dsp:nvSpPr>
      <dsp:spPr>
        <a:xfrm>
          <a:off x="5270670" y="3560005"/>
          <a:ext cx="1272211" cy="6361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Cookie sheets</a:t>
          </a:r>
          <a:endParaRPr lang="en-US" sz="1800" kern="1200" dirty="0"/>
        </a:p>
      </dsp:txBody>
      <dsp:txXfrm>
        <a:off x="5289301" y="3578636"/>
        <a:ext cx="1234949" cy="598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694F82D-A9E3-C04A-B143-8E95E82637CE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9C10EDE-C285-D145-BFF9-6CF7C15AC6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0909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DD43F9-A6BB-5F43-810B-CC7937A97585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D8CBB48-5F84-BA42-AD94-F4E9A7314B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4886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906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1400" dirty="0" smtClean="0"/>
          </a:p>
          <a:p>
            <a:pPr lvl="1"/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342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1400" dirty="0" smtClean="0"/>
          </a:p>
          <a:p>
            <a:pPr lvl="1"/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342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040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31963" y="696913"/>
            <a:ext cx="3546475" cy="26590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3356516"/>
            <a:ext cx="5608320" cy="5242653"/>
          </a:xfrm>
        </p:spPr>
        <p:txBody>
          <a:bodyPr/>
          <a:lstStyle/>
          <a:p>
            <a:endParaRPr lang="en-US" sz="14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399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77988" y="696913"/>
            <a:ext cx="3654425" cy="2741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3438143"/>
            <a:ext cx="5608320" cy="5391823"/>
          </a:xfrm>
        </p:spPr>
        <p:txBody>
          <a:bodyPr>
            <a:normAutofit fontScale="77500" lnSpcReduction="20000"/>
          </a:bodyPr>
          <a:lstStyle/>
          <a:p>
            <a:pPr marL="0" lvl="2" defTabSz="931774">
              <a:defRPr/>
            </a:pPr>
            <a:endParaRPr lang="en-US" sz="1400" dirty="0" smtClean="0"/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77988" y="696913"/>
            <a:ext cx="3654425" cy="2741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3438143"/>
            <a:ext cx="5608320" cy="5391823"/>
          </a:xfrm>
        </p:spPr>
        <p:txBody>
          <a:bodyPr>
            <a:normAutofit fontScale="77500" lnSpcReduction="20000"/>
          </a:bodyPr>
          <a:lstStyle/>
          <a:p>
            <a:pPr marL="0" lvl="2" defTabSz="931774">
              <a:defRPr/>
            </a:pPr>
            <a:endParaRPr lang="en-US" sz="1400" dirty="0" smtClean="0"/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36750" y="446088"/>
            <a:ext cx="3136900" cy="2352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23746" y="2798065"/>
            <a:ext cx="6400800" cy="6031902"/>
          </a:xfrm>
        </p:spPr>
        <p:txBody>
          <a:bodyPr>
            <a:noAutofit/>
          </a:bodyPr>
          <a:lstStyle/>
          <a:p>
            <a:endParaRPr lang="en-US" sz="1000" kern="12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05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82738" y="696913"/>
            <a:ext cx="3844925" cy="2882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3724507"/>
            <a:ext cx="5608320" cy="4874663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0270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1125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1126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228600" indent="-228600">
              <a:buNone/>
            </a:pPr>
            <a:endParaRPr lang="en-US" sz="14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in Title Slide">
    <p:bg>
      <p:bgPr>
        <a:solidFill>
          <a:srgbClr val="143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8400"/>
            <a:ext cx="9143391" cy="2749113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0" y="1160085"/>
            <a:ext cx="9144000" cy="2737064"/>
            <a:chOff x="0" y="1160085"/>
            <a:chExt cx="9144000" cy="2737064"/>
          </a:xfrm>
        </p:grpSpPr>
        <p:cxnSp>
          <p:nvCxnSpPr>
            <p:cNvPr id="15" name="Straight Connector 14"/>
            <p:cNvCxnSpPr/>
            <p:nvPr userDrawn="1"/>
          </p:nvCxnSpPr>
          <p:spPr>
            <a:xfrm>
              <a:off x="0" y="1160085"/>
              <a:ext cx="9144000" cy="0"/>
            </a:xfrm>
            <a:prstGeom prst="line">
              <a:avLst/>
            </a:prstGeom>
            <a:ln w="444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0" y="3897149"/>
              <a:ext cx="9144000" cy="0"/>
            </a:xfrm>
            <a:prstGeom prst="line">
              <a:avLst/>
            </a:prstGeom>
            <a:ln w="444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 descr="fullbackgrd_trsp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5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6255" y="3977482"/>
            <a:ext cx="7687545" cy="1293018"/>
          </a:xfrm>
        </p:spPr>
        <p:txBody>
          <a:bodyPr anchor="t" anchorCtr="0"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/>
                <a:cs typeface="Arial Unicode M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6255" y="5384799"/>
            <a:ext cx="5606532" cy="977901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24291" y="5383049"/>
            <a:ext cx="1989509" cy="365125"/>
          </a:xfrm>
        </p:spPr>
        <p:txBody>
          <a:bodyPr anchor="t" anchorCtr="0"/>
          <a:lstStyle>
            <a:lvl1pPr>
              <a:defRPr sz="1600">
                <a:solidFill>
                  <a:srgbClr val="FFFFFE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5" name="Picture 4" descr="Westat_logo_whit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88" y="530029"/>
            <a:ext cx="1402546" cy="4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0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year Title Slide">
    <p:bg>
      <p:bgPr>
        <a:solidFill>
          <a:srgbClr val="143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8400"/>
            <a:ext cx="9143391" cy="2749113"/>
          </a:xfrm>
          <a:prstGeom prst="rect">
            <a:avLst/>
          </a:prstGeom>
        </p:spPr>
      </p:pic>
      <p:grpSp>
        <p:nvGrpSpPr>
          <p:cNvPr id="15" name="Group 14"/>
          <p:cNvGrpSpPr/>
          <p:nvPr userDrawn="1"/>
        </p:nvGrpSpPr>
        <p:grpSpPr>
          <a:xfrm>
            <a:off x="0" y="1160085"/>
            <a:ext cx="9144000" cy="2737064"/>
            <a:chOff x="0" y="1160085"/>
            <a:chExt cx="9144000" cy="2737064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0" y="1160085"/>
              <a:ext cx="9144000" cy="0"/>
            </a:xfrm>
            <a:prstGeom prst="line">
              <a:avLst/>
            </a:prstGeom>
            <a:ln w="444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0" y="3897149"/>
              <a:ext cx="9144000" cy="0"/>
            </a:xfrm>
            <a:prstGeom prst="line">
              <a:avLst/>
            </a:prstGeom>
            <a:ln w="444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 descr="fullbackgrd_trsp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951" y="467113"/>
            <a:ext cx="1771648" cy="52233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1126255" y="3977482"/>
            <a:ext cx="7687545" cy="1293018"/>
          </a:xfrm>
        </p:spPr>
        <p:txBody>
          <a:bodyPr anchor="t" anchorCtr="0"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/>
                <a:cs typeface="Arial Unicode M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1126255" y="5384799"/>
            <a:ext cx="5606532" cy="977901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10"/>
          </p:nvPr>
        </p:nvSpPr>
        <p:spPr>
          <a:xfrm>
            <a:off x="6824291" y="5383049"/>
            <a:ext cx="1989509" cy="365125"/>
          </a:xfrm>
        </p:spPr>
        <p:txBody>
          <a:bodyPr anchor="t" anchorCtr="0"/>
          <a:lstStyle>
            <a:lvl1pPr>
              <a:defRPr sz="1600">
                <a:solidFill>
                  <a:srgbClr val="FFFFFE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20" name="Picture 19" descr="Westat_logo_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88" y="530029"/>
            <a:ext cx="1402546" cy="4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44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buClr>
                <a:srgbClr val="3172A9"/>
              </a:buClr>
              <a:defRPr/>
            </a:lvl1pPr>
            <a:lvl2pPr>
              <a:buClr>
                <a:srgbClr val="3172A9"/>
              </a:buClr>
              <a:defRPr/>
            </a:lvl2pPr>
            <a:lvl3pPr>
              <a:buClr>
                <a:srgbClr val="3172A9"/>
              </a:buClr>
              <a:defRPr/>
            </a:lvl3pPr>
            <a:lvl4pPr>
              <a:buClr>
                <a:srgbClr val="3172A9"/>
              </a:buClr>
              <a:defRPr/>
            </a:lvl4pPr>
            <a:lvl5pPr>
              <a:buClr>
                <a:srgbClr val="3172A9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660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143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ullbackgrd_trsp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1160084"/>
            <a:ext cx="9144000" cy="2737065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3413" y="6356350"/>
            <a:ext cx="5386387" cy="365125"/>
          </a:xfrm>
        </p:spPr>
        <p:txBody>
          <a:bodyPr/>
          <a:lstStyle>
            <a:lvl1pPr algn="l">
              <a:defRPr baseline="0">
                <a:solidFill>
                  <a:schemeClr val="bg1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" y="6356350"/>
            <a:ext cx="310896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198" y="2646725"/>
            <a:ext cx="7730681" cy="1095550"/>
          </a:xfrm>
        </p:spPr>
        <p:txBody>
          <a:bodyPr anchor="b" anchorCtr="0">
            <a:normAutofit/>
          </a:bodyPr>
          <a:lstStyle>
            <a:lvl1pPr algn="l">
              <a:defRPr sz="2800" b="1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160085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2199" y="1259937"/>
            <a:ext cx="7730680" cy="126893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38971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Westat_logo_whi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88" y="530029"/>
            <a:ext cx="1402546" cy="4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025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081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81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118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3886200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39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3925" y="2174875"/>
            <a:ext cx="4041775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558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050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0936" y="6356350"/>
            <a:ext cx="53467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18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273050"/>
            <a:ext cx="3695699" cy="1162050"/>
          </a:xfrm>
        </p:spPr>
        <p:txBody>
          <a:bodyPr anchor="t" anchorCtr="0">
            <a:normAutofit/>
          </a:bodyPr>
          <a:lstStyle>
            <a:lvl1pPr algn="l">
              <a:defRPr sz="2800" b="1">
                <a:solidFill>
                  <a:srgbClr val="1D649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0" y="273050"/>
            <a:ext cx="4203700" cy="5853113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200"/>
            </a:lvl2pPr>
            <a:lvl3pPr>
              <a:buClr>
                <a:srgbClr val="3172A9"/>
              </a:buClr>
              <a:defRPr sz="2400"/>
            </a:lvl3pPr>
            <a:lvl4pPr>
              <a:buClr>
                <a:srgbClr val="3172A9"/>
              </a:buClr>
              <a:defRPr sz="2000"/>
            </a:lvl4pPr>
            <a:lvl5pPr>
              <a:buClr>
                <a:srgbClr val="3172A9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2301" y="1435100"/>
            <a:ext cx="369569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2300" y="6356350"/>
            <a:ext cx="53975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201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D649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2288" y="6356350"/>
            <a:ext cx="4227512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9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320"/>
            <a:ext cx="7345363" cy="885765"/>
          </a:xfrm>
        </p:spPr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685800" y="1257300"/>
            <a:ext cx="7345363" cy="5244831"/>
          </a:xfrm>
        </p:spPr>
        <p:txBody>
          <a:bodyPr/>
          <a:lstStyle>
            <a:lvl1pPr>
              <a:buClr>
                <a:srgbClr val="3172A9"/>
              </a:buClr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F52187-718E-B849-A91C-4A8B761E8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41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Layout">
    <p:bg>
      <p:bgPr>
        <a:solidFill>
          <a:srgbClr val="143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ullbackgrd_trsp.png"/>
          <p:cNvPicPr>
            <a:picLocks noChangeAspect="1"/>
          </p:cNvPicPr>
          <p:nvPr userDrawn="1"/>
        </p:nvPicPr>
        <p:blipFill>
          <a:blip r:embed="rId2"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5000" y="6356350"/>
            <a:ext cx="5384800" cy="365125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29600" cy="96545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229600" cy="4525963"/>
          </a:xfrm>
        </p:spPr>
        <p:txBody>
          <a:bodyPr/>
          <a:lstStyle>
            <a:lvl1pPr>
              <a:buClr>
                <a:srgbClr val="4589BC"/>
              </a:buClr>
              <a:defRPr>
                <a:solidFill>
                  <a:srgbClr val="FFFFFF"/>
                </a:solidFill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</a:defRPr>
            </a:lvl2pPr>
            <a:lvl3pPr>
              <a:buClr>
                <a:srgbClr val="4589BC"/>
              </a:buClr>
              <a:defRPr>
                <a:solidFill>
                  <a:srgbClr val="FFFFFF"/>
                </a:solidFill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</a:defRPr>
            </a:lvl4pPr>
            <a:lvl5pPr>
              <a:buClr>
                <a:srgbClr val="4589BC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134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buClr>
                <a:srgbClr val="4589BC"/>
              </a:buClr>
              <a:defRPr sz="2800"/>
            </a:lvl1pPr>
            <a:lvl2pPr>
              <a:buClr>
                <a:schemeClr val="bg1"/>
              </a:buClr>
              <a:defRPr sz="2400"/>
            </a:lvl2pPr>
            <a:lvl3pPr>
              <a:buClr>
                <a:srgbClr val="4589BC"/>
              </a:buClr>
              <a:defRPr sz="2000"/>
            </a:lvl3pPr>
            <a:lvl4pPr>
              <a:buClr>
                <a:schemeClr val="bg1"/>
              </a:buClr>
              <a:defRPr sz="1800"/>
            </a:lvl4pPr>
            <a:lvl5pPr>
              <a:buClr>
                <a:srgbClr val="4589BC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7100" y="1600200"/>
            <a:ext cx="4038600" cy="4525963"/>
          </a:xfrm>
        </p:spPr>
        <p:txBody>
          <a:bodyPr/>
          <a:lstStyle>
            <a:lvl1pPr>
              <a:buClr>
                <a:srgbClr val="4589BC"/>
              </a:buClr>
              <a:defRPr sz="2800"/>
            </a:lvl1pPr>
            <a:lvl2pPr>
              <a:buClr>
                <a:schemeClr val="bg1"/>
              </a:buClr>
              <a:defRPr sz="2400"/>
            </a:lvl2pPr>
            <a:lvl3pPr>
              <a:buClr>
                <a:srgbClr val="4589BC"/>
              </a:buClr>
              <a:defRPr sz="2000"/>
            </a:lvl3pPr>
            <a:lvl4pPr>
              <a:buClr>
                <a:schemeClr val="bg1"/>
              </a:buClr>
              <a:defRPr sz="1800"/>
            </a:lvl4pPr>
            <a:lvl5pPr>
              <a:buClr>
                <a:srgbClr val="4589BC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627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3886200" cy="3951288"/>
          </a:xfrm>
        </p:spPr>
        <p:txBody>
          <a:bodyPr/>
          <a:lstStyle>
            <a:lvl1pPr>
              <a:buClr>
                <a:srgbClr val="4589BC"/>
              </a:buClr>
              <a:defRPr sz="2400"/>
            </a:lvl1pPr>
            <a:lvl2pPr>
              <a:buClr>
                <a:schemeClr val="bg1"/>
              </a:buClr>
              <a:defRPr sz="2000"/>
            </a:lvl2pPr>
            <a:lvl3pPr>
              <a:buClr>
                <a:srgbClr val="4589BC"/>
              </a:buClr>
              <a:defRPr sz="1800"/>
            </a:lvl3pPr>
            <a:lvl4pPr>
              <a:buClr>
                <a:schemeClr val="bg1"/>
              </a:buClr>
              <a:defRPr sz="1600"/>
            </a:lvl4pPr>
            <a:lvl5pPr>
              <a:buClr>
                <a:srgbClr val="4589BC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85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8525" y="2174875"/>
            <a:ext cx="4041775" cy="3951288"/>
          </a:xfrm>
        </p:spPr>
        <p:txBody>
          <a:bodyPr/>
          <a:lstStyle>
            <a:lvl1pPr>
              <a:buClr>
                <a:srgbClr val="4589BC"/>
              </a:buClr>
              <a:defRPr sz="2400"/>
            </a:lvl1pPr>
            <a:lvl2pPr>
              <a:buClr>
                <a:schemeClr val="bg1"/>
              </a:buClr>
              <a:defRPr sz="2000"/>
            </a:lvl2pPr>
            <a:lvl3pPr>
              <a:buClr>
                <a:srgbClr val="4589BC"/>
              </a:buClr>
              <a:defRPr sz="1800"/>
            </a:lvl3pPr>
            <a:lvl4pPr>
              <a:buClr>
                <a:schemeClr val="bg1"/>
              </a:buClr>
              <a:defRPr sz="1600"/>
            </a:lvl4pPr>
            <a:lvl5pPr>
              <a:buClr>
                <a:srgbClr val="4589BC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6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39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0936" y="6356350"/>
            <a:ext cx="53467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969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2288" y="6356350"/>
            <a:ext cx="4227512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117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320"/>
            <a:ext cx="7345363" cy="88576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685800" y="1257300"/>
            <a:ext cx="7345363" cy="5244831"/>
          </a:xfrm>
        </p:spPr>
        <p:txBody>
          <a:bodyPr/>
          <a:lstStyle>
            <a:lvl1pPr>
              <a:buClr>
                <a:srgbClr val="4589BC"/>
              </a:buClr>
              <a:defRPr/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F52187-718E-B849-A91C-4A8B761E8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580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buClr>
                <a:srgbClr val="3172A9"/>
              </a:buClr>
              <a:defRPr/>
            </a:lvl1pPr>
            <a:lvl2pPr>
              <a:buClr>
                <a:srgbClr val="3172A9"/>
              </a:buClr>
              <a:defRPr/>
            </a:lvl2pPr>
            <a:lvl3pPr>
              <a:buClr>
                <a:srgbClr val="3172A9"/>
              </a:buClr>
              <a:defRPr/>
            </a:lvl3pPr>
            <a:lvl4pPr>
              <a:buClr>
                <a:srgbClr val="3172A9"/>
              </a:buClr>
              <a:defRPr/>
            </a:lvl4pPr>
            <a:lvl5pPr>
              <a:buClr>
                <a:srgbClr val="3172A9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8499030" y="6356350"/>
            <a:ext cx="31477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7588" y="6173787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629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827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7100" y="12827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01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192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1958975"/>
            <a:ext cx="3886200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8525" y="13192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8525" y="1958975"/>
            <a:ext cx="4041775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789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97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630936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43C68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730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273050"/>
            <a:ext cx="3695699" cy="1162050"/>
          </a:xfrm>
        </p:spPr>
        <p:txBody>
          <a:bodyPr anchor="t" anchorCtr="0">
            <a:normAutofit/>
          </a:bodyPr>
          <a:lstStyle>
            <a:lvl1pPr algn="l">
              <a:defRPr sz="2800" b="1"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0" y="273050"/>
            <a:ext cx="4203700" cy="5853113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200"/>
            </a:lvl2pPr>
            <a:lvl3pPr>
              <a:buClr>
                <a:srgbClr val="3172A9"/>
              </a:buClr>
              <a:defRPr sz="2400"/>
            </a:lvl3pPr>
            <a:lvl4pPr>
              <a:buClr>
                <a:srgbClr val="3172A9"/>
              </a:buClr>
              <a:defRPr sz="2000"/>
            </a:lvl4pPr>
            <a:lvl5pPr>
              <a:buClr>
                <a:srgbClr val="3172A9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2301" y="1435100"/>
            <a:ext cx="369569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270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15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320"/>
            <a:ext cx="7345363" cy="885765"/>
          </a:xfrm>
        </p:spPr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685800" y="1257301"/>
            <a:ext cx="7345363" cy="5099050"/>
          </a:xfrm>
        </p:spPr>
        <p:txBody>
          <a:bodyPr/>
          <a:lstStyle>
            <a:lvl1pPr>
              <a:buClr>
                <a:srgbClr val="3172A9"/>
              </a:buClr>
              <a:defRPr/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F52187-718E-B849-A91C-4A8B761E89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139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buClr>
                <a:srgbClr val="3172A9"/>
              </a:buClr>
              <a:defRPr/>
            </a:lvl1pPr>
            <a:lvl2pPr>
              <a:buClr>
                <a:srgbClr val="3172A9"/>
              </a:buClr>
              <a:defRPr/>
            </a:lvl2pPr>
            <a:lvl3pPr>
              <a:buClr>
                <a:srgbClr val="3172A9"/>
              </a:buClr>
              <a:defRPr/>
            </a:lvl3pPr>
            <a:lvl4pPr>
              <a:buClr>
                <a:srgbClr val="3172A9"/>
              </a:buClr>
              <a:defRPr/>
            </a:lvl4pPr>
            <a:lvl5pPr>
              <a:buClr>
                <a:srgbClr val="3172A9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194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7100" y="12954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577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192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1958975"/>
            <a:ext cx="3886200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8525" y="13192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8525" y="1958975"/>
            <a:ext cx="4041775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91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70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630936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43C68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77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273050"/>
            <a:ext cx="3695699" cy="1162050"/>
          </a:xfrm>
        </p:spPr>
        <p:txBody>
          <a:bodyPr anchor="t" anchorCtr="0">
            <a:normAutofit/>
          </a:bodyPr>
          <a:lstStyle>
            <a:lvl1pPr algn="l">
              <a:defRPr sz="2800" b="1"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0" y="273050"/>
            <a:ext cx="4203700" cy="5853113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200"/>
            </a:lvl2pPr>
            <a:lvl3pPr>
              <a:buClr>
                <a:srgbClr val="3172A9"/>
              </a:buClr>
              <a:defRPr sz="2400"/>
            </a:lvl3pPr>
            <a:lvl4pPr>
              <a:buClr>
                <a:srgbClr val="3172A9"/>
              </a:buClr>
              <a:defRPr sz="2000"/>
            </a:lvl4pPr>
            <a:lvl5pPr>
              <a:buClr>
                <a:srgbClr val="3172A9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2301" y="1435100"/>
            <a:ext cx="369569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716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695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320"/>
            <a:ext cx="8107363" cy="885765"/>
          </a:xfrm>
        </p:spPr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685800" y="1257301"/>
            <a:ext cx="8107363" cy="4902199"/>
          </a:xfrm>
        </p:spPr>
        <p:txBody>
          <a:bodyPr/>
          <a:lstStyle>
            <a:lvl1pPr>
              <a:buClr>
                <a:srgbClr val="3172A9"/>
              </a:buClr>
              <a:defRPr/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F52187-718E-B849-A91C-4A8B761E89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376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22438"/>
            <a:ext cx="7772400" cy="5135563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2400" baseline="0">
                <a:solidFill>
                  <a:srgbClr val="192168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863600" indent="-406400">
              <a:spcBef>
                <a:spcPts val="600"/>
              </a:spcBef>
              <a:spcAft>
                <a:spcPts val="600"/>
              </a:spcAft>
              <a:defRPr sz="2200">
                <a:solidFill>
                  <a:srgbClr val="192168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2000">
                <a:solidFill>
                  <a:srgbClr val="192168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800">
                <a:solidFill>
                  <a:srgbClr val="192168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>
              <a:buClr>
                <a:srgbClr val="CE1126"/>
              </a:buCl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7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07E64-D858-4686-BEC9-9DE3BFFDA9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6617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22438"/>
            <a:ext cx="3657600" cy="4525963"/>
          </a:xfrm>
        </p:spPr>
        <p:txBody>
          <a:bodyPr>
            <a:normAutofit/>
          </a:bodyPr>
          <a:lstStyle>
            <a:lvl1pPr>
              <a:defRPr sz="2800">
                <a:solidFill>
                  <a:srgbClr val="192168"/>
                </a:solidFill>
              </a:defRPr>
            </a:lvl1pPr>
            <a:lvl2pPr>
              <a:defRPr sz="2400">
                <a:solidFill>
                  <a:srgbClr val="192168"/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E1126"/>
              </a:buClr>
              <a:buSzTx/>
              <a:buFont typeface="Calibri" pitchFamily="34" charset="0"/>
              <a:buChar char="–"/>
              <a:tabLst/>
              <a:defRPr sz="2000">
                <a:solidFill>
                  <a:srgbClr val="192168"/>
                </a:solidFill>
              </a:defRPr>
            </a:lvl3pPr>
            <a:lvl4pPr>
              <a:buFont typeface="Arial" pitchFamily="34" charset="0"/>
              <a:buChar char="•"/>
              <a:defRPr sz="1800">
                <a:solidFill>
                  <a:srgbClr val="192168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722438"/>
            <a:ext cx="3642360" cy="4525963"/>
          </a:xfrm>
        </p:spPr>
        <p:txBody>
          <a:bodyPr/>
          <a:lstStyle>
            <a:lvl1pPr>
              <a:defRPr sz="2800">
                <a:solidFill>
                  <a:srgbClr val="192168"/>
                </a:solidFill>
              </a:defRPr>
            </a:lvl1pPr>
            <a:lvl2pPr>
              <a:defRPr sz="2400">
                <a:solidFill>
                  <a:srgbClr val="192168"/>
                </a:solidFill>
              </a:defRPr>
            </a:lvl2pPr>
            <a:lvl3pPr>
              <a:defRPr sz="2000">
                <a:solidFill>
                  <a:srgbClr val="192168"/>
                </a:solidFill>
              </a:defRPr>
            </a:lvl3pPr>
            <a:lvl4pPr>
              <a:buFont typeface="Arial" pitchFamily="34" charset="0"/>
              <a:buChar char="•"/>
              <a:defRPr sz="1800">
                <a:solidFill>
                  <a:srgbClr val="192168"/>
                </a:solidFill>
              </a:defRPr>
            </a:lvl4pPr>
            <a:lvl5pPr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83DD-F7F3-4A2E-BF80-F4F1AB9330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88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646238"/>
            <a:ext cx="3657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2286000"/>
            <a:ext cx="3657600" cy="3840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E1126"/>
              </a:buClr>
              <a:buSzTx/>
              <a:buFont typeface="Calibri" pitchFamily="34" charset="0"/>
              <a:buChar char="–"/>
              <a:tabLst/>
              <a:defRPr sz="1800" baseline="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1646238"/>
            <a:ext cx="3657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2286000"/>
            <a:ext cx="3657600" cy="3840163"/>
          </a:xfrm>
        </p:spPr>
        <p:txBody>
          <a:bodyPr/>
          <a:lstStyle>
            <a:lvl1pPr>
              <a:defRPr sz="2400"/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E1126"/>
              </a:buClr>
              <a:buSzTx/>
              <a:buFont typeface="Wingdings 3" pitchFamily="18" charset="2"/>
              <a:buChar char=""/>
              <a:tabLst/>
              <a:defRPr sz="2000"/>
            </a:lvl2pPr>
            <a:lvl3pPr>
              <a:buFont typeface="Tahoma" pitchFamily="34" charset="0"/>
              <a:buChar char="–"/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80D92-8712-4543-AEB1-C9DEAD9305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8630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(with bann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WINNT\Profiles\Himes_D\Desktop\logo_tall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8899" y="0"/>
            <a:ext cx="927100" cy="7086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82167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6"/>
          <p:cNvSpPr txBox="1">
            <a:spLocks noChangeArrowheads="1"/>
          </p:cNvSpPr>
          <p:nvPr userDrawn="1"/>
        </p:nvSpPr>
        <p:spPr bwMode="auto">
          <a:xfrm>
            <a:off x="1" y="0"/>
            <a:ext cx="762115" cy="6858000"/>
          </a:xfrm>
          <a:prstGeom prst="rect">
            <a:avLst/>
          </a:prstGeom>
          <a:gradFill>
            <a:gsLst>
              <a:gs pos="0">
                <a:srgbClr val="192168"/>
              </a:gs>
              <a:gs pos="26000">
                <a:srgbClr val="192168">
                  <a:alpha val="79000"/>
                </a:srgbClr>
              </a:gs>
              <a:gs pos="78000">
                <a:srgbClr val="969EE6">
                  <a:alpha val="68000"/>
                </a:srgbClr>
              </a:gs>
              <a:gs pos="100000">
                <a:srgbClr val="CACEF2">
                  <a:alpha val="61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18288" rIns="18288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0000FF"/>
              </a:solidFill>
              <a:latin typeface="AvantGarde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900" b="1" dirty="0">
              <a:solidFill>
                <a:prstClr val="white"/>
              </a:solidFill>
              <a:latin typeface="Bookman" pitchFamily="18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b="1" i="1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103120"/>
            <a:ext cx="7772400" cy="2286000"/>
          </a:xfrm>
        </p:spPr>
        <p:txBody>
          <a:bodyPr anchor="ctr"/>
          <a:lstStyle>
            <a:lvl1pPr algn="ctr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5122" name="Picture 2" descr="C:\WINNT\Profiles\Himes_D\Desktop\logo_ver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5943600"/>
            <a:ext cx="758972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65509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273050"/>
            <a:ext cx="3160713" cy="1162050"/>
          </a:xfrm>
        </p:spPr>
        <p:txBody>
          <a:bodyPr>
            <a:noAutofit/>
          </a:bodyPr>
          <a:lstStyle>
            <a:lvl1pPr algn="l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273051"/>
            <a:ext cx="4648200" cy="5853113"/>
          </a:xfrm>
        </p:spPr>
        <p:txBody>
          <a:bodyPr/>
          <a:lstStyle>
            <a:lvl1pPr>
              <a:defRPr sz="3200">
                <a:solidFill>
                  <a:srgbClr val="192168"/>
                </a:solidFill>
              </a:defRPr>
            </a:lvl1pPr>
            <a:lvl2pPr>
              <a:defRPr sz="2800">
                <a:solidFill>
                  <a:srgbClr val="192168"/>
                </a:solidFill>
              </a:defRPr>
            </a:lvl2pPr>
            <a:lvl3pPr>
              <a:defRPr sz="2400">
                <a:solidFill>
                  <a:srgbClr val="192168"/>
                </a:solidFill>
              </a:defRPr>
            </a:lvl3pPr>
            <a:lvl4pPr>
              <a:defRPr sz="2000">
                <a:solidFill>
                  <a:srgbClr val="192168"/>
                </a:solidFill>
              </a:defRPr>
            </a:lvl4pPr>
            <a:lvl5pPr>
              <a:buClr>
                <a:srgbClr val="CE1126"/>
              </a:buClr>
              <a:defRPr sz="2000" baseline="0">
                <a:solidFill>
                  <a:srgbClr val="000000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1435101"/>
            <a:ext cx="3160713" cy="46910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192168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03734-BC97-4A83-AE60-97578BDF6C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4100" name="Picture 4" descr="C:\WINNT\Profiles\Himes_D\Desktop\logo_tall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399" y="6351"/>
            <a:ext cx="927100" cy="7080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581992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870E-A234-4EB2-8D0E-3723FDCA71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973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1340"/>
            <a:ext cx="81153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928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1380" y="6356350"/>
            <a:ext cx="53884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0" y="6356350"/>
            <a:ext cx="31477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42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rgbClr val="1D649D"/>
          </a:solidFill>
          <a:latin typeface="Arial"/>
          <a:ea typeface="+mj-ea"/>
          <a:cs typeface="+mj-cs"/>
        </a:defRPr>
      </a:lvl1pPr>
    </p:titleStyle>
    <p:bodyStyle>
      <a:lvl1pPr marL="230188" indent="-230188" algn="l" defTabSz="457200" rtl="0" eaLnBrk="1" latinLnBrk="0" hangingPunct="1">
        <a:spcBef>
          <a:spcPct val="20000"/>
        </a:spcBef>
        <a:buClr>
          <a:srgbClr val="3172A9"/>
        </a:buClr>
        <a:buFont typeface="Wingdings" charset="2"/>
        <a:buChar char="§"/>
        <a:defRPr sz="2400" kern="1200">
          <a:solidFill>
            <a:srgbClr val="143C68"/>
          </a:solidFill>
          <a:latin typeface="Arial"/>
          <a:ea typeface="+mn-ea"/>
          <a:cs typeface="+mn-cs"/>
        </a:defRPr>
      </a:lvl1pPr>
      <a:lvl2pPr marL="630238" indent="-290513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200" kern="1200">
          <a:solidFill>
            <a:srgbClr val="143C68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•"/>
        <a:defRPr sz="2000" kern="1200">
          <a:solidFill>
            <a:srgbClr val="143C68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000" kern="1200">
          <a:solidFill>
            <a:srgbClr val="143C68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»"/>
        <a:defRPr sz="2000" kern="1200">
          <a:solidFill>
            <a:srgbClr val="143C68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B3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1340"/>
            <a:ext cx="81153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928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1380" y="6356350"/>
            <a:ext cx="53884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0" y="6356350"/>
            <a:ext cx="31477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rgbClr val="FFFFFF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34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5" r:id="rId2"/>
    <p:sldLayoutId id="2147483696" r:id="rId3"/>
    <p:sldLayoutId id="2147483697" r:id="rId4"/>
    <p:sldLayoutId id="2147483698" r:id="rId5"/>
    <p:sldLayoutId id="2147483700" r:id="rId6"/>
    <p:sldLayoutId id="2147483703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latin typeface="Arial"/>
          <a:ea typeface="+mj-ea"/>
          <a:cs typeface="+mj-cs"/>
        </a:defRPr>
      </a:lvl1pPr>
    </p:titleStyle>
    <p:bodyStyle>
      <a:lvl1pPr marL="230188" indent="-230188" algn="l" defTabSz="457200" rtl="0" eaLnBrk="1" latinLnBrk="0" hangingPunct="1">
        <a:spcBef>
          <a:spcPct val="20000"/>
        </a:spcBef>
        <a:buClr>
          <a:srgbClr val="4589BC"/>
        </a:buClr>
        <a:buFont typeface="Wingdings" charset="2"/>
        <a:buChar char="§"/>
        <a:defRPr sz="2400" kern="1200">
          <a:solidFill>
            <a:srgbClr val="FFFFFF"/>
          </a:solidFill>
          <a:latin typeface="Arial"/>
          <a:ea typeface="+mn-ea"/>
          <a:cs typeface="+mn-cs"/>
        </a:defRPr>
      </a:lvl1pPr>
      <a:lvl2pPr marL="630238" indent="-290513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–"/>
        <a:defRPr sz="2200" kern="1200">
          <a:solidFill>
            <a:srgbClr val="FFFFFF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4589BC"/>
        </a:buClr>
        <a:buFont typeface="Arial"/>
        <a:buChar char="•"/>
        <a:defRPr sz="2000" kern="1200">
          <a:solidFill>
            <a:srgbClr val="FFFFFF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–"/>
        <a:defRPr sz="2000" kern="1200">
          <a:solidFill>
            <a:srgbClr val="FFFFFF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4589BC"/>
        </a:buClr>
        <a:buFont typeface="Arial"/>
        <a:buChar char="»"/>
        <a:defRPr sz="2000" kern="1200">
          <a:solidFill>
            <a:srgbClr val="FFFFFF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1340"/>
            <a:ext cx="81153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0" y="6355080"/>
            <a:ext cx="31477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bg1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Westat logo yes symbol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40" y="6332007"/>
            <a:ext cx="1304457" cy="4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4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6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rgbClr val="1D649D"/>
          </a:solidFill>
          <a:latin typeface="Arial"/>
          <a:ea typeface="+mj-ea"/>
          <a:cs typeface="+mj-cs"/>
        </a:defRPr>
      </a:lvl1pPr>
    </p:titleStyle>
    <p:bodyStyle>
      <a:lvl1pPr marL="230188" indent="-230188" algn="l" defTabSz="457200" rtl="0" eaLnBrk="1" latinLnBrk="0" hangingPunct="1">
        <a:spcBef>
          <a:spcPct val="20000"/>
        </a:spcBef>
        <a:buClr>
          <a:srgbClr val="3172A9"/>
        </a:buClr>
        <a:buFont typeface="Wingdings" charset="2"/>
        <a:buChar char="§"/>
        <a:defRPr sz="2400" kern="1200">
          <a:solidFill>
            <a:srgbClr val="143C68"/>
          </a:solidFill>
          <a:latin typeface="Arial"/>
          <a:ea typeface="+mn-ea"/>
          <a:cs typeface="+mn-cs"/>
        </a:defRPr>
      </a:lvl1pPr>
      <a:lvl2pPr marL="630238" indent="-290513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200" kern="1200">
          <a:solidFill>
            <a:srgbClr val="143C68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•"/>
        <a:defRPr sz="2000" kern="1200">
          <a:solidFill>
            <a:srgbClr val="143C68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000" kern="1200">
          <a:solidFill>
            <a:srgbClr val="143C68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»"/>
        <a:defRPr sz="2000" kern="1200">
          <a:solidFill>
            <a:srgbClr val="143C68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1340"/>
            <a:ext cx="81153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0" y="6356350"/>
            <a:ext cx="31477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bg1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50YearsLogoBlue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0" y="6291536"/>
            <a:ext cx="1587500" cy="468039"/>
          </a:xfrm>
          <a:prstGeom prst="rect">
            <a:avLst/>
          </a:prstGeom>
        </p:spPr>
      </p:pic>
      <p:pic>
        <p:nvPicPr>
          <p:cNvPr id="9" name="Picture 8" descr="Westat logo yes symbol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40" y="6332007"/>
            <a:ext cx="1304457" cy="4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96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rgbClr val="1D649D"/>
          </a:solidFill>
          <a:latin typeface="Arial"/>
          <a:ea typeface="+mj-ea"/>
          <a:cs typeface="+mj-cs"/>
        </a:defRPr>
      </a:lvl1pPr>
    </p:titleStyle>
    <p:bodyStyle>
      <a:lvl1pPr marL="230188" indent="-230188" algn="l" defTabSz="457200" rtl="0" eaLnBrk="1" latinLnBrk="0" hangingPunct="1">
        <a:spcBef>
          <a:spcPct val="20000"/>
        </a:spcBef>
        <a:buClr>
          <a:srgbClr val="3172A9"/>
        </a:buClr>
        <a:buFont typeface="Wingdings" charset="2"/>
        <a:buChar char="§"/>
        <a:defRPr sz="2400" kern="1200">
          <a:solidFill>
            <a:srgbClr val="143C68"/>
          </a:solidFill>
          <a:latin typeface="Arial"/>
          <a:ea typeface="+mn-ea"/>
          <a:cs typeface="+mn-cs"/>
        </a:defRPr>
      </a:lvl1pPr>
      <a:lvl2pPr marL="630238" indent="-290513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200" kern="1200">
          <a:solidFill>
            <a:srgbClr val="143C68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•"/>
        <a:defRPr sz="2000" kern="1200">
          <a:solidFill>
            <a:srgbClr val="143C68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000" kern="1200">
          <a:solidFill>
            <a:srgbClr val="143C68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»"/>
        <a:defRPr sz="2000" kern="1200">
          <a:solidFill>
            <a:srgbClr val="143C68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title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752601"/>
            <a:ext cx="77724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 (not recommended)</a:t>
            </a:r>
          </a:p>
          <a:p>
            <a:pPr lvl="4"/>
            <a:endParaRPr lang="en-US" dirty="0" smtClean="0"/>
          </a:p>
          <a:p>
            <a:pPr lvl="3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0" y="6324601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192168"/>
                </a:solidFill>
                <a:latin typeface="Verdana" pitchFamily="34" charset="0"/>
                <a:cs typeface="Tahoma" pitchFamily="34" charset="0"/>
              </a:defRPr>
            </a:lvl1pPr>
          </a:lstStyle>
          <a:p>
            <a:pPr defTabSz="914400"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6324601"/>
            <a:ext cx="5943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192168"/>
                </a:solidFill>
                <a:latin typeface="Verdana" pitchFamily="34" charset="0"/>
                <a:cs typeface="Tahoma" pitchFamily="34" charset="0"/>
              </a:defRPr>
            </a:lvl1pPr>
          </a:lstStyle>
          <a:p>
            <a:pPr defTabSz="914400"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1000" y="6324601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192168"/>
                </a:solidFill>
                <a:latin typeface="Verdana" pitchFamily="34" charset="0"/>
                <a:cs typeface="Tahoma" pitchFamily="34" charset="0"/>
              </a:defRPr>
            </a:lvl1pPr>
          </a:lstStyle>
          <a:p>
            <a:pPr defTabSz="914400">
              <a:defRPr/>
            </a:pPr>
            <a:fld id="{B0B81DAC-DAA2-4CD6-B228-29CC63E4A3B2}" type="slidenum">
              <a:rPr lang="en-US"/>
              <a:pPr defTabSz="914400">
                <a:defRPr/>
              </a:pPr>
              <a:t>‹#›</a:t>
            </a:fld>
            <a:endParaRPr lang="en-US" dirty="0"/>
          </a:p>
        </p:txBody>
      </p:sp>
      <p:sp>
        <p:nvSpPr>
          <p:cNvPr id="10" name="Text Box 26"/>
          <p:cNvSpPr txBox="1">
            <a:spLocks noChangeArrowheads="1"/>
          </p:cNvSpPr>
          <p:nvPr/>
        </p:nvSpPr>
        <p:spPr bwMode="auto">
          <a:xfrm>
            <a:off x="127" y="0"/>
            <a:ext cx="761989" cy="6857394"/>
          </a:xfrm>
          <a:prstGeom prst="rect">
            <a:avLst/>
          </a:prstGeom>
          <a:gradFill>
            <a:gsLst>
              <a:gs pos="0">
                <a:srgbClr val="192168"/>
              </a:gs>
              <a:gs pos="26000">
                <a:srgbClr val="192168">
                  <a:alpha val="79000"/>
                </a:srgbClr>
              </a:gs>
              <a:gs pos="78000">
                <a:srgbClr val="969EE6">
                  <a:alpha val="68000"/>
                </a:srgbClr>
              </a:gs>
              <a:gs pos="100000">
                <a:srgbClr val="CACEF2">
                  <a:alpha val="61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18288" rIns="18288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0000FF"/>
              </a:solidFill>
              <a:latin typeface="AvantGarde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900" b="1" dirty="0">
              <a:solidFill>
                <a:prstClr val="white"/>
              </a:solidFill>
              <a:latin typeface="Bookman" pitchFamily="18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b="1" i="1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 flipV="1">
            <a:off x="0" y="1524000"/>
            <a:ext cx="8686800" cy="0"/>
          </a:xfrm>
          <a:prstGeom prst="line">
            <a:avLst/>
          </a:prstGeom>
          <a:noFill/>
          <a:ln w="76200">
            <a:solidFill>
              <a:srgbClr val="CE1126"/>
            </a:solidFill>
            <a:round/>
            <a:headEnd/>
            <a:tailEnd/>
          </a:ln>
          <a:effectLst/>
        </p:spPr>
        <p:txBody>
          <a:bodyPr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2060"/>
              </a:solidFill>
              <a:latin typeface="Arial" charset="0"/>
            </a:endParaRPr>
          </a:p>
        </p:txBody>
      </p:sp>
      <p:pic>
        <p:nvPicPr>
          <p:cNvPr id="2" name="Picture 2" descr="C:\WINNT\Profiles\Himes_D\Desktop\logo_vert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" y="5993505"/>
            <a:ext cx="717551" cy="864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76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rgbClr val="192168"/>
          </a:solidFill>
          <a:latin typeface="Tahoma" pitchFamily="34" charset="0"/>
          <a:ea typeface="+mj-ea"/>
          <a:cs typeface="Tahoma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E1126"/>
        </a:buClr>
        <a:buSzPct val="80000"/>
        <a:buFont typeface="Wingdings" pitchFamily="2" charset="2"/>
        <a:buChar char=""/>
        <a:defRPr sz="3200" kern="1200">
          <a:solidFill>
            <a:srgbClr val="192168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CE1126"/>
        </a:buClr>
        <a:buFont typeface="Wingdings 3" pitchFamily="18" charset="2"/>
        <a:buChar char=""/>
        <a:defRPr sz="2800" kern="1200">
          <a:solidFill>
            <a:srgbClr val="192168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CE1126"/>
        </a:buClr>
        <a:buFont typeface="Calibri" pitchFamily="34" charset="0"/>
        <a:buChar char="–"/>
        <a:defRPr sz="2400" kern="1200">
          <a:solidFill>
            <a:srgbClr val="192168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E1126"/>
        </a:buClr>
        <a:buSzPct val="125000"/>
        <a:buFont typeface="Arial" charset="0"/>
        <a:buChar char="•"/>
        <a:defRPr sz="2000" kern="1200">
          <a:solidFill>
            <a:srgbClr val="192168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v"/>
        <a:defRPr sz="2000" kern="1200">
          <a:solidFill>
            <a:srgbClr val="000000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RachelTesler@westat.com" TargetMode="External"/><Relationship Id="rId7" Type="http://schemas.openxmlformats.org/officeDocument/2006/relationships/hyperlink" Target="mailto:YuWright.Erica@bls.gov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hyperlink" Target="mailto:Erhard.Laura@bls.gov" TargetMode="External"/><Relationship Id="rId5" Type="http://schemas.openxmlformats.org/officeDocument/2006/relationships/hyperlink" Target="mailto:Kopp.Brandon@bls.gov" TargetMode="External"/><Relationship Id="rId4" Type="http://schemas.openxmlformats.org/officeDocument/2006/relationships/hyperlink" Target="mailto:jennifercrafts@westat.com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6205" y="1481932"/>
            <a:ext cx="7687545" cy="205184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Aggregating Survey Questions to Reduce Respondent Burden: 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Techniques </a:t>
            </a:r>
            <a:r>
              <a:rPr lang="en-US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 Comprehension and Reporting Accuracy</a:t>
            </a:r>
            <a:endParaRPr lang="en-US" sz="27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2026" y="4324350"/>
            <a:ext cx="7629524" cy="2038351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/>
              <a:t>Rachel Tesler, </a:t>
            </a:r>
            <a:r>
              <a:rPr lang="en-US" sz="2000" dirty="0"/>
              <a:t>Jennifer </a:t>
            </a:r>
            <a:r>
              <a:rPr lang="en-US" sz="2000" dirty="0" smtClean="0"/>
              <a:t>Crafts, </a:t>
            </a:r>
            <a:r>
              <a:rPr lang="en-US" sz="2000" b="1" i="1" dirty="0" err="1" smtClean="0"/>
              <a:t>Westat</a:t>
            </a:r>
            <a:endParaRPr lang="en-US" sz="2000" b="1" i="1" dirty="0" smtClean="0"/>
          </a:p>
          <a:p>
            <a:pPr algn="ctr"/>
            <a:r>
              <a:rPr lang="en-US" sz="2000" dirty="0" smtClean="0"/>
              <a:t>Brandon Kopp, </a:t>
            </a:r>
            <a:r>
              <a:rPr lang="en-US" sz="2000" dirty="0"/>
              <a:t>Laura Erhard, Erica </a:t>
            </a:r>
            <a:r>
              <a:rPr lang="en-US" sz="2000" dirty="0" smtClean="0"/>
              <a:t>Yu-Wright, </a:t>
            </a:r>
            <a:br>
              <a:rPr lang="en-US" sz="2000" dirty="0" smtClean="0"/>
            </a:br>
            <a:r>
              <a:rPr lang="en-US" sz="2000" b="1" i="1" dirty="0" smtClean="0"/>
              <a:t>Bureau of Labor Statistics</a:t>
            </a:r>
          </a:p>
          <a:p>
            <a:pPr algn="ctr"/>
            <a:endParaRPr lang="en-US" sz="2000" dirty="0" smtClean="0"/>
          </a:p>
          <a:p>
            <a:pPr algn="r"/>
            <a:r>
              <a:rPr lang="en-US" sz="2000" i="1" dirty="0" smtClean="0"/>
              <a:t>QDET2, Nov 2016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84767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The Consumer Expenditure (CE)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Sponsored by the Bureau of Labor Statistics</a:t>
            </a:r>
          </a:p>
          <a:p>
            <a:r>
              <a:rPr lang="en-US" dirty="0" smtClean="0"/>
              <a:t>Goals of the CE Survey:</a:t>
            </a:r>
          </a:p>
          <a:p>
            <a:pPr lvl="1"/>
            <a:r>
              <a:rPr lang="en-US" dirty="0" smtClean="0"/>
              <a:t>To </a:t>
            </a:r>
            <a:r>
              <a:rPr lang="en-US" dirty="0"/>
              <a:t>meet the need for accurate, complete, timely, and detailed information about the spending patterns of different types of households</a:t>
            </a:r>
          </a:p>
          <a:p>
            <a:pPr lvl="1"/>
            <a:r>
              <a:rPr lang="en-US" dirty="0"/>
              <a:t>To provide the basis for revising the expenditure weights for the Consumer Price Index (CPI) every two </a:t>
            </a:r>
            <a:r>
              <a:rPr lang="en-US" dirty="0" smtClean="0"/>
              <a:t>years</a:t>
            </a:r>
          </a:p>
          <a:p>
            <a:pPr lvl="1"/>
            <a:endParaRPr lang="en-US" sz="1200" dirty="0" smtClean="0"/>
          </a:p>
          <a:p>
            <a:r>
              <a:rPr lang="en-US" dirty="0"/>
              <a:t>2</a:t>
            </a:r>
            <a:r>
              <a:rPr lang="en-US" dirty="0" smtClean="0"/>
              <a:t> components: 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Recall interview</a:t>
            </a:r>
          </a:p>
          <a:p>
            <a:pPr lvl="1"/>
            <a:r>
              <a:rPr lang="en-US" sz="2400" dirty="0" smtClean="0"/>
              <a:t>Diary survey</a:t>
            </a:r>
          </a:p>
          <a:p>
            <a:pPr lvl="1"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91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Goals of CE Recall Interview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Revise questions designated for Recall Interview 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Continue BLS’ investigation of aggregate (“global”) questions  </a:t>
            </a:r>
            <a:endParaRPr lang="en-US" b="1" dirty="0" smtClean="0"/>
          </a:p>
          <a:p>
            <a:pPr lvl="1">
              <a:spcAft>
                <a:spcPts val="600"/>
              </a:spcAft>
            </a:pPr>
            <a:r>
              <a:rPr lang="en-US" dirty="0"/>
              <a:t>Shorten the interview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Reduce interviewer and respondent burden—without sacrificing accuracy or comprehension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This presentation will focus on methods for assessing accuracy and comprehension during qualitative interviews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Particularly retrospective probing techniques</a:t>
            </a:r>
          </a:p>
          <a:p>
            <a:pPr lvl="1"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1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Aggregate Questions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14400" y="857019"/>
            <a:ext cx="7772400" cy="5802545"/>
          </a:xfrm>
        </p:spPr>
        <p:txBody>
          <a:bodyPr/>
          <a:lstStyle/>
          <a:p>
            <a:pPr marL="0" indent="0">
              <a:lnSpc>
                <a:spcPts val="3000"/>
              </a:lnSpc>
              <a:buNone/>
            </a:pPr>
            <a:endParaRPr lang="en-US" sz="2000" i="1" dirty="0" smtClean="0"/>
          </a:p>
          <a:p>
            <a:pPr marL="0" indent="0">
              <a:lnSpc>
                <a:spcPts val="3000"/>
              </a:lnSpc>
              <a:buNone/>
            </a:pPr>
            <a:endParaRPr lang="en-US" sz="2000" i="1" dirty="0"/>
          </a:p>
          <a:p>
            <a:pPr marL="0" indent="0">
              <a:lnSpc>
                <a:spcPts val="3000"/>
              </a:lnSpc>
              <a:buNone/>
            </a:pPr>
            <a:endParaRPr lang="en-US" sz="2000" i="1" dirty="0" smtClean="0"/>
          </a:p>
          <a:p>
            <a:pPr marL="0" indent="0">
              <a:lnSpc>
                <a:spcPts val="3000"/>
              </a:lnSpc>
              <a:buNone/>
            </a:pPr>
            <a:endParaRPr lang="en-US" sz="2000" i="1" dirty="0"/>
          </a:p>
          <a:p>
            <a:pPr marL="0" indent="0">
              <a:lnSpc>
                <a:spcPts val="3000"/>
              </a:lnSpc>
              <a:buNone/>
            </a:pPr>
            <a:endParaRPr lang="en-US" sz="2000" i="1" dirty="0" smtClean="0"/>
          </a:p>
          <a:p>
            <a:pPr marL="0" indent="0">
              <a:lnSpc>
                <a:spcPts val="3000"/>
              </a:lnSpc>
              <a:buNone/>
            </a:pPr>
            <a:endParaRPr lang="en-US" sz="2000" i="1" dirty="0"/>
          </a:p>
          <a:p>
            <a:pPr marL="0" indent="0">
              <a:lnSpc>
                <a:spcPts val="3000"/>
              </a:lnSpc>
              <a:buNone/>
            </a:pPr>
            <a:endParaRPr lang="en-US" sz="2000" i="1" dirty="0" smtClean="0"/>
          </a:p>
          <a:p>
            <a:pPr marL="0" indent="0">
              <a:lnSpc>
                <a:spcPts val="3000"/>
              </a:lnSpc>
              <a:buNone/>
            </a:pPr>
            <a:endParaRPr lang="en-US" sz="2000" i="1" dirty="0"/>
          </a:p>
          <a:p>
            <a:pPr marL="0" indent="0">
              <a:lnSpc>
                <a:spcPts val="3000"/>
              </a:lnSpc>
              <a:buNone/>
            </a:pPr>
            <a:endParaRPr lang="en-US" sz="2000" i="1" dirty="0" smtClean="0"/>
          </a:p>
          <a:p>
            <a:pPr marL="0" indent="0">
              <a:lnSpc>
                <a:spcPts val="3000"/>
              </a:lnSpc>
              <a:buNone/>
            </a:pPr>
            <a:endParaRPr lang="en-US" sz="2000" i="1" dirty="0"/>
          </a:p>
          <a:p>
            <a:pPr marL="0" indent="0">
              <a:lnSpc>
                <a:spcPts val="2400"/>
              </a:lnSpc>
              <a:buNone/>
            </a:pPr>
            <a:r>
              <a:rPr lang="en-US" sz="1800" i="1" dirty="0" smtClean="0"/>
              <a:t>From the first of [reference </a:t>
            </a:r>
            <a:r>
              <a:rPr lang="en-US" sz="1800" i="1" dirty="0"/>
              <a:t>month</a:t>
            </a:r>
            <a:r>
              <a:rPr lang="en-US" sz="1800" i="1" dirty="0" smtClean="0"/>
              <a:t>] through…have </a:t>
            </a:r>
            <a:r>
              <a:rPr lang="en-US" sz="1800" i="1" dirty="0"/>
              <a:t>you [or any members of your </a:t>
            </a:r>
            <a:r>
              <a:rPr lang="en-US" sz="1800" i="1" dirty="0" smtClean="0"/>
              <a:t>household] purchased…</a:t>
            </a:r>
            <a:r>
              <a:rPr lang="en-US" sz="1800" b="1" i="1" dirty="0"/>
              <a:t>Items used to serve, consume, or store food and </a:t>
            </a:r>
            <a:r>
              <a:rPr lang="en-US" sz="1800" b="1" i="1" dirty="0" smtClean="0"/>
              <a:t>drink?</a:t>
            </a:r>
            <a:endParaRPr lang="en-US" sz="1800" b="1" i="1" dirty="0"/>
          </a:p>
          <a:p>
            <a:pPr marL="0" indent="0">
              <a:lnSpc>
                <a:spcPts val="3000"/>
              </a:lnSpc>
              <a:buNone/>
            </a:pPr>
            <a:endParaRPr lang="en-US" dirty="0"/>
          </a:p>
        </p:txBody>
      </p:sp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0888105"/>
              </p:ext>
            </p:extLst>
          </p:nvPr>
        </p:nvGraphicFramePr>
        <p:xfrm>
          <a:off x="1089212" y="859980"/>
          <a:ext cx="7100047" cy="4303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533848" y="490648"/>
            <a:ext cx="75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Items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66359" y="2563186"/>
            <a:ext cx="1318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Food storage containers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55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Developed wording for 116 aggregate questions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Based on review of current interview wording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Conducted 85 qualitative interviews across 9 iterative testing rounds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Respondent Characteristics: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 smtClean="0"/>
              <a:t>Mix </a:t>
            </a:r>
            <a:r>
              <a:rPr lang="en-US" dirty="0"/>
              <a:t>of household and demographic characteristics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Majority of interviews in </a:t>
            </a:r>
            <a:r>
              <a:rPr lang="en-US" dirty="0"/>
              <a:t>Rockville, MD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Representation of urban, suburban, rural </a:t>
            </a:r>
          </a:p>
          <a:p>
            <a:pPr>
              <a:spcAft>
                <a:spcPts val="600"/>
              </a:spcAft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74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Method: Session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dirty="0" smtClean="0"/>
              <a:t>1. Collected expenditure data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Had expenditure during 3-month reporting period? (Yes/No</a:t>
            </a:r>
            <a:r>
              <a:rPr lang="en-US" dirty="0"/>
              <a:t>) </a:t>
            </a:r>
            <a:endParaRPr lang="en-US" dirty="0" smtClean="0"/>
          </a:p>
          <a:p>
            <a:pPr lvl="2">
              <a:spcAft>
                <a:spcPts val="600"/>
              </a:spcAft>
            </a:pPr>
            <a:r>
              <a:rPr lang="en-US" dirty="0" smtClean="0"/>
              <a:t>Total amount spent for 3-month period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Individual items, cost, and month purchased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Anything </a:t>
            </a:r>
            <a:r>
              <a:rPr lang="en-US" dirty="0"/>
              <a:t>intentionally excluded</a:t>
            </a:r>
            <a:r>
              <a:rPr lang="en-US" dirty="0" smtClean="0"/>
              <a:t>?</a:t>
            </a:r>
          </a:p>
          <a:p>
            <a:pPr marL="339725" lvl="1" indent="0">
              <a:spcAft>
                <a:spcPts val="600"/>
              </a:spcAft>
              <a:buNone/>
            </a:pP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dirty="0" smtClean="0"/>
              <a:t>2. Conducted in-depth debriefing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Name 5 examples (later sessions used probes)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Judgment task (categorization of items)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Asked for any forgotten items (not already reported) 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Method: Session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dirty="0" smtClean="0"/>
              <a:t>1. Collected expenditure data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FF0000"/>
                </a:solidFill>
              </a:rPr>
              <a:t>Had expenditure during 3-month reporting period? (Yes/No</a:t>
            </a:r>
            <a:r>
              <a:rPr lang="en-US" dirty="0">
                <a:solidFill>
                  <a:srgbClr val="FF0000"/>
                </a:solidFill>
              </a:rPr>
              <a:t>) </a:t>
            </a:r>
            <a:endParaRPr lang="en-US" dirty="0" smtClean="0">
              <a:solidFill>
                <a:srgbClr val="FF0000"/>
              </a:solidFill>
            </a:endParaRPr>
          </a:p>
          <a:p>
            <a:pPr lvl="2">
              <a:spcAft>
                <a:spcPts val="600"/>
              </a:spcAft>
            </a:pPr>
            <a:r>
              <a:rPr lang="en-US" dirty="0">
                <a:solidFill>
                  <a:srgbClr val="FF0000"/>
                </a:solidFill>
              </a:rPr>
              <a:t>Total amount spent for 3-month period</a:t>
            </a:r>
          </a:p>
          <a:p>
            <a:pPr lvl="2">
              <a:spcAft>
                <a:spcPts val="600"/>
              </a:spcAft>
            </a:pPr>
            <a:r>
              <a:rPr lang="en-US" dirty="0">
                <a:solidFill>
                  <a:srgbClr val="FF0000"/>
                </a:solidFill>
              </a:rPr>
              <a:t>Individual items, cost, and month purchased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FF0000"/>
                </a:solidFill>
              </a:rPr>
              <a:t>Anything </a:t>
            </a:r>
            <a:r>
              <a:rPr lang="en-US" dirty="0">
                <a:solidFill>
                  <a:srgbClr val="FF0000"/>
                </a:solidFill>
              </a:rPr>
              <a:t>intentionally excluded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pPr marL="339725" lvl="1" indent="0">
              <a:spcAft>
                <a:spcPts val="600"/>
              </a:spcAft>
              <a:buNone/>
            </a:pPr>
            <a:endParaRPr lang="en-US" sz="1100" dirty="0">
              <a:solidFill>
                <a:srgbClr val="FF0000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dirty="0" smtClean="0"/>
              <a:t>2. Conducted in-depth debriefing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Name 5 examples (later sessions used probes)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Judgment task (categorization of items)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FF0000"/>
                </a:solidFill>
              </a:rPr>
              <a:t>Asked for any forgotten items (not already reported) 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56021" y="6165356"/>
            <a:ext cx="532999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=Accuracy	</a:t>
            </a:r>
            <a:r>
              <a:rPr lang="en-US" sz="2800" dirty="0" smtClean="0"/>
              <a:t>	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</a:t>
            </a: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Comprehension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76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Collected Expenditure Data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63593"/>
              </p:ext>
            </p:extLst>
          </p:nvPr>
        </p:nvGraphicFramePr>
        <p:xfrm>
          <a:off x="685801" y="1305734"/>
          <a:ext cx="8115299" cy="3325368"/>
        </p:xfrm>
        <a:graphic>
          <a:graphicData uri="http://schemas.openxmlformats.org/drawingml/2006/table">
            <a:tbl>
              <a:tblPr firstRow="1" firstCol="1" bandRow="1"/>
              <a:tblGrid>
                <a:gridCol w="349797"/>
                <a:gridCol w="3078217"/>
                <a:gridCol w="419757"/>
                <a:gridCol w="1259270"/>
                <a:gridCol w="1702832"/>
                <a:gridCol w="1305426"/>
              </a:tblGrid>
              <a:tr h="909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Q#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314" marR="58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Garamond"/>
                          <a:ea typeface="Times New Roman"/>
                        </a:rPr>
                        <a:t>From the first of </a:t>
                      </a:r>
                      <a:r>
                        <a:rPr lang="en-US" sz="1600" b="1" dirty="0" smtClean="0">
                          <a:effectLst/>
                          <a:latin typeface="Garamond"/>
                          <a:ea typeface="Times New Roman"/>
                        </a:rPr>
                        <a:t>August </a:t>
                      </a:r>
                      <a:r>
                        <a:rPr lang="en-US" sz="1600" b="1" dirty="0">
                          <a:effectLst/>
                          <a:latin typeface="Garamond"/>
                          <a:ea typeface="Times New Roman"/>
                        </a:rPr>
                        <a:t>through the end of </a:t>
                      </a:r>
                      <a:r>
                        <a:rPr lang="en-US" sz="1600" b="1" dirty="0" smtClean="0">
                          <a:effectLst/>
                          <a:latin typeface="Garamond"/>
                          <a:ea typeface="Times New Roman"/>
                        </a:rPr>
                        <a:t>October, </a:t>
                      </a:r>
                      <a:r>
                        <a:rPr lang="en-US" sz="1600" b="1" dirty="0">
                          <a:effectLst/>
                          <a:latin typeface="Garamond"/>
                          <a:ea typeface="Times New Roman"/>
                        </a:rPr>
                        <a:t>have you [or any members of your household</a:t>
                      </a:r>
                      <a:r>
                        <a:rPr lang="en-US" sz="1600" b="1" dirty="0" smtClean="0">
                          <a:effectLst/>
                          <a:latin typeface="Garamond"/>
                          <a:ea typeface="Times New Roman"/>
                        </a:rPr>
                        <a:t>]…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314" marR="58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Expense?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(circle No or Yes)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Yes </a:t>
                      </a:r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  <a:sym typeface="Wingdings"/>
                        </a:rPr>
                        <a:t></a:t>
                      </a:r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 </a:t>
                      </a:r>
                      <a:r>
                        <a:rPr lang="en-US" sz="1600" b="1" i="1" dirty="0" smtClean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record 3-month total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314" marR="58314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A. Reported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457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a. Item(s)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457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b. Cost(s)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457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c. Month(s)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314" marR="58314" marT="0" marB="0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B. Excluded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Yes </a:t>
                      </a:r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  <a:sym typeface="Wingdings"/>
                        </a:rPr>
                        <a:t></a:t>
                      </a:r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 Probe why and: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a. Item(s)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b. Cost(s)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c. Month(s)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314" marR="58314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8643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Garamond"/>
                          <a:ea typeface="Times New Roman"/>
                        </a:rPr>
                        <a:t>31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314" marR="58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purchased,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either for members of your household or for someone outside of your household…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Garamond"/>
                          <a:ea typeface="Times New Roman"/>
                          <a:cs typeface="Segoe UI"/>
                        </a:rPr>
                        <a:t>Items used to serve, consume, or store food and drink?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314" marR="58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No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314" marR="58314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Yes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Total: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314" marR="58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314" marR="58314" marT="0" marB="0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314" marR="58314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98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Analysis: </a:t>
            </a:r>
            <a:r>
              <a:rPr lang="en-US" dirty="0"/>
              <a:t>Expenditure </a:t>
            </a:r>
            <a:r>
              <a:rPr lang="en-US" dirty="0" smtClean="0"/>
              <a:t>Data </a:t>
            </a:r>
            <a:r>
              <a:rPr lang="en-US" dirty="0"/>
              <a:t>(Accuracy)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73848"/>
            <a:ext cx="8115300" cy="4775328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b="1" i="1" dirty="0"/>
              <a:t>Items used to serve, consume, or store food and </a:t>
            </a:r>
            <a:r>
              <a:rPr lang="en-US" b="1" i="1" dirty="0" smtClean="0"/>
              <a:t>drink</a:t>
            </a:r>
            <a:endParaRPr lang="en-US" dirty="0" smtClean="0"/>
          </a:p>
          <a:p>
            <a:r>
              <a:rPr lang="en-US" dirty="0" smtClean="0"/>
              <a:t>Items counted as accurate reports</a:t>
            </a:r>
          </a:p>
          <a:p>
            <a:pPr lvl="1"/>
            <a:r>
              <a:rPr lang="en-US" dirty="0" smtClean="0"/>
              <a:t>Applicable for question     </a:t>
            </a:r>
            <a:r>
              <a:rPr lang="en-US" i="1" dirty="0" smtClean="0"/>
              <a:t>and </a:t>
            </a:r>
          </a:p>
          <a:p>
            <a:pPr lvl="1"/>
            <a:r>
              <a:rPr lang="en-US" dirty="0" smtClean="0"/>
              <a:t>Purchased within correct 3-month reference period </a:t>
            </a:r>
          </a:p>
          <a:p>
            <a:pPr marL="339725" lvl="1" indent="0">
              <a:spcAft>
                <a:spcPts val="600"/>
              </a:spcAft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sz="2000" dirty="0" smtClean="0">
                <a:solidFill>
                  <a:srgbClr val="239336"/>
                </a:solidFill>
              </a:rPr>
              <a:t>Example: Dinner plates bought in September</a:t>
            </a:r>
          </a:p>
          <a:p>
            <a:r>
              <a:rPr lang="en-US" dirty="0" smtClean="0"/>
              <a:t>Items counted as errors</a:t>
            </a:r>
          </a:p>
          <a:p>
            <a:pPr lvl="1"/>
            <a:r>
              <a:rPr lang="en-US" dirty="0" smtClean="0"/>
              <a:t>Not applicable for question       </a:t>
            </a:r>
            <a:r>
              <a:rPr lang="en-US" i="1" dirty="0" smtClean="0"/>
              <a:t>and/or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Outside of correct reference period</a:t>
            </a:r>
          </a:p>
          <a:p>
            <a:pPr marL="339725" lvl="1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sz="2000" dirty="0" smtClean="0">
                <a:solidFill>
                  <a:srgbClr val="FF0000"/>
                </a:solidFill>
              </a:rPr>
              <a:t>	Examples: Dinner plates bought in June</a:t>
            </a:r>
          </a:p>
          <a:p>
            <a:pPr marL="339725" lvl="1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	</a:t>
            </a:r>
            <a:r>
              <a:rPr lang="en-US" sz="2000" dirty="0" smtClean="0">
                <a:solidFill>
                  <a:srgbClr val="FF0000"/>
                </a:solidFill>
              </a:rPr>
              <a:t>				      Microwave bought in October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Accurate and inaccurate exclusions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Applicable forgotten items</a:t>
            </a:r>
          </a:p>
          <a:p>
            <a:pPr lvl="1">
              <a:spcAft>
                <a:spcPts val="600"/>
              </a:spcAft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01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Analysis: </a:t>
            </a:r>
            <a:r>
              <a:rPr lang="en-US" dirty="0"/>
              <a:t>Expenditure </a:t>
            </a:r>
            <a:r>
              <a:rPr lang="en-US" dirty="0" smtClean="0"/>
              <a:t>Data (Accuracy)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94874"/>
            <a:ext cx="8115300" cy="4702429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/>
              <a:t>Items used to serve, consume, or store food and </a:t>
            </a:r>
            <a:r>
              <a:rPr lang="en-US" b="1" i="1" dirty="0" smtClean="0"/>
              <a:t>drink</a:t>
            </a:r>
          </a:p>
          <a:p>
            <a:endParaRPr lang="en-US" sz="1400" dirty="0"/>
          </a:p>
          <a:p>
            <a:r>
              <a:rPr lang="en-US" dirty="0" smtClean="0"/>
              <a:t>62% of purchases named were applicable</a:t>
            </a:r>
          </a:p>
          <a:p>
            <a:pPr lvl="1"/>
            <a:r>
              <a:rPr lang="en-US" sz="2000" dirty="0" smtClean="0"/>
              <a:t>Tupperware, cups, dishes, silverware, warming </a:t>
            </a:r>
            <a:r>
              <a:rPr lang="en-US" sz="2000" dirty="0"/>
              <a:t>trays</a:t>
            </a:r>
            <a:endParaRPr lang="en-US" sz="2000" dirty="0" smtClean="0"/>
          </a:p>
          <a:p>
            <a:pPr marL="339725" lvl="1" indent="0">
              <a:buNone/>
            </a:pPr>
            <a:endParaRPr lang="en-US" sz="1400" dirty="0" smtClean="0"/>
          </a:p>
          <a:p>
            <a:r>
              <a:rPr lang="en-US" dirty="0" smtClean="0"/>
              <a:t>38% of purchases named were </a:t>
            </a:r>
            <a:r>
              <a:rPr lang="en-US" u="sng" dirty="0" smtClean="0"/>
              <a:t>not</a:t>
            </a:r>
            <a:r>
              <a:rPr lang="en-US" dirty="0" smtClean="0"/>
              <a:t> applicable </a:t>
            </a:r>
          </a:p>
          <a:p>
            <a:pPr lvl="1"/>
            <a:r>
              <a:rPr lang="en-US" sz="1800" dirty="0" smtClean="0"/>
              <a:t>Disposable food containers and cutlery</a:t>
            </a:r>
          </a:p>
          <a:p>
            <a:pPr lvl="1"/>
            <a:r>
              <a:rPr lang="en-US" sz="2000" dirty="0" smtClean="0"/>
              <a:t>Appliances (fridge, range, microwave</a:t>
            </a:r>
            <a:r>
              <a:rPr lang="en-US" sz="2000" dirty="0" smtClean="0"/>
              <a:t>) and cabinets</a:t>
            </a:r>
            <a:endParaRPr lang="en-US" sz="2000" dirty="0" smtClean="0"/>
          </a:p>
          <a:p>
            <a:pPr lvl="2"/>
            <a:r>
              <a:rPr lang="en-US" dirty="0" smtClean="0"/>
              <a:t>“I’m storing [food] in the refrigerator, and we got all new cabinets in our kitchen.”</a:t>
            </a:r>
          </a:p>
          <a:p>
            <a:pPr lvl="2"/>
            <a:r>
              <a:rPr lang="en-US" dirty="0" smtClean="0"/>
              <a:t>The range “cooks </a:t>
            </a:r>
            <a:r>
              <a:rPr lang="en-US" dirty="0"/>
              <a:t>the </a:t>
            </a:r>
            <a:r>
              <a:rPr lang="en-US" dirty="0" smtClean="0"/>
              <a:t>food—when </a:t>
            </a:r>
            <a:r>
              <a:rPr lang="en-US" dirty="0"/>
              <a:t>you pull it out of there, you're serving </a:t>
            </a:r>
            <a:r>
              <a:rPr lang="en-US" dirty="0" smtClean="0"/>
              <a:t>it”</a:t>
            </a:r>
          </a:p>
          <a:p>
            <a:pPr lvl="2"/>
            <a:endParaRPr lang="en-US" sz="300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Non-applicable purchases led to $3,336 in over-reporting for one respondent!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35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Conducted In-Depth Debriefing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6510724"/>
              </p:ext>
            </p:extLst>
          </p:nvPr>
        </p:nvGraphicFramePr>
        <p:xfrm>
          <a:off x="601578" y="1106905"/>
          <a:ext cx="8337884" cy="4716379"/>
        </p:xfrm>
        <a:graphic>
          <a:graphicData uri="http://schemas.openxmlformats.org/drawingml/2006/table">
            <a:tbl>
              <a:tblPr firstRow="1" firstCol="1" bandRow="1"/>
              <a:tblGrid>
                <a:gridCol w="469233"/>
                <a:gridCol w="2412241"/>
                <a:gridCol w="1226160"/>
                <a:gridCol w="1571272"/>
                <a:gridCol w="2658978"/>
              </a:tblGrid>
              <a:tr h="23929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Q#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From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the first of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August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through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the end of October,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have you [or any members of your household] …</a:t>
                      </a:r>
                      <a:endParaRPr lang="en-US" sz="1600" b="1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A. Name 5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(in later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sessions: Probes)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B. Judgment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Task?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C. Recheck:  Any other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forgotten expense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?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Yes </a:t>
                      </a:r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  <a:sym typeface="Wingdings"/>
                        </a:rPr>
                        <a:t></a:t>
                      </a:r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 Probe why and: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a. Item(s)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b. Cost(s)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  </a:t>
                      </a:r>
                      <a:r>
                        <a:rPr lang="en-US" sz="1600" b="1" baseline="0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c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. Month(s)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23233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31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purchased,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either for members of your household or for someone outside of your household…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en-US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Garamond"/>
                          <a:ea typeface="Times New Roman"/>
                          <a:cs typeface="Segoe UI"/>
                        </a:rPr>
                        <a:t>Items used to serve, consume, or store food and drink?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45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639762"/>
          </a:xfrm>
        </p:spPr>
        <p:txBody>
          <a:bodyPr/>
          <a:lstStyle/>
          <a:p>
            <a:r>
              <a:rPr lang="en-US" dirty="0" smtClean="0"/>
              <a:t>In-Depth Debriefing: Name 5 and Probes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 smtClean="0"/>
              <a:t>Items </a:t>
            </a:r>
            <a:r>
              <a:rPr lang="en-US" b="1" i="1" dirty="0"/>
              <a:t>used to serve, consume, or store food and drink</a:t>
            </a:r>
          </a:p>
          <a:p>
            <a:endParaRPr lang="en-US" sz="1400" dirty="0" smtClean="0"/>
          </a:p>
          <a:p>
            <a:r>
              <a:rPr lang="en-US" dirty="0" smtClean="0"/>
              <a:t>“What are 5 examples that come to mind when you hear [insert item wording]? These can be both things you have bought or have never bought before.”</a:t>
            </a:r>
          </a:p>
          <a:p>
            <a:endParaRPr lang="en-US" dirty="0" smtClean="0"/>
          </a:p>
          <a:p>
            <a:r>
              <a:rPr lang="en-US" dirty="0" smtClean="0"/>
              <a:t>Later sessions used probes</a:t>
            </a:r>
          </a:p>
          <a:p>
            <a:pPr lvl="1"/>
            <a:r>
              <a:rPr lang="en-US" dirty="0" smtClean="0"/>
              <a:t>Felt less like a “test” to participants</a:t>
            </a:r>
          </a:p>
          <a:p>
            <a:pPr lvl="1"/>
            <a:r>
              <a:rPr lang="en-US" dirty="0" smtClean="0"/>
              <a:t>Allowed us to focus on comprehension of specific words</a:t>
            </a:r>
          </a:p>
          <a:p>
            <a:pPr lvl="1"/>
            <a:endParaRPr lang="en-US" sz="1200" dirty="0" smtClean="0"/>
          </a:p>
          <a:p>
            <a:pPr marL="396875" lvl="1" indent="0">
              <a:buNone/>
            </a:pPr>
            <a:r>
              <a:rPr lang="en-US" dirty="0" smtClean="0"/>
              <a:t>“What kinds of expenses does this make you think of?”</a:t>
            </a:r>
          </a:p>
          <a:p>
            <a:pPr marL="396875" lvl="1" indent="0">
              <a:buNone/>
            </a:pPr>
            <a:r>
              <a:rPr lang="en-US" dirty="0" smtClean="0"/>
              <a:t>“What does ‘non-disposable’ mean to you?”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7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5856"/>
            <a:ext cx="8115300" cy="965452"/>
          </a:xfrm>
        </p:spPr>
        <p:txBody>
          <a:bodyPr/>
          <a:lstStyle/>
          <a:p>
            <a:r>
              <a:rPr lang="en-US" dirty="0" smtClean="0"/>
              <a:t>In-Depth Debriefing: Judgment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57930"/>
            <a:ext cx="2273968" cy="2326102"/>
          </a:xfrm>
        </p:spPr>
        <p:txBody>
          <a:bodyPr/>
          <a:lstStyle/>
          <a:p>
            <a:r>
              <a:rPr lang="en-US" dirty="0" smtClean="0"/>
              <a:t>Categorize expenses according to whether they “belong.”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4" t="7562" r="69856" b="37699"/>
          <a:stretch/>
        </p:blipFill>
        <p:spPr bwMode="auto">
          <a:xfrm>
            <a:off x="2959768" y="766032"/>
            <a:ext cx="5539263" cy="595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023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29600" cy="965452"/>
          </a:xfrm>
        </p:spPr>
        <p:txBody>
          <a:bodyPr/>
          <a:lstStyle/>
          <a:p>
            <a:r>
              <a:rPr lang="en-US" dirty="0" smtClean="0"/>
              <a:t>Analysis: Name 5 (Comprehension)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63052"/>
            <a:ext cx="81153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/>
              <a:t>Items used to serve, consume, or store food and drink</a:t>
            </a:r>
          </a:p>
          <a:p>
            <a:pPr marL="0" indent="0">
              <a:buNone/>
            </a:pPr>
            <a:endParaRPr lang="en-US" sz="700" dirty="0" smtClean="0"/>
          </a:p>
          <a:p>
            <a:r>
              <a:rPr lang="en-US" dirty="0" smtClean="0"/>
              <a:t>59</a:t>
            </a:r>
            <a:r>
              <a:rPr lang="en-US" dirty="0"/>
              <a:t>% of named examples were applicable items</a:t>
            </a:r>
          </a:p>
          <a:p>
            <a:r>
              <a:rPr lang="en-US" dirty="0"/>
              <a:t>41% were not applicable</a:t>
            </a:r>
          </a:p>
          <a:p>
            <a:pPr lvl="1"/>
            <a:r>
              <a:rPr lang="en-US" dirty="0" smtClean="0"/>
              <a:t>E.g., aluminum </a:t>
            </a:r>
            <a:r>
              <a:rPr lang="en-US" dirty="0"/>
              <a:t>foil, plastic wrap, cooler, roaster pan</a:t>
            </a:r>
            <a:r>
              <a:rPr lang="en-US" dirty="0" smtClean="0"/>
              <a:t>, pots, </a:t>
            </a:r>
            <a:r>
              <a:rPr lang="en-US" dirty="0"/>
              <a:t>disposable </a:t>
            </a:r>
            <a:r>
              <a:rPr lang="en-US" dirty="0" smtClean="0"/>
              <a:t>items</a:t>
            </a:r>
          </a:p>
          <a:p>
            <a:pPr marL="339725" lvl="1" indent="0">
              <a:buNone/>
            </a:pPr>
            <a:endParaRPr lang="en-US" sz="1400" dirty="0"/>
          </a:p>
          <a:p>
            <a:r>
              <a:rPr lang="en-US" sz="2200" dirty="0"/>
              <a:t>“I was just </a:t>
            </a:r>
            <a:r>
              <a:rPr lang="en-US" sz="2200" dirty="0" smtClean="0"/>
              <a:t>thinking </a:t>
            </a:r>
            <a:r>
              <a:rPr lang="en-US" sz="2200" dirty="0"/>
              <a:t>about consuming.  I guess you are talking about containers… like a pitcher, a cooling container, that kind of stuff</a:t>
            </a:r>
            <a:r>
              <a:rPr lang="en-US" sz="2200" dirty="0" smtClean="0"/>
              <a:t>.”</a:t>
            </a:r>
          </a:p>
          <a:p>
            <a:r>
              <a:rPr lang="en-US" sz="2200" dirty="0" smtClean="0"/>
              <a:t>“</a:t>
            </a:r>
            <a:r>
              <a:rPr lang="en-US" sz="2200" dirty="0"/>
              <a:t>I’m storing [food] in the refrigerator, and we got all new cabinets in our </a:t>
            </a:r>
            <a:r>
              <a:rPr lang="en-US" sz="2200" dirty="0" smtClean="0"/>
              <a:t>kitchen [for storing food].”</a:t>
            </a:r>
            <a:endParaRPr lang="en-US" sz="2200" dirty="0"/>
          </a:p>
          <a:p>
            <a:r>
              <a:rPr lang="en-US" sz="2200" dirty="0"/>
              <a:t>The range “cooks the food—when you pull it out of there, you're serving it”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31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" t="9343" r="2105" b="1791"/>
          <a:stretch/>
        </p:blipFill>
        <p:spPr bwMode="auto">
          <a:xfrm>
            <a:off x="782052" y="1576131"/>
            <a:ext cx="8019047" cy="47765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Analysis: Judgment Task (Comprehension)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06646"/>
            <a:ext cx="81153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/>
              <a:t>Items used to serve, consume, or store food and drink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17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Iterations in Subsequent Rounds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54764"/>
            <a:ext cx="81153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200" u="sng" dirty="0" smtClean="0"/>
              <a:t>Round 2</a:t>
            </a:r>
          </a:p>
          <a:p>
            <a:r>
              <a:rPr lang="en-US" sz="2200" dirty="0" smtClean="0"/>
              <a:t>Non-disposable containers for storing foods or drinks</a:t>
            </a:r>
          </a:p>
          <a:p>
            <a:r>
              <a:rPr lang="en-US" sz="2200" dirty="0" smtClean="0"/>
              <a:t>Non-disposable tableware for serving, eating, or drinking</a:t>
            </a:r>
          </a:p>
          <a:p>
            <a:pPr lvl="1"/>
            <a:r>
              <a:rPr lang="en-US" sz="2000" b="1" dirty="0" smtClean="0"/>
              <a:t>Findings</a:t>
            </a:r>
            <a:r>
              <a:rPr lang="en-US" sz="2000" dirty="0" smtClean="0"/>
              <a:t>: Based on probing, confusion over what constituted “non-disposable.”</a:t>
            </a:r>
          </a:p>
          <a:p>
            <a:pPr marL="339725" lvl="1" indent="0">
              <a:buNone/>
            </a:pPr>
            <a:endParaRPr lang="en-US" sz="1050" dirty="0"/>
          </a:p>
          <a:p>
            <a:pPr marL="3175" lvl="1" indent="0">
              <a:buNone/>
            </a:pPr>
            <a:r>
              <a:rPr lang="en-US" u="sng" dirty="0" smtClean="0"/>
              <a:t>Round 3</a:t>
            </a:r>
          </a:p>
          <a:p>
            <a:r>
              <a:rPr lang="en-US" sz="2200" dirty="0" smtClean="0"/>
              <a:t>Containers for storing foods and drinks. Do NOT include items you throw away.</a:t>
            </a:r>
          </a:p>
          <a:p>
            <a:r>
              <a:rPr lang="en-US" sz="2200" dirty="0" smtClean="0"/>
              <a:t>Tableware </a:t>
            </a:r>
            <a:r>
              <a:rPr lang="en-US" sz="2200" dirty="0"/>
              <a:t>for serving, eating or </a:t>
            </a:r>
            <a:r>
              <a:rPr lang="en-US" sz="2200" dirty="0" smtClean="0"/>
              <a:t>drinking. Do NOT include items you throw away.</a:t>
            </a:r>
          </a:p>
          <a:p>
            <a:pPr lvl="1"/>
            <a:r>
              <a:rPr lang="en-US" sz="2000" b="1" dirty="0" smtClean="0"/>
              <a:t>Findings: </a:t>
            </a:r>
            <a:r>
              <a:rPr lang="en-US" sz="2000" dirty="0" smtClean="0"/>
              <a:t>Based on probing, respondents showed good understanding of “items you throw away” EXCEPT for Tupperware-like containers.</a:t>
            </a:r>
            <a:endParaRPr lang="en-US" sz="2000" b="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15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 smtClean="0"/>
              <a:t>Overall objective: </a:t>
            </a:r>
            <a:r>
              <a:rPr lang="en-US" dirty="0" smtClean="0"/>
              <a:t>identify the appropriate level of aggregation and wording of questions to: 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Reduce the number of questions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Capture accurate expenditure data </a:t>
            </a:r>
          </a:p>
          <a:p>
            <a:pPr>
              <a:spcAft>
                <a:spcPts val="1200"/>
              </a:spcAft>
            </a:pPr>
            <a:r>
              <a:rPr lang="en-US" b="1" dirty="0" smtClean="0"/>
              <a:t>Result: </a:t>
            </a:r>
            <a:r>
              <a:rPr lang="en-US" dirty="0" smtClean="0"/>
              <a:t>ended up with approximately same number of questions with improved question wording and reporting accuracy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30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approaches to cognitively test questions beyond traditional probes</a:t>
            </a:r>
          </a:p>
          <a:p>
            <a:pPr lvl="1"/>
            <a:r>
              <a:rPr lang="en-US" dirty="0"/>
              <a:t>Blending of qualitative and quantitative techniques</a:t>
            </a:r>
          </a:p>
          <a:p>
            <a:pPr lvl="1"/>
            <a:r>
              <a:rPr lang="en-US" dirty="0" smtClean="0"/>
              <a:t>Applicability to any surveys requiring categorization of activities</a:t>
            </a:r>
          </a:p>
          <a:p>
            <a:r>
              <a:rPr lang="en-US" dirty="0" smtClean="0"/>
              <a:t>Aggregation may not always reduce burden, and can reduce accuracy and/or comprehension.</a:t>
            </a:r>
          </a:p>
          <a:p>
            <a:pPr lvl="1"/>
            <a:r>
              <a:rPr lang="en-US" dirty="0" smtClean="0"/>
              <a:t>Clarification of wording at existing lower level of aggregation may be more effective</a:t>
            </a:r>
          </a:p>
          <a:p>
            <a:r>
              <a:rPr lang="en-US" dirty="0" smtClean="0"/>
              <a:t>Traditional survey best practices may not always apply (e.g., avoiding use of examples).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84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b="1" dirty="0" smtClean="0"/>
              <a:t>Contacts:</a:t>
            </a:r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RachelTesler@westat.com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>
                <a:hlinkClick r:id="rId4"/>
              </a:rPr>
              <a:t>JenniferCrafts@westat.com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>
                <a:hlinkClick r:id="rId5"/>
              </a:rPr>
              <a:t>Kopp.Brandon@bls.gov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>
                <a:hlinkClick r:id="rId6"/>
              </a:rPr>
              <a:t>Erhard.Laura@bls.gov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>
                <a:hlinkClick r:id="rId7"/>
              </a:rPr>
              <a:t>YuWright.Erica@bls.gov</a:t>
            </a: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27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085" y="2838202"/>
            <a:ext cx="8115300" cy="965452"/>
          </a:xfrm>
        </p:spPr>
        <p:txBody>
          <a:bodyPr/>
          <a:lstStyle/>
          <a:p>
            <a:pPr algn="ctr"/>
            <a:r>
              <a:rPr lang="en-US" dirty="0" smtClean="0"/>
              <a:t>Supplemental Slides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95408" y="6355080"/>
            <a:ext cx="314770" cy="365125"/>
          </a:xfrm>
        </p:spPr>
        <p:txBody>
          <a:bodyPr/>
          <a:lstStyle/>
          <a:p>
            <a:fld id="{556330C3-93D9-864C-869D-FF738A48005C}" type="slidenum">
              <a:rPr lang="en-US" smtClean="0">
                <a:solidFill>
                  <a:schemeClr val="tx1"/>
                </a:solidFill>
              </a:rPr>
              <a:pPr/>
              <a:t>20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8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Accurately Reported Purchases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74" y="1276184"/>
            <a:ext cx="7813230" cy="45479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13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Over- and Under-reported Purchases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463" y="1155032"/>
            <a:ext cx="7700211" cy="4788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607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Question Revisions Through Nine Iterative Rounds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At conclusion of testing, 119 </a:t>
            </a:r>
            <a:r>
              <a:rPr lang="en-US" dirty="0"/>
              <a:t>questions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Revised </a:t>
            </a:r>
            <a:r>
              <a:rPr lang="en-US" dirty="0"/>
              <a:t>question wording (n = 65) 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Modified  wording for definition approach</a:t>
            </a:r>
            <a:endParaRPr lang="en-US" dirty="0"/>
          </a:p>
          <a:p>
            <a:pPr lvl="2">
              <a:spcAft>
                <a:spcPts val="600"/>
              </a:spcAft>
            </a:pPr>
            <a:r>
              <a:rPr lang="en-US" dirty="0"/>
              <a:t>Used </a:t>
            </a:r>
            <a:r>
              <a:rPr lang="en-US" dirty="0" smtClean="0"/>
              <a:t>examples </a:t>
            </a:r>
            <a:r>
              <a:rPr lang="en-US" dirty="0"/>
              <a:t>instead </a:t>
            </a:r>
            <a:r>
              <a:rPr lang="en-US" dirty="0" smtClean="0"/>
              <a:t>of, </a:t>
            </a:r>
            <a:r>
              <a:rPr lang="en-US" dirty="0"/>
              <a:t>or in addition </a:t>
            </a:r>
            <a:r>
              <a:rPr lang="en-US" dirty="0" smtClean="0"/>
              <a:t>to, </a:t>
            </a:r>
            <a:r>
              <a:rPr lang="en-US" dirty="0"/>
              <a:t>definition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Added </a:t>
            </a:r>
            <a:r>
              <a:rPr lang="en-US" dirty="0" smtClean="0"/>
              <a:t>inclusion </a:t>
            </a:r>
            <a:r>
              <a:rPr lang="en-US" dirty="0"/>
              <a:t>or </a:t>
            </a:r>
            <a:r>
              <a:rPr lang="en-US" dirty="0" smtClean="0"/>
              <a:t>exclusion text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Split one question into two (or more) questions</a:t>
            </a:r>
            <a:br>
              <a:rPr lang="en-US" dirty="0" smtClean="0"/>
            </a:br>
            <a:r>
              <a:rPr lang="en-US" dirty="0" smtClean="0"/>
              <a:t>(n = 3) 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Merged two questions to form a higher-level question</a:t>
            </a:r>
            <a:br>
              <a:rPr lang="en-US" dirty="0" smtClean="0"/>
            </a:br>
            <a:r>
              <a:rPr lang="en-US" dirty="0" smtClean="0"/>
              <a:t>(n = 1)</a:t>
            </a:r>
          </a:p>
          <a:p>
            <a:pPr lvl="1"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39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274638"/>
            <a:ext cx="8001000" cy="1096962"/>
          </a:xfrm>
        </p:spPr>
        <p:txBody>
          <a:bodyPr>
            <a:normAutofit/>
          </a:bodyPr>
          <a:lstStyle/>
          <a:p>
            <a:r>
              <a:rPr lang="en-US" dirty="0" smtClean="0"/>
              <a:t>Question Revisions Through Iterative Rounds: Examples of Changes (Merging)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1933" y="1558053"/>
            <a:ext cx="8001000" cy="5135563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 smtClean="0"/>
              <a:t>Before:</a:t>
            </a:r>
          </a:p>
          <a:p>
            <a:pPr marL="406400"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Bus or train fare to reach your destination?</a:t>
            </a:r>
          </a:p>
          <a:p>
            <a:pPr marL="406400"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Local transportation during a trip, such as shuttles, taxis, buses, subways or trains, and ferries?</a:t>
            </a:r>
            <a:endParaRPr lang="en-US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 smtClean="0"/>
              <a:t>After:</a:t>
            </a:r>
          </a:p>
          <a:p>
            <a:pPr marL="406400"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Transportation such as shuttles, taxis, buses, subways, trains, or ferries, at any time during a trip?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26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1096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Question Revisions Through Iterative Rounds: Examples of Changes (Listing Examples)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3370" y="1620662"/>
            <a:ext cx="8022404" cy="4525963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 smtClean="0"/>
              <a:t>Before: </a:t>
            </a:r>
          </a:p>
          <a:p>
            <a:pPr marL="406400"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Portable cooling or heating equipment?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 smtClean="0"/>
              <a:t>After:</a:t>
            </a:r>
          </a:p>
          <a:p>
            <a:pPr marL="406400"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Portable fans, heaters, humidifiers, or dehumidifiers?</a:t>
            </a:r>
          </a:p>
          <a:p>
            <a:pPr marL="406400" lvl="1">
              <a:spcBef>
                <a:spcPts val="600"/>
              </a:spcBef>
              <a:spcAft>
                <a:spcPts val="600"/>
              </a:spcAft>
            </a:pPr>
            <a:endParaRPr lang="en-US" sz="1100" dirty="0" smtClean="0"/>
          </a:p>
          <a:p>
            <a:pPr marL="115887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/>
              <a:t>Before: </a:t>
            </a:r>
          </a:p>
          <a:p>
            <a:pPr marL="406400"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Portable </a:t>
            </a:r>
            <a:r>
              <a:rPr lang="en-US" sz="2000" dirty="0"/>
              <a:t>memory storage for computers and other electronic </a:t>
            </a:r>
            <a:r>
              <a:rPr lang="en-US" sz="2000" dirty="0" smtClean="0"/>
              <a:t>devices</a:t>
            </a:r>
          </a:p>
          <a:p>
            <a:pPr marL="115887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/>
              <a:t>After:</a:t>
            </a:r>
          </a:p>
          <a:p>
            <a:pPr marL="406400"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Portable memory, such as flash drives, external hard drives, memory cards, or blank CDs or DVDs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34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1096962"/>
          </a:xfrm>
        </p:spPr>
        <p:txBody>
          <a:bodyPr>
            <a:normAutofit/>
          </a:bodyPr>
          <a:lstStyle/>
          <a:p>
            <a:r>
              <a:rPr lang="en-US" dirty="0" smtClean="0"/>
              <a:t>Question Revisions Through Iterative Rounds: Examples of Changes (Order)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02855"/>
            <a:ext cx="8115300" cy="4525963"/>
          </a:xfrm>
        </p:spPr>
        <p:txBody>
          <a:bodyPr/>
          <a:lstStyle/>
          <a:p>
            <a:pPr marL="115887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dirty="0" smtClean="0"/>
              <a:t>1. Any </a:t>
            </a:r>
            <a:r>
              <a:rPr lang="en-US" sz="2000" dirty="0"/>
              <a:t>towels or other bathroom linens, shower curtains, or bath mats</a:t>
            </a:r>
          </a:p>
          <a:p>
            <a:pPr marL="115887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dirty="0" smtClean="0"/>
              <a:t>2. Non-permanent </a:t>
            </a:r>
            <a:r>
              <a:rPr lang="en-US" sz="2000" dirty="0"/>
              <a:t>floor or stair coverings, such as mats, rugs, treads or runners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0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stat_Blue">
  <a:themeElements>
    <a:clrScheme name="Westat">
      <a:dk1>
        <a:sysClr val="windowText" lastClr="000000"/>
      </a:dk1>
      <a:lt1>
        <a:sysClr val="window" lastClr="FFFFFF"/>
      </a:lt1>
      <a:dk2>
        <a:srgbClr val="005075"/>
      </a:dk2>
      <a:lt2>
        <a:srgbClr val="C0E299"/>
      </a:lt2>
      <a:accent1>
        <a:srgbClr val="1C8BAC"/>
      </a:accent1>
      <a:accent2>
        <a:srgbClr val="3F8E10"/>
      </a:accent2>
      <a:accent3>
        <a:srgbClr val="00698D"/>
      </a:accent3>
      <a:accent4>
        <a:srgbClr val="2F7B2E"/>
      </a:accent4>
      <a:accent5>
        <a:srgbClr val="D98C22"/>
      </a:accent5>
      <a:accent6>
        <a:srgbClr val="575756"/>
      </a:accent6>
      <a:hlink>
        <a:srgbClr val="008FC0"/>
      </a:hlink>
      <a:folHlink>
        <a:srgbClr val="007D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Westat Dark Theme">
  <a:themeElements>
    <a:clrScheme name="Westat">
      <a:dk1>
        <a:sysClr val="windowText" lastClr="000000"/>
      </a:dk1>
      <a:lt1>
        <a:sysClr val="window" lastClr="FFFFFF"/>
      </a:lt1>
      <a:dk2>
        <a:srgbClr val="005075"/>
      </a:dk2>
      <a:lt2>
        <a:srgbClr val="C0E299"/>
      </a:lt2>
      <a:accent1>
        <a:srgbClr val="1C8BAC"/>
      </a:accent1>
      <a:accent2>
        <a:srgbClr val="3F8E10"/>
      </a:accent2>
      <a:accent3>
        <a:srgbClr val="00698D"/>
      </a:accent3>
      <a:accent4>
        <a:srgbClr val="2F7B2E"/>
      </a:accent4>
      <a:accent5>
        <a:srgbClr val="D98C22"/>
      </a:accent5>
      <a:accent6>
        <a:srgbClr val="575756"/>
      </a:accent6>
      <a:hlink>
        <a:srgbClr val="008FC0"/>
      </a:hlink>
      <a:folHlink>
        <a:srgbClr val="007D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Westat Logo on Each Page">
  <a:themeElements>
    <a:clrScheme name="Westat">
      <a:dk1>
        <a:sysClr val="windowText" lastClr="000000"/>
      </a:dk1>
      <a:lt1>
        <a:sysClr val="window" lastClr="FFFFFF"/>
      </a:lt1>
      <a:dk2>
        <a:srgbClr val="005075"/>
      </a:dk2>
      <a:lt2>
        <a:srgbClr val="C0E299"/>
      </a:lt2>
      <a:accent1>
        <a:srgbClr val="1C8BAC"/>
      </a:accent1>
      <a:accent2>
        <a:srgbClr val="3F8E10"/>
      </a:accent2>
      <a:accent3>
        <a:srgbClr val="00698D"/>
      </a:accent3>
      <a:accent4>
        <a:srgbClr val="2F7B2E"/>
      </a:accent4>
      <a:accent5>
        <a:srgbClr val="D98C22"/>
      </a:accent5>
      <a:accent6>
        <a:srgbClr val="575756"/>
      </a:accent6>
      <a:hlink>
        <a:srgbClr val="008FC0"/>
      </a:hlink>
      <a:folHlink>
        <a:srgbClr val="007D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Westat 50 Years">
  <a:themeElements>
    <a:clrScheme name="Westat">
      <a:dk1>
        <a:sysClr val="windowText" lastClr="000000"/>
      </a:dk1>
      <a:lt1>
        <a:sysClr val="window" lastClr="FFFFFF"/>
      </a:lt1>
      <a:dk2>
        <a:srgbClr val="005075"/>
      </a:dk2>
      <a:lt2>
        <a:srgbClr val="C0E299"/>
      </a:lt2>
      <a:accent1>
        <a:srgbClr val="1C8BAC"/>
      </a:accent1>
      <a:accent2>
        <a:srgbClr val="3F8E10"/>
      </a:accent2>
      <a:accent3>
        <a:srgbClr val="00698D"/>
      </a:accent3>
      <a:accent4>
        <a:srgbClr val="2F7B2E"/>
      </a:accent4>
      <a:accent5>
        <a:srgbClr val="D98C22"/>
      </a:accent5>
      <a:accent6>
        <a:srgbClr val="575756"/>
      </a:accent6>
      <a:hlink>
        <a:srgbClr val="008FC0"/>
      </a:hlink>
      <a:folHlink>
        <a:srgbClr val="007D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Edgar Presentation">
  <a:themeElements>
    <a:clrScheme name="Custom 2">
      <a:dk1>
        <a:srgbClr val="002060"/>
      </a:dk1>
      <a:lt1>
        <a:sysClr val="window" lastClr="FFFFFF"/>
      </a:lt1>
      <a:dk2>
        <a:srgbClr val="002060"/>
      </a:dk2>
      <a:lt2>
        <a:srgbClr val="FFFFFF"/>
      </a:lt2>
      <a:accent1>
        <a:srgbClr val="3E3F67"/>
      </a:accent1>
      <a:accent2>
        <a:srgbClr val="FFC000"/>
      </a:accent2>
      <a:accent3>
        <a:srgbClr val="C00000"/>
      </a:accent3>
      <a:accent4>
        <a:srgbClr val="00B0F0"/>
      </a:accent4>
      <a:accent5>
        <a:srgbClr val="92D050"/>
      </a:accent5>
      <a:accent6>
        <a:srgbClr val="244448"/>
      </a:accent6>
      <a:hlink>
        <a:srgbClr val="002060"/>
      </a:hlink>
      <a:folHlink>
        <a:srgbClr val="7030A0"/>
      </a:folHlink>
    </a:clrScheme>
    <a:fontScheme name="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Tahoma" pitchFamily="34" charset="0"/>
            <a:ea typeface="+mj-ea"/>
            <a:cs typeface="Tahoma" pitchFamily="34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Westat_Blue</Template>
  <TotalTime>2749</TotalTime>
  <Words>1431</Words>
  <Application>Microsoft Office PowerPoint</Application>
  <PresentationFormat>On-screen Show (4:3)</PresentationFormat>
  <Paragraphs>284</Paragraphs>
  <Slides>26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Westat_Blue</vt:lpstr>
      <vt:lpstr>Westat Dark Theme</vt:lpstr>
      <vt:lpstr>Westat Logo on Each Page</vt:lpstr>
      <vt:lpstr>Westat 50 Years</vt:lpstr>
      <vt:lpstr>Edgar Presentation</vt:lpstr>
      <vt:lpstr>Aggregating Survey Questions to Reduce Respondent Burden:    Techniques To Assess Comprehension and Reporting Accuracy</vt:lpstr>
      <vt:lpstr>The Consumer Expenditure (CE) Survey</vt:lpstr>
      <vt:lpstr>Goals of CE Recall Interview Study</vt:lpstr>
      <vt:lpstr>Aggregate Questions </vt:lpstr>
      <vt:lpstr>Study Approach</vt:lpstr>
      <vt:lpstr>Method: Session Procedure</vt:lpstr>
      <vt:lpstr>Method: Session Procedure</vt:lpstr>
      <vt:lpstr>1. Collected Expenditure Data</vt:lpstr>
      <vt:lpstr>Analysis: Expenditure Data (Accuracy)</vt:lpstr>
      <vt:lpstr>Analysis: Expenditure Data (Accuracy)</vt:lpstr>
      <vt:lpstr>2. Conducted In-Depth Debriefing</vt:lpstr>
      <vt:lpstr>In-Depth Debriefing: Name 5 and Probes</vt:lpstr>
      <vt:lpstr>In-Depth Debriefing: Judgment Task</vt:lpstr>
      <vt:lpstr>Analysis: Name 5 (Comprehension)</vt:lpstr>
      <vt:lpstr>Analysis: Judgment Task (Comprehension)</vt:lpstr>
      <vt:lpstr>Iterations in Subsequent Rounds</vt:lpstr>
      <vt:lpstr>Results</vt:lpstr>
      <vt:lpstr>Key Takeaways </vt:lpstr>
      <vt:lpstr>Questions?</vt:lpstr>
      <vt:lpstr>Supplemental Slides</vt:lpstr>
      <vt:lpstr>All Accurately Reported Purchases</vt:lpstr>
      <vt:lpstr>All Over- and Under-reported Purchases</vt:lpstr>
      <vt:lpstr>Question Revisions Through Nine Iterative Rounds </vt:lpstr>
      <vt:lpstr>Question Revisions Through Iterative Rounds: Examples of Changes (Merging)</vt:lpstr>
      <vt:lpstr>Question Revisions Through Iterative Rounds: Examples of Changes (Listing Examples)</vt:lpstr>
      <vt:lpstr>Question Revisions Through Iterative Rounds: Examples of Changes (Order)</vt:lpstr>
    </vt:vector>
  </TitlesOfParts>
  <Company>Westat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Removing Survey Questions  Through Aggregation:    Assessing the Balance Between Specificity, Accuracy, and Burden Through Cognitive Interviewing</dc:title>
  <dc:creator>Sonji Hogan</dc:creator>
  <cp:lastModifiedBy>Westat</cp:lastModifiedBy>
  <cp:revision>98</cp:revision>
  <cp:lastPrinted>2016-07-25T21:18:10Z</cp:lastPrinted>
  <dcterms:created xsi:type="dcterms:W3CDTF">2016-07-19T17:59:55Z</dcterms:created>
  <dcterms:modified xsi:type="dcterms:W3CDTF">2016-11-12T06:07:20Z</dcterms:modified>
</cp:coreProperties>
</file>