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customXml/itemProps16.xml" ContentType="application/vnd.openxmlformats-officedocument.customXmlProperties+xml"/>
  <Override PartName="/customXml/itemProps17.xml" ContentType="application/vnd.openxmlformats-officedocument.customXmlProperties+xml"/>
  <Override PartName="/customXml/itemProps18.xml" ContentType="application/vnd.openxmlformats-officedocument.customXmlProperties+xml"/>
  <Override PartName="/customXml/itemProps19.xml" ContentType="application/vnd.openxmlformats-officedocument.customXmlProperties+xml"/>
  <Override PartName="/customXml/itemProps20.xml" ContentType="application/vnd.openxmlformats-officedocument.customXmlProperties+xml"/>
  <Override PartName="/customXml/itemProps21.xml" ContentType="application/vnd.openxmlformats-officedocument.customXmlProperties+xml"/>
  <Override PartName="/customXml/itemProps22.xml" ContentType="application/vnd.openxmlformats-officedocument.customXmlProperties+xml"/>
  <Override PartName="/customXml/itemProps23.xml" ContentType="application/vnd.openxmlformats-officedocument.customXmlProperties+xml"/>
  <Override PartName="/customXml/itemProps24.xml" ContentType="application/vnd.openxmlformats-officedocument.customXmlProperties+xml"/>
  <Override PartName="/customXml/itemProps25.xml" ContentType="application/vnd.openxmlformats-officedocument.customXmlProperties+xml"/>
  <Override PartName="/customXml/itemProps26.xml" ContentType="application/vnd.openxmlformats-officedocument.customXmlProperties+xml"/>
  <Override PartName="/customXml/itemProps27.xml" ContentType="application/vnd.openxmlformats-officedocument.customXmlProperties+xml"/>
  <Override PartName="/customXml/itemProps28.xml" ContentType="application/vnd.openxmlformats-officedocument.customXmlProperties+xml"/>
  <Override PartName="/customXml/itemProps29.xml" ContentType="application/vnd.openxmlformats-officedocument.customXmlProperties+xml"/>
  <Override PartName="/customXml/itemProps30.xml" ContentType="application/vnd.openxmlformats-officedocument.customXmlProperties+xml"/>
  <Override PartName="/customXml/itemProps31.xml" ContentType="application/vnd.openxmlformats-officedocument.customXmlProperties+xml"/>
  <Override PartName="/customXml/itemProps32.xml" ContentType="application/vnd.openxmlformats-officedocument.customXmlProperties+xml"/>
  <Override PartName="/customXml/itemProps33.xml" ContentType="application/vnd.openxmlformats-officedocument.customXmlProperties+xml"/>
  <Override PartName="/customXml/itemProps34.xml" ContentType="application/vnd.openxmlformats-officedocument.customXmlProperties+xml"/>
  <Override PartName="/customXml/itemProps35.xml" ContentType="application/vnd.openxmlformats-officedocument.customXmlProperties+xml"/>
  <Override PartName="/customXml/itemProps36.xml" ContentType="application/vnd.openxmlformats-officedocument.customXmlProperties+xml"/>
  <Override PartName="/customXml/itemProps37.xml" ContentType="application/vnd.openxmlformats-officedocument.customXmlProperties+xml"/>
  <Override PartName="/customXml/itemProps38.xml" ContentType="application/vnd.openxmlformats-officedocument.customXmlProperties+xml"/>
  <Override PartName="/customXml/itemProps39.xml" ContentType="application/vnd.openxmlformats-officedocument.customXmlProperties+xml"/>
  <Override PartName="/customXml/itemProps40.xml" ContentType="application/vnd.openxmlformats-officedocument.customXmlProperties+xml"/>
  <Override PartName="/customXml/itemProps41.xml" ContentType="application/vnd.openxmlformats-officedocument.customXmlProperties+xml"/>
  <Override PartName="/customXml/itemProps42.xml" ContentType="application/vnd.openxmlformats-officedocument.customXmlProperties+xml"/>
  <Override PartName="/customXml/itemProps43.xml" ContentType="application/vnd.openxmlformats-officedocument.customXmlProperties+xml"/>
  <Override PartName="/customXml/itemProps44.xml" ContentType="application/vnd.openxmlformats-officedocument.customXmlProperties+xml"/>
  <Override PartName="/customXml/itemProps45.xml" ContentType="application/vnd.openxmlformats-officedocument.customXmlProperties+xml"/>
  <Override PartName="/customXml/itemProps46.xml" ContentType="application/vnd.openxmlformats-officedocument.customXmlProperties+xml"/>
  <Override PartName="/customXml/itemProps47.xml" ContentType="application/vnd.openxmlformats-officedocument.customXmlProperties+xml"/>
  <Override PartName="/customXml/itemProps48.xml" ContentType="application/vnd.openxmlformats-officedocument.customXmlProperties+xml"/>
  <Override PartName="/customXml/itemProps49.xml" ContentType="application/vnd.openxmlformats-officedocument.customXmlProperties+xml"/>
  <Override PartName="/customXml/itemProps50.xml" ContentType="application/vnd.openxmlformats-officedocument.customXmlProperties+xml"/>
  <Override PartName="/customXml/itemProps51.xml" ContentType="application/vnd.openxmlformats-officedocument.customXmlProperties+xml"/>
  <Override PartName="/customXml/itemProps52.xml" ContentType="application/vnd.openxmlformats-officedocument.customXmlProperties+xml"/>
  <Override PartName="/customXml/itemProps53.xml" ContentType="application/vnd.openxmlformats-officedocument.customXmlProperties+xml"/>
  <Override PartName="/customXml/itemProps54.xml" ContentType="application/vnd.openxmlformats-officedocument.customXmlProperties+xml"/>
  <Override PartName="/customXml/itemProps55.xml" ContentType="application/vnd.openxmlformats-officedocument.customXmlProperties+xml"/>
  <Override PartName="/customXml/itemProps56.xml" ContentType="application/vnd.openxmlformats-officedocument.customXmlProperties+xml"/>
  <Override PartName="/customXml/itemProps57.xml" ContentType="application/vnd.openxmlformats-officedocument.customXmlProperties+xml"/>
  <Override PartName="/customXml/itemProps58.xml" ContentType="application/vnd.openxmlformats-officedocument.customXmlProperties+xml"/>
  <Override PartName="/customXml/itemProps59.xml" ContentType="application/vnd.openxmlformats-officedocument.customXmlProperties+xml"/>
  <Override PartName="/customXml/itemProps60.xml" ContentType="application/vnd.openxmlformats-officedocument.customXmlProperties+xml"/>
  <Override PartName="/customXml/itemProps61.xml" ContentType="application/vnd.openxmlformats-officedocument.customXmlProperties+xml"/>
  <Override PartName="/customXml/itemProps62.xml" ContentType="application/vnd.openxmlformats-officedocument.customXmlProperties+xml"/>
  <Override PartName="/customXml/itemProps63.xml" ContentType="application/vnd.openxmlformats-officedocument.customXmlProperties+xml"/>
  <Override PartName="/customXml/itemProps64.xml" ContentType="application/vnd.openxmlformats-officedocument.customXmlProperties+xml"/>
  <Override PartName="/customXml/itemProps65.xml" ContentType="application/vnd.openxmlformats-officedocument.customXmlProperties+xml"/>
  <Override PartName="/customXml/itemProps66.xml" ContentType="application/vnd.openxmlformats-officedocument.customXmlProperties+xml"/>
  <Override PartName="/customXml/itemProps67.xml" ContentType="application/vnd.openxmlformats-officedocument.customXmlProperties+xml"/>
  <Override PartName="/customXml/itemProps68.xml" ContentType="application/vnd.openxmlformats-officedocument.customXmlProperties+xml"/>
  <Override PartName="/customXml/itemProps69.xml" ContentType="application/vnd.openxmlformats-officedocument.customXmlProperties+xml"/>
  <Override PartName="/customXml/itemProps70.xml" ContentType="application/vnd.openxmlformats-officedocument.customXmlProperties+xml"/>
  <Override PartName="/customXml/itemProps71.xml" ContentType="application/vnd.openxmlformats-officedocument.customXmlProperties+xml"/>
  <Override PartName="/customXml/itemProps72.xml" ContentType="application/vnd.openxmlformats-officedocument.customXmlProperties+xml"/>
  <Override PartName="/customXml/itemProps73.xml" ContentType="application/vnd.openxmlformats-officedocument.customXmlProperties+xml"/>
  <Override PartName="/customXml/itemProps74.xml" ContentType="application/vnd.openxmlformats-officedocument.customXmlProperties+xml"/>
  <Override PartName="/customXml/itemProps75.xml" ContentType="application/vnd.openxmlformats-officedocument.customXmlProperties+xml"/>
  <Override PartName="/customXml/itemProps76.xml" ContentType="application/vnd.openxmlformats-officedocument.customXmlProperties+xml"/>
  <Override PartName="/customXml/itemProps77.xml" ContentType="application/vnd.openxmlformats-officedocument.customXmlProperties+xml"/>
  <Override PartName="/customXml/itemProps78.xml" ContentType="application/vnd.openxmlformats-officedocument.customXmlProperties+xml"/>
  <Override PartName="/customXml/itemProps79.xml" ContentType="application/vnd.openxmlformats-officedocument.customXmlProperties+xml"/>
  <Override PartName="/customXml/itemProps80.xml" ContentType="application/vnd.openxmlformats-officedocument.customXmlProperties+xml"/>
  <Override PartName="/customXml/itemProps81.xml" ContentType="application/vnd.openxmlformats-officedocument.customXmlProperties+xml"/>
  <Override PartName="/customXml/itemProps82.xml" ContentType="application/vnd.openxmlformats-officedocument.customXmlProperties+xml"/>
  <Override PartName="/customXml/itemProps83.xml" ContentType="application/vnd.openxmlformats-officedocument.customXmlProperties+xml"/>
  <Override PartName="/customXml/itemProps84.xml" ContentType="application/vnd.openxmlformats-officedocument.customXmlProperties+xml"/>
  <Override PartName="/customXml/itemProps85.xml" ContentType="application/vnd.openxmlformats-officedocument.customXmlProperties+xml"/>
  <Override PartName="/customXml/itemProps86.xml" ContentType="application/vnd.openxmlformats-officedocument.customXmlProperties+xml"/>
  <Override PartName="/customXml/itemProps87.xml" ContentType="application/vnd.openxmlformats-officedocument.customXmlProperties+xml"/>
  <Override PartName="/customXml/itemProps88.xml" ContentType="application/vnd.openxmlformats-officedocument.customXmlProperties+xml"/>
  <Override PartName="/customXml/itemProps89.xml" ContentType="application/vnd.openxmlformats-officedocument.customXmlProperties+xml"/>
  <Override PartName="/customXml/itemProps90.xml" ContentType="application/vnd.openxmlformats-officedocument.customXmlProperties+xml"/>
  <Override PartName="/customXml/itemProps91.xml" ContentType="application/vnd.openxmlformats-officedocument.customXmlProperties+xml"/>
  <Override PartName="/customXml/itemProps92.xml" ContentType="application/vnd.openxmlformats-officedocument.customXmlProperties+xml"/>
  <Override PartName="/customXml/itemProps93.xml" ContentType="application/vnd.openxmlformats-officedocument.customXmlProperties+xml"/>
  <Override PartName="/customXml/itemProps94.xml" ContentType="application/vnd.openxmlformats-officedocument.customXmlProperties+xml"/>
  <Override PartName="/customXml/itemProps95.xml" ContentType="application/vnd.openxmlformats-officedocument.customXmlProperties+xml"/>
  <Override PartName="/customXml/itemProps96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97"/>
  </p:sldMasterIdLst>
  <p:notesMasterIdLst>
    <p:notesMasterId r:id="rId125"/>
  </p:notesMasterIdLst>
  <p:sldIdLst>
    <p:sldId id="256" r:id="rId98"/>
    <p:sldId id="264" r:id="rId99"/>
    <p:sldId id="272" r:id="rId100"/>
    <p:sldId id="265" r:id="rId101"/>
    <p:sldId id="266" r:id="rId102"/>
    <p:sldId id="268" r:id="rId103"/>
    <p:sldId id="267" r:id="rId104"/>
    <p:sldId id="269" r:id="rId105"/>
    <p:sldId id="270" r:id="rId106"/>
    <p:sldId id="271" r:id="rId107"/>
    <p:sldId id="283" r:id="rId108"/>
    <p:sldId id="287" r:id="rId109"/>
    <p:sldId id="279" r:id="rId110"/>
    <p:sldId id="263" r:id="rId111"/>
    <p:sldId id="274" r:id="rId112"/>
    <p:sldId id="258" r:id="rId113"/>
    <p:sldId id="259" r:id="rId114"/>
    <p:sldId id="260" r:id="rId115"/>
    <p:sldId id="281" r:id="rId116"/>
    <p:sldId id="286" r:id="rId117"/>
    <p:sldId id="282" r:id="rId118"/>
    <p:sldId id="257" r:id="rId119"/>
    <p:sldId id="275" r:id="rId120"/>
    <p:sldId id="276" r:id="rId121"/>
    <p:sldId id="273" r:id="rId122"/>
    <p:sldId id="277" r:id="rId123"/>
    <p:sldId id="284" r:id="rId124"/>
  </p:sldIdLst>
  <p:sldSz cx="9144000" cy="6858000" type="screen4x3"/>
  <p:notesSz cx="6858000" cy="9144000"/>
  <p:embeddedFontLst>
    <p:embeddedFont>
      <p:font typeface="Open Sans" panose="020B0606030504020204" pitchFamily="34" charset="0"/>
      <p:regular r:id="rId126"/>
      <p:bold r:id="rId127"/>
      <p:italic r:id="rId128"/>
      <p:boldItalic r:id="rId129"/>
    </p:embeddedFont>
    <p:embeddedFont>
      <p:font typeface="Calibri" panose="020F0502020204030204" pitchFamily="34" charset="0"/>
      <p:regular r:id="rId130"/>
      <p:bold r:id="rId131"/>
      <p:italic r:id="rId132"/>
      <p:boldItalic r:id="rId133"/>
    </p:embeddedFont>
    <p:embeddedFont>
      <p:font typeface="Open Sans Semibold" panose="020B0706030804020204" pitchFamily="34" charset="0"/>
      <p:bold r:id="rId134"/>
      <p:boldItalic r:id="rId135"/>
    </p:embeddedFont>
    <p:embeddedFont>
      <p:font typeface="Oswald" panose="020B0604020202020204" charset="0"/>
      <p:regular r:id="rId136"/>
      <p:bold r:id="rId137"/>
    </p:embeddedFont>
    <p:embeddedFont>
      <p:font typeface="Open Sans Light" panose="020B0306030504020204" pitchFamily="34" charset="0"/>
      <p:regular r:id="rId138"/>
      <p:italic r:id="rId139"/>
    </p:embeddedFont>
  </p:embeddedFontLst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33"/>
    <a:srgbClr val="FFCC00"/>
    <a:srgbClr val="666666"/>
    <a:srgbClr val="999999"/>
    <a:srgbClr val="ECEEF0"/>
    <a:srgbClr val="F2F2F2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Mørk stil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Mørk stil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660B408-B3CF-4A94-85FC-2B1E0A45F4A2}" styleName="Mørk stil 2 - aksent 1 / aks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Mørk stil 2 - aksent 3 / aks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Mørk stil 2 - aksent 5 / aks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5AB1C69-6EDB-4FF4-983F-18BD219EF322}" styleName="Middels stil 2 - aks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iddels stil 2 - aks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02" autoAdjust="0"/>
    <p:restoredTop sz="92332" autoAdjust="0"/>
  </p:normalViewPr>
  <p:slideViewPr>
    <p:cSldViewPr>
      <p:cViewPr>
        <p:scale>
          <a:sx n="80" d="100"/>
          <a:sy n="80" d="100"/>
        </p:scale>
        <p:origin x="-2748" y="-1020"/>
      </p:cViewPr>
      <p:guideLst>
        <p:guide orient="horz" pos="1933"/>
        <p:guide orient="horz" pos="981"/>
        <p:guide orient="horz" pos="2886"/>
        <p:guide orient="horz" pos="3838"/>
        <p:guide pos="1156"/>
        <p:guide pos="2290"/>
        <p:guide pos="3470"/>
        <p:guide pos="4604"/>
      </p:guideLst>
    </p:cSldViewPr>
  </p:slideViewPr>
  <p:outlineViewPr>
    <p:cViewPr>
      <p:scale>
        <a:sx n="33" d="100"/>
        <a:sy n="33" d="100"/>
      </p:scale>
      <p:origin x="36" y="175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customXml" Target="../customXml/item26.xml"/><Relationship Id="rId117" Type="http://schemas.openxmlformats.org/officeDocument/2006/relationships/slide" Target="slides/slide20.xml"/><Relationship Id="rId21" Type="http://schemas.openxmlformats.org/officeDocument/2006/relationships/customXml" Target="../customXml/item21.xml"/><Relationship Id="rId42" Type="http://schemas.openxmlformats.org/officeDocument/2006/relationships/customXml" Target="../customXml/item42.xml"/><Relationship Id="rId47" Type="http://schemas.openxmlformats.org/officeDocument/2006/relationships/customXml" Target="../customXml/item47.xml"/><Relationship Id="rId63" Type="http://schemas.openxmlformats.org/officeDocument/2006/relationships/customXml" Target="../customXml/item63.xml"/><Relationship Id="rId68" Type="http://schemas.openxmlformats.org/officeDocument/2006/relationships/customXml" Target="../customXml/item68.xml"/><Relationship Id="rId84" Type="http://schemas.openxmlformats.org/officeDocument/2006/relationships/customXml" Target="../customXml/item84.xml"/><Relationship Id="rId89" Type="http://schemas.openxmlformats.org/officeDocument/2006/relationships/customXml" Target="../customXml/item89.xml"/><Relationship Id="rId112" Type="http://schemas.openxmlformats.org/officeDocument/2006/relationships/slide" Target="slides/slide15.xml"/><Relationship Id="rId133" Type="http://schemas.openxmlformats.org/officeDocument/2006/relationships/font" Target="fonts/font8.fntdata"/><Relationship Id="rId138" Type="http://schemas.openxmlformats.org/officeDocument/2006/relationships/font" Target="fonts/font13.fntdata"/><Relationship Id="rId16" Type="http://schemas.openxmlformats.org/officeDocument/2006/relationships/customXml" Target="../customXml/item16.xml"/><Relationship Id="rId107" Type="http://schemas.openxmlformats.org/officeDocument/2006/relationships/slide" Target="slides/slide10.xml"/><Relationship Id="rId11" Type="http://schemas.openxmlformats.org/officeDocument/2006/relationships/customXml" Target="../customXml/item11.xml"/><Relationship Id="rId32" Type="http://schemas.openxmlformats.org/officeDocument/2006/relationships/customXml" Target="../customXml/item32.xml"/><Relationship Id="rId37" Type="http://schemas.openxmlformats.org/officeDocument/2006/relationships/customXml" Target="../customXml/item37.xml"/><Relationship Id="rId53" Type="http://schemas.openxmlformats.org/officeDocument/2006/relationships/customXml" Target="../customXml/item53.xml"/><Relationship Id="rId58" Type="http://schemas.openxmlformats.org/officeDocument/2006/relationships/customXml" Target="../customXml/item58.xml"/><Relationship Id="rId74" Type="http://schemas.openxmlformats.org/officeDocument/2006/relationships/customXml" Target="../customXml/item74.xml"/><Relationship Id="rId79" Type="http://schemas.openxmlformats.org/officeDocument/2006/relationships/customXml" Target="../customXml/item79.xml"/><Relationship Id="rId102" Type="http://schemas.openxmlformats.org/officeDocument/2006/relationships/slide" Target="slides/slide5.xml"/><Relationship Id="rId123" Type="http://schemas.openxmlformats.org/officeDocument/2006/relationships/slide" Target="slides/slide26.xml"/><Relationship Id="rId128" Type="http://schemas.openxmlformats.org/officeDocument/2006/relationships/font" Target="fonts/font3.fntdata"/><Relationship Id="rId5" Type="http://schemas.openxmlformats.org/officeDocument/2006/relationships/customXml" Target="../customXml/item5.xml"/><Relationship Id="rId90" Type="http://schemas.openxmlformats.org/officeDocument/2006/relationships/customXml" Target="../customXml/item90.xml"/><Relationship Id="rId95" Type="http://schemas.openxmlformats.org/officeDocument/2006/relationships/customXml" Target="../customXml/item95.xml"/><Relationship Id="rId22" Type="http://schemas.openxmlformats.org/officeDocument/2006/relationships/customXml" Target="../customXml/item22.xml"/><Relationship Id="rId27" Type="http://schemas.openxmlformats.org/officeDocument/2006/relationships/customXml" Target="../customXml/item27.xml"/><Relationship Id="rId43" Type="http://schemas.openxmlformats.org/officeDocument/2006/relationships/customXml" Target="../customXml/item43.xml"/><Relationship Id="rId48" Type="http://schemas.openxmlformats.org/officeDocument/2006/relationships/customXml" Target="../customXml/item48.xml"/><Relationship Id="rId64" Type="http://schemas.openxmlformats.org/officeDocument/2006/relationships/customXml" Target="../customXml/item64.xml"/><Relationship Id="rId69" Type="http://schemas.openxmlformats.org/officeDocument/2006/relationships/customXml" Target="../customXml/item69.xml"/><Relationship Id="rId113" Type="http://schemas.openxmlformats.org/officeDocument/2006/relationships/slide" Target="slides/slide16.xml"/><Relationship Id="rId118" Type="http://schemas.openxmlformats.org/officeDocument/2006/relationships/slide" Target="slides/slide21.xml"/><Relationship Id="rId134" Type="http://schemas.openxmlformats.org/officeDocument/2006/relationships/font" Target="fonts/font9.fntdata"/><Relationship Id="rId139" Type="http://schemas.openxmlformats.org/officeDocument/2006/relationships/font" Target="fonts/font14.fntdata"/><Relationship Id="rId8" Type="http://schemas.openxmlformats.org/officeDocument/2006/relationships/customXml" Target="../customXml/item8.xml"/><Relationship Id="rId51" Type="http://schemas.openxmlformats.org/officeDocument/2006/relationships/customXml" Target="../customXml/item51.xml"/><Relationship Id="rId72" Type="http://schemas.openxmlformats.org/officeDocument/2006/relationships/customXml" Target="../customXml/item72.xml"/><Relationship Id="rId80" Type="http://schemas.openxmlformats.org/officeDocument/2006/relationships/customXml" Target="../customXml/item80.xml"/><Relationship Id="rId85" Type="http://schemas.openxmlformats.org/officeDocument/2006/relationships/customXml" Target="../customXml/item85.xml"/><Relationship Id="rId93" Type="http://schemas.openxmlformats.org/officeDocument/2006/relationships/customXml" Target="../customXml/item93.xml"/><Relationship Id="rId98" Type="http://schemas.openxmlformats.org/officeDocument/2006/relationships/slide" Target="slides/slide1.xml"/><Relationship Id="rId121" Type="http://schemas.openxmlformats.org/officeDocument/2006/relationships/slide" Target="slides/slide24.xml"/><Relationship Id="rId142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customXml" Target="../customXml/item12.xml"/><Relationship Id="rId17" Type="http://schemas.openxmlformats.org/officeDocument/2006/relationships/customXml" Target="../customXml/item17.xml"/><Relationship Id="rId25" Type="http://schemas.openxmlformats.org/officeDocument/2006/relationships/customXml" Target="../customXml/item25.xml"/><Relationship Id="rId33" Type="http://schemas.openxmlformats.org/officeDocument/2006/relationships/customXml" Target="../customXml/item33.xml"/><Relationship Id="rId38" Type="http://schemas.openxmlformats.org/officeDocument/2006/relationships/customXml" Target="../customXml/item38.xml"/><Relationship Id="rId46" Type="http://schemas.openxmlformats.org/officeDocument/2006/relationships/customXml" Target="../customXml/item46.xml"/><Relationship Id="rId59" Type="http://schemas.openxmlformats.org/officeDocument/2006/relationships/customXml" Target="../customXml/item59.xml"/><Relationship Id="rId67" Type="http://schemas.openxmlformats.org/officeDocument/2006/relationships/customXml" Target="../customXml/item67.xml"/><Relationship Id="rId103" Type="http://schemas.openxmlformats.org/officeDocument/2006/relationships/slide" Target="slides/slide6.xml"/><Relationship Id="rId108" Type="http://schemas.openxmlformats.org/officeDocument/2006/relationships/slide" Target="slides/slide11.xml"/><Relationship Id="rId116" Type="http://schemas.openxmlformats.org/officeDocument/2006/relationships/slide" Target="slides/slide19.xml"/><Relationship Id="rId124" Type="http://schemas.openxmlformats.org/officeDocument/2006/relationships/slide" Target="slides/slide27.xml"/><Relationship Id="rId129" Type="http://schemas.openxmlformats.org/officeDocument/2006/relationships/font" Target="fonts/font4.fntdata"/><Relationship Id="rId137" Type="http://schemas.openxmlformats.org/officeDocument/2006/relationships/font" Target="fonts/font12.fntdata"/><Relationship Id="rId20" Type="http://schemas.openxmlformats.org/officeDocument/2006/relationships/customXml" Target="../customXml/item20.xml"/><Relationship Id="rId41" Type="http://schemas.openxmlformats.org/officeDocument/2006/relationships/customXml" Target="../customXml/item41.xml"/><Relationship Id="rId54" Type="http://schemas.openxmlformats.org/officeDocument/2006/relationships/customXml" Target="../customXml/item54.xml"/><Relationship Id="rId62" Type="http://schemas.openxmlformats.org/officeDocument/2006/relationships/customXml" Target="../customXml/item62.xml"/><Relationship Id="rId70" Type="http://schemas.openxmlformats.org/officeDocument/2006/relationships/customXml" Target="../customXml/item70.xml"/><Relationship Id="rId75" Type="http://schemas.openxmlformats.org/officeDocument/2006/relationships/customXml" Target="../customXml/item75.xml"/><Relationship Id="rId83" Type="http://schemas.openxmlformats.org/officeDocument/2006/relationships/customXml" Target="../customXml/item83.xml"/><Relationship Id="rId88" Type="http://schemas.openxmlformats.org/officeDocument/2006/relationships/customXml" Target="../customXml/item88.xml"/><Relationship Id="rId91" Type="http://schemas.openxmlformats.org/officeDocument/2006/relationships/customXml" Target="../customXml/item91.xml"/><Relationship Id="rId96" Type="http://schemas.openxmlformats.org/officeDocument/2006/relationships/customXml" Target="../customXml/item96.xml"/><Relationship Id="rId111" Type="http://schemas.openxmlformats.org/officeDocument/2006/relationships/slide" Target="slides/slide14.xml"/><Relationship Id="rId132" Type="http://schemas.openxmlformats.org/officeDocument/2006/relationships/font" Target="fonts/font7.fntdata"/><Relationship Id="rId14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5" Type="http://schemas.openxmlformats.org/officeDocument/2006/relationships/customXml" Target="../customXml/item15.xml"/><Relationship Id="rId23" Type="http://schemas.openxmlformats.org/officeDocument/2006/relationships/customXml" Target="../customXml/item23.xml"/><Relationship Id="rId28" Type="http://schemas.openxmlformats.org/officeDocument/2006/relationships/customXml" Target="../customXml/item28.xml"/><Relationship Id="rId36" Type="http://schemas.openxmlformats.org/officeDocument/2006/relationships/customXml" Target="../customXml/item36.xml"/><Relationship Id="rId49" Type="http://schemas.openxmlformats.org/officeDocument/2006/relationships/customXml" Target="../customXml/item49.xml"/><Relationship Id="rId57" Type="http://schemas.openxmlformats.org/officeDocument/2006/relationships/customXml" Target="../customXml/item57.xml"/><Relationship Id="rId106" Type="http://schemas.openxmlformats.org/officeDocument/2006/relationships/slide" Target="slides/slide9.xml"/><Relationship Id="rId114" Type="http://schemas.openxmlformats.org/officeDocument/2006/relationships/slide" Target="slides/slide17.xml"/><Relationship Id="rId119" Type="http://schemas.openxmlformats.org/officeDocument/2006/relationships/slide" Target="slides/slide22.xml"/><Relationship Id="rId127" Type="http://schemas.openxmlformats.org/officeDocument/2006/relationships/font" Target="fonts/font2.fntdata"/><Relationship Id="rId10" Type="http://schemas.openxmlformats.org/officeDocument/2006/relationships/customXml" Target="../customXml/item10.xml"/><Relationship Id="rId31" Type="http://schemas.openxmlformats.org/officeDocument/2006/relationships/customXml" Target="../customXml/item31.xml"/><Relationship Id="rId44" Type="http://schemas.openxmlformats.org/officeDocument/2006/relationships/customXml" Target="../customXml/item44.xml"/><Relationship Id="rId52" Type="http://schemas.openxmlformats.org/officeDocument/2006/relationships/customXml" Target="../customXml/item52.xml"/><Relationship Id="rId60" Type="http://schemas.openxmlformats.org/officeDocument/2006/relationships/customXml" Target="../customXml/item60.xml"/><Relationship Id="rId65" Type="http://schemas.openxmlformats.org/officeDocument/2006/relationships/customXml" Target="../customXml/item65.xml"/><Relationship Id="rId73" Type="http://schemas.openxmlformats.org/officeDocument/2006/relationships/customXml" Target="../customXml/item73.xml"/><Relationship Id="rId78" Type="http://schemas.openxmlformats.org/officeDocument/2006/relationships/customXml" Target="../customXml/item78.xml"/><Relationship Id="rId81" Type="http://schemas.openxmlformats.org/officeDocument/2006/relationships/customXml" Target="../customXml/item81.xml"/><Relationship Id="rId86" Type="http://schemas.openxmlformats.org/officeDocument/2006/relationships/customXml" Target="../customXml/item86.xml"/><Relationship Id="rId94" Type="http://schemas.openxmlformats.org/officeDocument/2006/relationships/customXml" Target="../customXml/item94.xml"/><Relationship Id="rId99" Type="http://schemas.openxmlformats.org/officeDocument/2006/relationships/slide" Target="slides/slide2.xml"/><Relationship Id="rId101" Type="http://schemas.openxmlformats.org/officeDocument/2006/relationships/slide" Target="slides/slide4.xml"/><Relationship Id="rId122" Type="http://schemas.openxmlformats.org/officeDocument/2006/relationships/slide" Target="slides/slide25.xml"/><Relationship Id="rId130" Type="http://schemas.openxmlformats.org/officeDocument/2006/relationships/font" Target="fonts/font5.fntdata"/><Relationship Id="rId135" Type="http://schemas.openxmlformats.org/officeDocument/2006/relationships/font" Target="fonts/font10.fntdata"/><Relationship Id="rId143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3" Type="http://schemas.openxmlformats.org/officeDocument/2006/relationships/customXml" Target="../customXml/item13.xml"/><Relationship Id="rId18" Type="http://schemas.openxmlformats.org/officeDocument/2006/relationships/customXml" Target="../customXml/item18.xml"/><Relationship Id="rId39" Type="http://schemas.openxmlformats.org/officeDocument/2006/relationships/customXml" Target="../customXml/item39.xml"/><Relationship Id="rId109" Type="http://schemas.openxmlformats.org/officeDocument/2006/relationships/slide" Target="slides/slide12.xml"/><Relationship Id="rId34" Type="http://schemas.openxmlformats.org/officeDocument/2006/relationships/customXml" Target="../customXml/item34.xml"/><Relationship Id="rId50" Type="http://schemas.openxmlformats.org/officeDocument/2006/relationships/customXml" Target="../customXml/item50.xml"/><Relationship Id="rId55" Type="http://schemas.openxmlformats.org/officeDocument/2006/relationships/customXml" Target="../customXml/item55.xml"/><Relationship Id="rId76" Type="http://schemas.openxmlformats.org/officeDocument/2006/relationships/customXml" Target="../customXml/item76.xml"/><Relationship Id="rId97" Type="http://schemas.openxmlformats.org/officeDocument/2006/relationships/slideMaster" Target="slideMasters/slideMaster1.xml"/><Relationship Id="rId104" Type="http://schemas.openxmlformats.org/officeDocument/2006/relationships/slide" Target="slides/slide7.xml"/><Relationship Id="rId120" Type="http://schemas.openxmlformats.org/officeDocument/2006/relationships/slide" Target="slides/slide23.xml"/><Relationship Id="rId125" Type="http://schemas.openxmlformats.org/officeDocument/2006/relationships/notesMaster" Target="notesMasters/notesMaster1.xml"/><Relationship Id="rId141" Type="http://schemas.openxmlformats.org/officeDocument/2006/relationships/viewProps" Target="viewProps.xml"/><Relationship Id="rId7" Type="http://schemas.openxmlformats.org/officeDocument/2006/relationships/customXml" Target="../customXml/item7.xml"/><Relationship Id="rId71" Type="http://schemas.openxmlformats.org/officeDocument/2006/relationships/customXml" Target="../customXml/item71.xml"/><Relationship Id="rId92" Type="http://schemas.openxmlformats.org/officeDocument/2006/relationships/customXml" Target="../customXml/item92.xml"/><Relationship Id="rId2" Type="http://schemas.openxmlformats.org/officeDocument/2006/relationships/customXml" Target="../customXml/item2.xml"/><Relationship Id="rId29" Type="http://schemas.openxmlformats.org/officeDocument/2006/relationships/customXml" Target="../customXml/item29.xml"/><Relationship Id="rId24" Type="http://schemas.openxmlformats.org/officeDocument/2006/relationships/customXml" Target="../customXml/item24.xml"/><Relationship Id="rId40" Type="http://schemas.openxmlformats.org/officeDocument/2006/relationships/customXml" Target="../customXml/item40.xml"/><Relationship Id="rId45" Type="http://schemas.openxmlformats.org/officeDocument/2006/relationships/customXml" Target="../customXml/item45.xml"/><Relationship Id="rId66" Type="http://schemas.openxmlformats.org/officeDocument/2006/relationships/customXml" Target="../customXml/item66.xml"/><Relationship Id="rId87" Type="http://schemas.openxmlformats.org/officeDocument/2006/relationships/customXml" Target="../customXml/item87.xml"/><Relationship Id="rId110" Type="http://schemas.openxmlformats.org/officeDocument/2006/relationships/slide" Target="slides/slide13.xml"/><Relationship Id="rId115" Type="http://schemas.openxmlformats.org/officeDocument/2006/relationships/slide" Target="slides/slide18.xml"/><Relationship Id="rId131" Type="http://schemas.openxmlformats.org/officeDocument/2006/relationships/font" Target="fonts/font6.fntdata"/><Relationship Id="rId136" Type="http://schemas.openxmlformats.org/officeDocument/2006/relationships/font" Target="fonts/font11.fntdata"/><Relationship Id="rId61" Type="http://schemas.openxmlformats.org/officeDocument/2006/relationships/customXml" Target="../customXml/item61.xml"/><Relationship Id="rId82" Type="http://schemas.openxmlformats.org/officeDocument/2006/relationships/customXml" Target="../customXml/item82.xml"/><Relationship Id="rId19" Type="http://schemas.openxmlformats.org/officeDocument/2006/relationships/customXml" Target="../customXml/item19.xml"/><Relationship Id="rId14" Type="http://schemas.openxmlformats.org/officeDocument/2006/relationships/customXml" Target="../customXml/item14.xml"/><Relationship Id="rId30" Type="http://schemas.openxmlformats.org/officeDocument/2006/relationships/customXml" Target="../customXml/item30.xml"/><Relationship Id="rId35" Type="http://schemas.openxmlformats.org/officeDocument/2006/relationships/customXml" Target="../customXml/item35.xml"/><Relationship Id="rId56" Type="http://schemas.openxmlformats.org/officeDocument/2006/relationships/customXml" Target="../customXml/item56.xml"/><Relationship Id="rId77" Type="http://schemas.openxmlformats.org/officeDocument/2006/relationships/customXml" Target="../customXml/item77.xml"/><Relationship Id="rId100" Type="http://schemas.openxmlformats.org/officeDocument/2006/relationships/slide" Target="slides/slide3.xml"/><Relationship Id="rId105" Type="http://schemas.openxmlformats.org/officeDocument/2006/relationships/slide" Target="slides/slide8.xml"/><Relationship Id="rId126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kpwf-file01\home$\dfg.SSB\Overf&#248;rt%20fra%20gammel%20C\Surveyfaglig\Skalagreier\Venstre-h&#248;yre%20Norge%20Sverige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kpwf-file01\home$\dfg.SSB\Overf&#248;rt%20fra%20gammel%20C\Surveyfaglig\Skalagreier\Venstre-h&#248;yre%20Norge%20Sverige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kpwf-file01\home$\dfg.SSB\Overf&#248;rt%20fra%20gammel%20C\Surveyfaglig\Skalagreier\Venstre-h&#248;yre%20Norge%20Sverige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kpwf-file01\home$\dfg.SSB\Overf&#248;rt%20fra%20gammel%20C\Surveyfaglig\Skalagreier\2015%20NY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kpwf-file01\home$\dfg.SSB\Overf&#248;rt%20fra%20gammel%20C\Surveyfaglig\Skalagreier\2015%20NY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kpwf-file01\home$\dfg.SSB\Overf&#248;rt%20fra%20gammel%20C\Surveyfaglig\Skalagreier\Venstre-h&#248;yre%20Norge%20Sverige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kpwf-file01\home$\dfg.SSB\Overf&#248;rt%20fra%20gammel%20C\Surveyfaglig\Skalagreier\Venstre-h&#248;yre%20Norge%20Sverig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7055178320960395E-2"/>
          <c:y val="2.3700731784013895E-2"/>
          <c:w val="0.71225732583233115"/>
          <c:h val="0.92161978518955123"/>
        </c:manualLayout>
      </c:layout>
      <c:lineChart>
        <c:grouping val="standard"/>
        <c:varyColors val="0"/>
        <c:ser>
          <c:idx val="0"/>
          <c:order val="0"/>
          <c:tx>
            <c:v>Election 09 CAPI/CATI</c:v>
          </c:tx>
          <c:marker>
            <c:symbol val="none"/>
          </c:marker>
          <c:cat>
            <c:numRef>
              <c:f>politikk!$C$8:$M$8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cat>
          <c:val>
            <c:numRef>
              <c:f>politikk!$C$3:$M$3</c:f>
              <c:numCache>
                <c:formatCode>0%</c:formatCode>
                <c:ptCount val="11"/>
                <c:pt idx="0">
                  <c:v>1.3937282229965157E-2</c:v>
                </c:pt>
                <c:pt idx="1">
                  <c:v>1.9744483159117306E-2</c:v>
                </c:pt>
                <c:pt idx="2">
                  <c:v>5.516840882694541E-2</c:v>
                </c:pt>
                <c:pt idx="3">
                  <c:v>0.11033681765389082</c:v>
                </c:pt>
                <c:pt idx="4">
                  <c:v>0.12369337979094076</c:v>
                </c:pt>
                <c:pt idx="5">
                  <c:v>0.19221835075493612</c:v>
                </c:pt>
                <c:pt idx="6">
                  <c:v>0.12369337979094076</c:v>
                </c:pt>
                <c:pt idx="7">
                  <c:v>0.16898954703832753</c:v>
                </c:pt>
                <c:pt idx="8">
                  <c:v>0.12020905923344948</c:v>
                </c:pt>
                <c:pt idx="9">
                  <c:v>3.8327526132404179E-2</c:v>
                </c:pt>
                <c:pt idx="10">
                  <c:v>3.3681765389082463E-2</c:v>
                </c:pt>
              </c:numCache>
            </c:numRef>
          </c:val>
          <c:smooth val="0"/>
        </c:ser>
        <c:ser>
          <c:idx val="1"/>
          <c:order val="1"/>
          <c:tx>
            <c:v>ESS 2010 CAPI</c:v>
          </c:tx>
          <c:marker>
            <c:symbol val="none"/>
          </c:marker>
          <c:cat>
            <c:numRef>
              <c:f>politikk!$C$8:$M$8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cat>
          <c:val>
            <c:numRef>
              <c:f>politikk!$C$10:$M$10</c:f>
              <c:numCache>
                <c:formatCode>0.0\ %</c:formatCode>
                <c:ptCount val="11"/>
                <c:pt idx="0">
                  <c:v>1.4109472490073736E-2</c:v>
                </c:pt>
                <c:pt idx="1">
                  <c:v>1.079835507657402E-2</c:v>
                </c:pt>
                <c:pt idx="2">
                  <c:v>4.5391378332387967E-2</c:v>
                </c:pt>
                <c:pt idx="3">
                  <c:v>0.11332246171298922</c:v>
                </c:pt>
                <c:pt idx="4">
                  <c:v>0.11559841179807145</c:v>
                </c:pt>
                <c:pt idx="5">
                  <c:v>0.23442285876347133</c:v>
                </c:pt>
                <c:pt idx="6">
                  <c:v>0.11155700510493477</c:v>
                </c:pt>
                <c:pt idx="7">
                  <c:v>0.16553460011344298</c:v>
                </c:pt>
                <c:pt idx="8">
                  <c:v>0.12335507657402153</c:v>
                </c:pt>
                <c:pt idx="9">
                  <c:v>3.9024390243902439E-2</c:v>
                </c:pt>
                <c:pt idx="10">
                  <c:v>2.688598979013046E-2</c:v>
                </c:pt>
              </c:numCache>
            </c:numRef>
          </c:val>
          <c:smooth val="0"/>
        </c:ser>
        <c:ser>
          <c:idx val="2"/>
          <c:order val="2"/>
          <c:tx>
            <c:v>Local democracy 11 PASI</c:v>
          </c:tx>
          <c:marker>
            <c:symbol val="none"/>
          </c:marker>
          <c:cat>
            <c:numRef>
              <c:f>politikk!$C$8:$M$8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cat>
          <c:val>
            <c:numRef>
              <c:f>politikk!$C$76:$M$76</c:f>
              <c:numCache>
                <c:formatCode>0%</c:formatCode>
                <c:ptCount val="11"/>
                <c:pt idx="0">
                  <c:v>1.984126984126984E-2</c:v>
                </c:pt>
                <c:pt idx="1">
                  <c:v>3.273809523809524E-2</c:v>
                </c:pt>
                <c:pt idx="2">
                  <c:v>7.9365079365079361E-2</c:v>
                </c:pt>
                <c:pt idx="3">
                  <c:v>0.13690476190476192</c:v>
                </c:pt>
                <c:pt idx="4">
                  <c:v>0.10515873015873016</c:v>
                </c:pt>
                <c:pt idx="5">
                  <c:v>0.14384920634920634</c:v>
                </c:pt>
                <c:pt idx="6">
                  <c:v>0.1111111111111111</c:v>
                </c:pt>
                <c:pt idx="7">
                  <c:v>0.14682539682539683</c:v>
                </c:pt>
                <c:pt idx="8">
                  <c:v>0.12896825396825398</c:v>
                </c:pt>
                <c:pt idx="9">
                  <c:v>6.0515873015873016E-2</c:v>
                </c:pt>
                <c:pt idx="10">
                  <c:v>3.4722222222222224E-2</c:v>
                </c:pt>
              </c:numCache>
            </c:numRef>
          </c:val>
          <c:smooth val="0"/>
        </c:ser>
        <c:ser>
          <c:idx val="3"/>
          <c:order val="3"/>
          <c:tx>
            <c:v>ESS 12 CAPI</c:v>
          </c:tx>
          <c:marker>
            <c:symbol val="none"/>
          </c:marker>
          <c:cat>
            <c:numRef>
              <c:f>politikk!$C$8:$M$8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cat>
          <c:val>
            <c:numRef>
              <c:f>politikk!$C$17:$M$17</c:f>
              <c:numCache>
                <c:formatCode>0.0\ %</c:formatCode>
                <c:ptCount val="11"/>
                <c:pt idx="0">
                  <c:v>1.4684063100885568E-2</c:v>
                </c:pt>
                <c:pt idx="1">
                  <c:v>1.4896972035742088E-2</c:v>
                </c:pt>
                <c:pt idx="2">
                  <c:v>4.1058157406236903E-2</c:v>
                </c:pt>
                <c:pt idx="3">
                  <c:v>9.0865541354233886E-2</c:v>
                </c:pt>
                <c:pt idx="4">
                  <c:v>0.106487734449331</c:v>
                </c:pt>
                <c:pt idx="5">
                  <c:v>0.24077339170586631</c:v>
                </c:pt>
                <c:pt idx="6">
                  <c:v>0.11441859227273635</c:v>
                </c:pt>
                <c:pt idx="7">
                  <c:v>0.16995455724921657</c:v>
                </c:pt>
                <c:pt idx="8">
                  <c:v>0.13533689512238936</c:v>
                </c:pt>
                <c:pt idx="9">
                  <c:v>3.3792640004258176E-2</c:v>
                </c:pt>
                <c:pt idx="10">
                  <c:v>3.7731455299103787E-2</c:v>
                </c:pt>
              </c:numCache>
            </c:numRef>
          </c:val>
          <c:smooth val="0"/>
        </c:ser>
        <c:ser>
          <c:idx val="4"/>
          <c:order val="4"/>
          <c:tx>
            <c:v>Election 13 CAPI/CATI</c:v>
          </c:tx>
          <c:marker>
            <c:symbol val="none"/>
          </c:marker>
          <c:cat>
            <c:numRef>
              <c:f>politikk!$C$8:$M$8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cat>
          <c:val>
            <c:numRef>
              <c:f>politikk!$C$24:$M$24</c:f>
              <c:numCache>
                <c:formatCode>0.0\ %</c:formatCode>
                <c:ptCount val="11"/>
                <c:pt idx="0">
                  <c:v>1.5719467956469165E-2</c:v>
                </c:pt>
                <c:pt idx="1">
                  <c:v>1.9951632406287789E-2</c:v>
                </c:pt>
                <c:pt idx="2">
                  <c:v>4.9576783555018135E-2</c:v>
                </c:pt>
                <c:pt idx="3">
                  <c:v>8.8875453446191049E-2</c:v>
                </c:pt>
                <c:pt idx="4">
                  <c:v>0.10761789600967352</c:v>
                </c:pt>
                <c:pt idx="5">
                  <c:v>0.19830713422007254</c:v>
                </c:pt>
                <c:pt idx="6">
                  <c:v>0.13180169286577992</c:v>
                </c:pt>
                <c:pt idx="7">
                  <c:v>0.1777509068923821</c:v>
                </c:pt>
                <c:pt idx="8">
                  <c:v>0.1293833131801693</c:v>
                </c:pt>
                <c:pt idx="9">
                  <c:v>3.6275695284159616E-2</c:v>
                </c:pt>
                <c:pt idx="10">
                  <c:v>4.4740024183796856E-2</c:v>
                </c:pt>
              </c:numCache>
            </c:numRef>
          </c:val>
          <c:smooth val="0"/>
        </c:ser>
        <c:ser>
          <c:idx val="5"/>
          <c:order val="5"/>
          <c:tx>
            <c:v>ESS 14 CAPI</c:v>
          </c:tx>
          <c:marker>
            <c:symbol val="none"/>
          </c:marker>
          <c:cat>
            <c:numRef>
              <c:f>politikk!$C$8:$M$8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cat>
          <c:val>
            <c:numRef>
              <c:f>politikk!$S$32:$AC$32</c:f>
              <c:numCache>
                <c:formatCode>0.0\ %</c:formatCode>
                <c:ptCount val="11"/>
                <c:pt idx="0">
                  <c:v>1.1431167245051459E-2</c:v>
                </c:pt>
                <c:pt idx="1">
                  <c:v>1.8699453389136297E-2</c:v>
                </c:pt>
                <c:pt idx="2">
                  <c:v>4.9746056805826541E-2</c:v>
                </c:pt>
                <c:pt idx="3">
                  <c:v>0.11889903337751896</c:v>
                </c:pt>
                <c:pt idx="4">
                  <c:v>0.12683755082587392</c:v>
                </c:pt>
                <c:pt idx="5">
                  <c:v>0.2372023055956867</c:v>
                </c:pt>
                <c:pt idx="6">
                  <c:v>0.13396434369461283</c:v>
                </c:pt>
                <c:pt idx="7">
                  <c:v>0.15080949047526845</c:v>
                </c:pt>
                <c:pt idx="8">
                  <c:v>9.3400455757286907E-2</c:v>
                </c:pt>
                <c:pt idx="9">
                  <c:v>2.7985880460523378E-2</c:v>
                </c:pt>
                <c:pt idx="10">
                  <c:v>3.1024262373214578E-2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2862208"/>
        <c:axId val="162863744"/>
      </c:lineChart>
      <c:catAx>
        <c:axId val="1628622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62863744"/>
        <c:crosses val="autoZero"/>
        <c:auto val="1"/>
        <c:lblAlgn val="ctr"/>
        <c:lblOffset val="100"/>
        <c:noMultiLvlLbl val="0"/>
      </c:catAx>
      <c:valAx>
        <c:axId val="162863744"/>
        <c:scaling>
          <c:orientation val="minMax"/>
          <c:max val="0.25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628622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8372733794875205"/>
          <c:y val="0.37229781382691074"/>
          <c:w val="0.18368859111056174"/>
          <c:h val="0.43496366362902295"/>
        </c:manualLayout>
      </c:layout>
      <c:overlay val="0"/>
      <c:txPr>
        <a:bodyPr/>
        <a:lstStyle/>
        <a:p>
          <a:pPr>
            <a:defRPr sz="1200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>
        <a:defRPr sz="1000"/>
      </a:pPr>
      <a:endParaRPr lang="nb-NO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312729658792651"/>
          <c:y val="7.4548702245552642E-2"/>
          <c:w val="0.62342760279965004"/>
          <c:h val="0.8326195683872849"/>
        </c:manualLayout>
      </c:layout>
      <c:lineChart>
        <c:grouping val="standard"/>
        <c:varyColors val="0"/>
        <c:ser>
          <c:idx val="0"/>
          <c:order val="0"/>
          <c:tx>
            <c:v>Election 09 CATI</c:v>
          </c:tx>
          <c:marker>
            <c:symbol val="none"/>
          </c:marker>
          <c:cat>
            <c:numRef>
              <c:f>politikk!$C$38:$M$38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cat>
          <c:val>
            <c:numRef>
              <c:f>politikk!$C$32:$M$32</c:f>
              <c:numCache>
                <c:formatCode>0.0\ %</c:formatCode>
                <c:ptCount val="11"/>
                <c:pt idx="0">
                  <c:v>7.385524372230428E-3</c:v>
                </c:pt>
                <c:pt idx="1">
                  <c:v>1.7725258493353029E-2</c:v>
                </c:pt>
                <c:pt idx="2">
                  <c:v>5.0221565731166914E-2</c:v>
                </c:pt>
                <c:pt idx="3">
                  <c:v>9.8966026587887737E-2</c:v>
                </c:pt>
                <c:pt idx="4">
                  <c:v>0.12112259970457903</c:v>
                </c:pt>
                <c:pt idx="5">
                  <c:v>0.20088626292466766</c:v>
                </c:pt>
                <c:pt idx="6">
                  <c:v>0.12555391432791729</c:v>
                </c:pt>
                <c:pt idx="7">
                  <c:v>0.18611521418020679</c:v>
                </c:pt>
                <c:pt idx="8">
                  <c:v>0.11521418020679468</c:v>
                </c:pt>
                <c:pt idx="9">
                  <c:v>3.2496307237813882E-2</c:v>
                </c:pt>
                <c:pt idx="10">
                  <c:v>4.4313146233382568E-2</c:v>
                </c:pt>
              </c:numCache>
            </c:numRef>
          </c:val>
          <c:smooth val="0"/>
        </c:ser>
        <c:ser>
          <c:idx val="1"/>
          <c:order val="1"/>
          <c:tx>
            <c:v>Election 09 CAPI</c:v>
          </c:tx>
          <c:marker>
            <c:symbol val="none"/>
          </c:marker>
          <c:cat>
            <c:numRef>
              <c:f>politikk!$C$38:$M$38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cat>
          <c:val>
            <c:numRef>
              <c:f>politikk!$C$40:$M$40</c:f>
              <c:numCache>
                <c:formatCode>0%</c:formatCode>
                <c:ptCount val="11"/>
                <c:pt idx="0">
                  <c:v>1.8181818181818181E-2</c:v>
                </c:pt>
                <c:pt idx="1">
                  <c:v>2.1052631578947368E-2</c:v>
                </c:pt>
                <c:pt idx="2">
                  <c:v>5.8373205741626792E-2</c:v>
                </c:pt>
                <c:pt idx="3">
                  <c:v>0.11770334928229666</c:v>
                </c:pt>
                <c:pt idx="4">
                  <c:v>0.12535885167464114</c:v>
                </c:pt>
                <c:pt idx="5">
                  <c:v>0.18660287081339713</c:v>
                </c:pt>
                <c:pt idx="6">
                  <c:v>0.12248803827751197</c:v>
                </c:pt>
                <c:pt idx="7">
                  <c:v>0.15789473684210525</c:v>
                </c:pt>
                <c:pt idx="8">
                  <c:v>0.12344497607655502</c:v>
                </c:pt>
                <c:pt idx="9">
                  <c:v>4.2105263157894736E-2</c:v>
                </c:pt>
                <c:pt idx="10">
                  <c:v>2.6794258373205742E-2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2906496"/>
        <c:axId val="162908032"/>
      </c:lineChart>
      <c:catAx>
        <c:axId val="1629064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62908032"/>
        <c:crosses val="autoZero"/>
        <c:auto val="1"/>
        <c:lblAlgn val="ctr"/>
        <c:lblOffset val="100"/>
        <c:noMultiLvlLbl val="0"/>
      </c:catAx>
      <c:valAx>
        <c:axId val="162908032"/>
        <c:scaling>
          <c:orientation val="minMax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crossAx val="16290649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v>CATI</c:v>
          </c:tx>
          <c:marker>
            <c:symbol val="none"/>
          </c:marker>
          <c:cat>
            <c:numRef>
              <c:f>politikk!$C$53:$M$53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cat>
          <c:val>
            <c:numRef>
              <c:f>politikk!$C$55:$M$55</c:f>
              <c:numCache>
                <c:formatCode>0%</c:formatCode>
                <c:ptCount val="11"/>
                <c:pt idx="0">
                  <c:v>8.2079343365253077E-3</c:v>
                </c:pt>
                <c:pt idx="1">
                  <c:v>1.094391244870041E-2</c:v>
                </c:pt>
                <c:pt idx="2">
                  <c:v>4.240766073871409E-2</c:v>
                </c:pt>
                <c:pt idx="3">
                  <c:v>7.1135430916552667E-2</c:v>
                </c:pt>
                <c:pt idx="4">
                  <c:v>0.11080711354309165</c:v>
                </c:pt>
                <c:pt idx="5">
                  <c:v>0.19151846785225718</c:v>
                </c:pt>
                <c:pt idx="6">
                  <c:v>0.15321477428180574</c:v>
                </c:pt>
                <c:pt idx="7">
                  <c:v>0.17510259917920656</c:v>
                </c:pt>
                <c:pt idx="8">
                  <c:v>0.1491108071135431</c:v>
                </c:pt>
                <c:pt idx="9">
                  <c:v>3.1463748290013679E-2</c:v>
                </c:pt>
                <c:pt idx="10">
                  <c:v>5.6087551299589603E-2</c:v>
                </c:pt>
              </c:numCache>
            </c:numRef>
          </c:val>
          <c:smooth val="0"/>
        </c:ser>
        <c:ser>
          <c:idx val="1"/>
          <c:order val="1"/>
          <c:tx>
            <c:v>CAPI</c:v>
          </c:tx>
          <c:marker>
            <c:symbol val="none"/>
          </c:marker>
          <c:cat>
            <c:numRef>
              <c:f>politikk!$C$53:$M$53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cat>
          <c:val>
            <c:numRef>
              <c:f>politikk!$C$63:$M$63</c:f>
              <c:numCache>
                <c:formatCode>0%</c:formatCode>
                <c:ptCount val="11"/>
                <c:pt idx="0">
                  <c:v>1.935483870967742E-2</c:v>
                </c:pt>
                <c:pt idx="1">
                  <c:v>2.903225806451613E-2</c:v>
                </c:pt>
                <c:pt idx="2">
                  <c:v>5.5913978494623658E-2</c:v>
                </c:pt>
                <c:pt idx="3">
                  <c:v>0.11075268817204301</c:v>
                </c:pt>
                <c:pt idx="4">
                  <c:v>0.1064516129032258</c:v>
                </c:pt>
                <c:pt idx="5">
                  <c:v>0.18172043010752689</c:v>
                </c:pt>
                <c:pt idx="6">
                  <c:v>0.11720430107526882</c:v>
                </c:pt>
                <c:pt idx="7">
                  <c:v>0.19032258064516128</c:v>
                </c:pt>
                <c:pt idx="8">
                  <c:v>0.11720430107526882</c:v>
                </c:pt>
                <c:pt idx="9">
                  <c:v>4.1935483870967745E-2</c:v>
                </c:pt>
                <c:pt idx="10">
                  <c:v>3.0107526881720432E-2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2920320"/>
        <c:axId val="162921856"/>
      </c:lineChart>
      <c:catAx>
        <c:axId val="1629203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62921856"/>
        <c:crosses val="autoZero"/>
        <c:auto val="1"/>
        <c:lblAlgn val="ctr"/>
        <c:lblOffset val="100"/>
        <c:noMultiLvlLbl val="0"/>
      </c:catAx>
      <c:valAx>
        <c:axId val="16292185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6292032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v>Number entry</c:v>
          </c:tx>
          <c:marker>
            <c:symbol val="none"/>
          </c:marker>
          <c:cat>
            <c:numRef>
              <c:f>'Politisk tilhørighet'!$A$98:$A$108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cat>
          <c:val>
            <c:numRef>
              <c:f>'Politisk tilhørighet'!$D$98:$D$108</c:f>
              <c:numCache>
                <c:formatCode>0.0\ %</c:formatCode>
                <c:ptCount val="11"/>
                <c:pt idx="0">
                  <c:v>2.1732476277930821E-2</c:v>
                </c:pt>
                <c:pt idx="1">
                  <c:v>2.5405570860116314E-2</c:v>
                </c:pt>
                <c:pt idx="2">
                  <c:v>4.897459442913988E-2</c:v>
                </c:pt>
                <c:pt idx="3">
                  <c:v>0.12957861442709925</c:v>
                </c:pt>
                <c:pt idx="4">
                  <c:v>0.12345679012345678</c:v>
                </c:pt>
                <c:pt idx="5">
                  <c:v>0.1921232527293133</c:v>
                </c:pt>
                <c:pt idx="6">
                  <c:v>8.2134476073870019E-2</c:v>
                </c:pt>
                <c:pt idx="7">
                  <c:v>0.13427201305989184</c:v>
                </c:pt>
                <c:pt idx="8">
                  <c:v>0.16212631364146515</c:v>
                </c:pt>
                <c:pt idx="9">
                  <c:v>4.1118253239465358E-2</c:v>
                </c:pt>
                <c:pt idx="10">
                  <c:v>3.9077645138251196E-2</c:v>
                </c:pt>
              </c:numCache>
            </c:numRef>
          </c:val>
          <c:smooth val="0"/>
        </c:ser>
        <c:ser>
          <c:idx val="1"/>
          <c:order val="1"/>
          <c:tx>
            <c:v>Visual scale</c:v>
          </c:tx>
          <c:marker>
            <c:symbol val="none"/>
          </c:marker>
          <c:cat>
            <c:numRef>
              <c:f>'Politisk tilhørighet'!$A$98:$A$108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cat>
          <c:val>
            <c:numRef>
              <c:f>'Politisk tilhørighet'!$E$98:$E$108</c:f>
              <c:numCache>
                <c:formatCode>0.00%</c:formatCode>
                <c:ptCount val="11"/>
                <c:pt idx="0">
                  <c:v>3.6334111438140665E-2</c:v>
                </c:pt>
                <c:pt idx="1">
                  <c:v>3.2578909976656856E-2</c:v>
                </c:pt>
                <c:pt idx="2">
                  <c:v>7.0638384248452243E-2</c:v>
                </c:pt>
                <c:pt idx="3">
                  <c:v>0.10808890693189892</c:v>
                </c:pt>
                <c:pt idx="4">
                  <c:v>0.11752765655130418</c:v>
                </c:pt>
                <c:pt idx="5">
                  <c:v>0.17334821881660406</c:v>
                </c:pt>
                <c:pt idx="6">
                  <c:v>9.9056125038059467E-2</c:v>
                </c:pt>
                <c:pt idx="7">
                  <c:v>0.1381305186237694</c:v>
                </c:pt>
                <c:pt idx="8">
                  <c:v>0.12899624479853852</c:v>
                </c:pt>
                <c:pt idx="9">
                  <c:v>3.0752055211610674E-2</c:v>
                </c:pt>
                <c:pt idx="10">
                  <c:v>6.4548868364964984E-2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6166656"/>
        <c:axId val="186180736"/>
      </c:lineChart>
      <c:catAx>
        <c:axId val="186166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86180736"/>
        <c:crosses val="autoZero"/>
        <c:auto val="1"/>
        <c:lblAlgn val="ctr"/>
        <c:lblOffset val="100"/>
        <c:noMultiLvlLbl val="0"/>
      </c:catAx>
      <c:valAx>
        <c:axId val="186180736"/>
        <c:scaling>
          <c:orientation val="minMax"/>
        </c:scaling>
        <c:delete val="0"/>
        <c:axPos val="l"/>
        <c:majorGridlines/>
        <c:numFmt formatCode="0.0\ %" sourceLinked="1"/>
        <c:majorTickMark val="out"/>
        <c:minorTickMark val="none"/>
        <c:tickLblPos val="nextTo"/>
        <c:crossAx val="18616665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v>No DK or RF</c:v>
          </c:tx>
          <c:marker>
            <c:symbol val="none"/>
          </c:marker>
          <c:cat>
            <c:numRef>
              <c:f>'Politisk tilhørighet'!$A$119:$A$129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cat>
          <c:val>
            <c:numRef>
              <c:f>'Politisk tilhørighet'!$D$119:$D$129</c:f>
              <c:numCache>
                <c:formatCode>0.0\ %</c:formatCode>
                <c:ptCount val="11"/>
                <c:pt idx="0">
                  <c:v>4.7459008045625833E-2</c:v>
                </c:pt>
                <c:pt idx="1">
                  <c:v>2.5460841226194113E-2</c:v>
                </c:pt>
                <c:pt idx="2">
                  <c:v>4.6338731031673283E-2</c:v>
                </c:pt>
                <c:pt idx="3">
                  <c:v>0.13097056726754253</c:v>
                </c:pt>
                <c:pt idx="4">
                  <c:v>0.12435074854873206</c:v>
                </c:pt>
                <c:pt idx="5">
                  <c:v>0.19360423668398005</c:v>
                </c:pt>
                <c:pt idx="6">
                  <c:v>8.2696812302678474E-2</c:v>
                </c:pt>
                <c:pt idx="7">
                  <c:v>0.13657195233730524</c:v>
                </c:pt>
                <c:pt idx="8">
                  <c:v>0.11559221916692128</c:v>
                </c:pt>
                <c:pt idx="9">
                  <c:v>3.1876973215195031E-2</c:v>
                </c:pt>
                <c:pt idx="10">
                  <c:v>6.5077910174152154E-2</c:v>
                </c:pt>
              </c:numCache>
            </c:numRef>
          </c:val>
          <c:smooth val="0"/>
        </c:ser>
        <c:ser>
          <c:idx val="1"/>
          <c:order val="1"/>
          <c:tx>
            <c:v>DK &amp; RF visible</c:v>
          </c:tx>
          <c:marker>
            <c:symbol val="none"/>
          </c:marker>
          <c:cat>
            <c:numRef>
              <c:f>'Politisk tilhørighet'!$A$119:$A$129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cat>
          <c:val>
            <c:numRef>
              <c:f>'Politisk tilhørighet'!$E$119:$E$129</c:f>
              <c:numCache>
                <c:formatCode>0.00%</c:formatCode>
                <c:ptCount val="11"/>
                <c:pt idx="0">
                  <c:v>4.984459537239553E-2</c:v>
                </c:pt>
                <c:pt idx="1">
                  <c:v>2.9354207436399212E-2</c:v>
                </c:pt>
                <c:pt idx="2">
                  <c:v>7.9889490042592382E-2</c:v>
                </c:pt>
                <c:pt idx="3">
                  <c:v>0.11327270634281109</c:v>
                </c:pt>
                <c:pt idx="4">
                  <c:v>0.11948889144698975</c:v>
                </c:pt>
                <c:pt idx="5">
                  <c:v>0.15713134568896051</c:v>
                </c:pt>
                <c:pt idx="6">
                  <c:v>9.2436974789915957E-2</c:v>
                </c:pt>
                <c:pt idx="7">
                  <c:v>0.14458386094163692</c:v>
                </c:pt>
                <c:pt idx="8">
                  <c:v>9.8422930816162088E-2</c:v>
                </c:pt>
                <c:pt idx="9">
                  <c:v>2.7167031196040057E-2</c:v>
                </c:pt>
                <c:pt idx="10">
                  <c:v>8.8407965926096455E-2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5892224"/>
        <c:axId val="185898112"/>
      </c:lineChart>
      <c:catAx>
        <c:axId val="1858922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85898112"/>
        <c:crosses val="autoZero"/>
        <c:auto val="1"/>
        <c:lblAlgn val="ctr"/>
        <c:lblOffset val="100"/>
        <c:noMultiLvlLbl val="0"/>
      </c:catAx>
      <c:valAx>
        <c:axId val="185898112"/>
        <c:scaling>
          <c:orientation val="minMax"/>
        </c:scaling>
        <c:delete val="0"/>
        <c:axPos val="l"/>
        <c:majorGridlines/>
        <c:numFmt formatCode="0.0\ %" sourceLinked="1"/>
        <c:majorTickMark val="out"/>
        <c:minorTickMark val="none"/>
        <c:tickLblPos val="nextTo"/>
        <c:crossAx val="18589222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>
              <a:solidFill>
                <a:srgbClr val="FFCC00"/>
              </a:solidFill>
            </a:ln>
          </c:spPr>
          <c:marker>
            <c:symbol val="none"/>
          </c:marker>
          <c:val>
            <c:numRef>
              <c:f>politikk!$C$98:$M$98</c:f>
              <c:numCache>
                <c:formatCode>0%</c:formatCode>
                <c:ptCount val="11"/>
                <c:pt idx="0">
                  <c:v>1.4781085814360771E-2</c:v>
                </c:pt>
                <c:pt idx="1">
                  <c:v>2.1786339754816114E-2</c:v>
                </c:pt>
                <c:pt idx="2">
                  <c:v>5.2889667250437832E-2</c:v>
                </c:pt>
                <c:pt idx="3">
                  <c:v>9.9194395796847634E-2</c:v>
                </c:pt>
                <c:pt idx="4">
                  <c:v>0.10521891418563922</c:v>
                </c:pt>
                <c:pt idx="5">
                  <c:v>0.1753415061295972</c:v>
                </c:pt>
                <c:pt idx="6">
                  <c:v>0.13036777583187389</c:v>
                </c:pt>
                <c:pt idx="7">
                  <c:v>0.17940455341506131</c:v>
                </c:pt>
                <c:pt idx="8">
                  <c:v>0.13394045534150611</c:v>
                </c:pt>
                <c:pt idx="9">
                  <c:v>4.077057793345009E-2</c:v>
                </c:pt>
                <c:pt idx="10">
                  <c:v>4.6304728546409803E-2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5958400"/>
        <c:axId val="185959936"/>
      </c:lineChart>
      <c:catAx>
        <c:axId val="18595840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5959936"/>
        <c:crosses val="autoZero"/>
        <c:auto val="1"/>
        <c:lblAlgn val="ctr"/>
        <c:lblOffset val="100"/>
        <c:noMultiLvlLbl val="0"/>
      </c:catAx>
      <c:valAx>
        <c:axId val="185959936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crossAx val="185958400"/>
        <c:crosses val="autoZero"/>
        <c:crossBetween val="between"/>
        <c:majorUnit val="5.000000000000001E-2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>
              <a:solidFill>
                <a:srgbClr val="FFCC00"/>
              </a:solidFill>
            </a:ln>
          </c:spPr>
          <c:marker>
            <c:symbol val="none"/>
          </c:marker>
          <c:val>
            <c:numRef>
              <c:f>politikk!$C$98:$M$98</c:f>
              <c:numCache>
                <c:formatCode>0%</c:formatCode>
                <c:ptCount val="11"/>
                <c:pt idx="0">
                  <c:v>1.4781085814360771E-2</c:v>
                </c:pt>
                <c:pt idx="1">
                  <c:v>2.1786339754816114E-2</c:v>
                </c:pt>
                <c:pt idx="2">
                  <c:v>5.2889667250437832E-2</c:v>
                </c:pt>
                <c:pt idx="3">
                  <c:v>9.9194395796847634E-2</c:v>
                </c:pt>
                <c:pt idx="4">
                  <c:v>0.10521891418563922</c:v>
                </c:pt>
                <c:pt idx="5">
                  <c:v>0.1753415061295972</c:v>
                </c:pt>
                <c:pt idx="6">
                  <c:v>0.13036777583187389</c:v>
                </c:pt>
                <c:pt idx="7">
                  <c:v>0.17940455341506131</c:v>
                </c:pt>
                <c:pt idx="8">
                  <c:v>0.13394045534150611</c:v>
                </c:pt>
                <c:pt idx="9">
                  <c:v>4.077057793345009E-2</c:v>
                </c:pt>
                <c:pt idx="10">
                  <c:v>4.6304728546409803E-2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6032128"/>
        <c:axId val="186033664"/>
      </c:lineChart>
      <c:catAx>
        <c:axId val="18603212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6033664"/>
        <c:crosses val="autoZero"/>
        <c:auto val="1"/>
        <c:lblAlgn val="ctr"/>
        <c:lblOffset val="100"/>
        <c:noMultiLvlLbl val="0"/>
      </c:catAx>
      <c:valAx>
        <c:axId val="186033664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crossAx val="186032128"/>
        <c:crosses val="autoZero"/>
        <c:crossBetween val="between"/>
        <c:majorUnit val="5.000000000000001E-2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0.47837</cdr:x>
      <cdr:y>0.63499</cdr:y>
    </cdr:from>
    <cdr:to>
      <cdr:x>0.61878</cdr:x>
      <cdr:y>0.81126</cdr:y>
    </cdr:to>
    <cdr:sp macro="" textlink="">
      <cdr:nvSpPr>
        <cdr:cNvPr id="2" name="Plassholder for tekst 4"/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3801024" y="2171594"/>
          <a:ext cx="1115616" cy="6028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432000" tIns="144000" rIns="91440" bIns="72000" rtlCol="0">
          <a:normAutofit fontScale="77500" lnSpcReduction="20000"/>
        </a:bodyPr>
        <a:lstStyle xmlns:a="http://schemas.openxmlformats.org/drawingml/2006/main">
          <a:lvl1pPr marL="342900" indent="-342900" algn="l" defTabSz="914400" rtl="0" eaLnBrk="1" latinLnBrk="0" hangingPunct="1">
            <a:spcBef>
              <a:spcPts val="1800"/>
            </a:spcBef>
            <a:buClr>
              <a:srgbClr val="999999"/>
            </a:buClr>
            <a:buSzPct val="100000"/>
            <a:buFont typeface="Arial" panose="020B0604020202020204" pitchFamily="34" charset="0"/>
            <a:buChar char="•"/>
            <a:defRPr sz="3200" kern="120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defRPr>
          </a:lvl1pPr>
          <a:lvl2pPr marL="742950" indent="-285750" algn="l" defTabSz="914400" rtl="0" eaLnBrk="1" latinLnBrk="0" hangingPunct="1">
            <a:spcBef>
              <a:spcPts val="1200"/>
            </a:spcBef>
            <a:buClr>
              <a:srgbClr val="999999"/>
            </a:buClr>
            <a:buFont typeface="Arial" panose="020B0604020202020204" pitchFamily="34" charset="0"/>
            <a:buChar char="•"/>
            <a:defRPr sz="2800" kern="120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defRPr>
          </a:lvl2pPr>
          <a:lvl3pPr marL="1143000" indent="-228600" algn="l" defTabSz="914400" rtl="0" eaLnBrk="1" latinLnBrk="0" hangingPunct="1">
            <a:spcBef>
              <a:spcPts val="600"/>
            </a:spcBef>
            <a:buClr>
              <a:srgbClr val="999999"/>
            </a:buClr>
            <a:buFont typeface="Arial" panose="020B0604020202020204" pitchFamily="34" charset="0"/>
            <a:buChar char="•"/>
            <a:defRPr sz="2400" kern="1200">
              <a:solidFill>
                <a:schemeClr val="tx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defRPr>
          </a:lvl3pPr>
          <a:lvl4pPr marL="1600200" indent="-228600" algn="l" defTabSz="914400" rtl="0" eaLnBrk="1" latinLnBrk="0" hangingPunct="1">
            <a:spcBef>
              <a:spcPct val="20000"/>
            </a:spcBef>
            <a:buFont typeface="Arial" panose="020B0604020202020204" pitchFamily="34" charset="0"/>
            <a:buChar char="–"/>
            <a:defRPr sz="20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2057400" indent="-228600" algn="l" defTabSz="914400" rtl="0" eaLnBrk="1" latinLnBrk="0" hangingPunct="1">
            <a:spcBef>
              <a:spcPct val="20000"/>
            </a:spcBef>
            <a:buFont typeface="Arial" panose="020B0604020202020204" pitchFamily="34" charset="0"/>
            <a:buChar char="»"/>
            <a:defRPr sz="20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514600" indent="-228600" algn="l" defTabSz="914400" rtl="0" eaLnBrk="1" latinLnBrk="0" hangingPunct="1">
            <a:spcBef>
              <a:spcPct val="20000"/>
            </a:spcBef>
            <a:buFont typeface="Arial" panose="020B0604020202020204" pitchFamily="34" charset="0"/>
            <a:buChar char="•"/>
            <a:defRPr sz="20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971800" indent="-228600" algn="l" defTabSz="914400" rtl="0" eaLnBrk="1" latinLnBrk="0" hangingPunct="1">
            <a:spcBef>
              <a:spcPct val="20000"/>
            </a:spcBef>
            <a:buFont typeface="Arial" panose="020B0604020202020204" pitchFamily="34" charset="0"/>
            <a:buChar char="•"/>
            <a:defRPr sz="20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429000" indent="-228600" algn="l" defTabSz="914400" rtl="0" eaLnBrk="1" latinLnBrk="0" hangingPunct="1">
            <a:spcBef>
              <a:spcPct val="20000"/>
            </a:spcBef>
            <a:buFont typeface="Arial" panose="020B0604020202020204" pitchFamily="34" charset="0"/>
            <a:buChar char="•"/>
            <a:defRPr sz="20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886200" indent="-228600" algn="l" defTabSz="914400" rtl="0" eaLnBrk="1" latinLnBrk="0" hangingPunct="1">
            <a:spcBef>
              <a:spcPct val="20000"/>
            </a:spcBef>
            <a:buFont typeface="Arial" panose="020B0604020202020204" pitchFamily="34" charset="0"/>
            <a:buChar char="•"/>
            <a:defRPr sz="20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indent="0">
            <a:buNone/>
          </a:pPr>
          <a:r>
            <a:rPr lang="nb-NO" sz="2600" dirty="0" smtClean="0">
              <a:solidFill>
                <a:schemeClr val="accent1">
                  <a:lumMod val="75000"/>
                </a:schemeClr>
              </a:solidFill>
            </a:rPr>
            <a:t>19 %</a:t>
          </a:r>
          <a:endParaRPr lang="nb-NO" sz="2600" dirty="0">
            <a:solidFill>
              <a:schemeClr val="accent1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0.71902</cdr:x>
      <cdr:y>0.74282</cdr:y>
    </cdr:from>
    <cdr:to>
      <cdr:x>0.85942</cdr:x>
      <cdr:y>0.9191</cdr:y>
    </cdr:to>
    <cdr:sp macro="" textlink="">
      <cdr:nvSpPr>
        <cdr:cNvPr id="3" name="Plassholder for tekst 4"/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5713131" y="2540373"/>
          <a:ext cx="1115616" cy="6028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432000" tIns="144000" rIns="91440" bIns="72000" rtlCol="0">
          <a:normAutofit fontScale="77500" lnSpcReduction="20000"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indent="0">
            <a:buNone/>
          </a:pPr>
          <a:r>
            <a:rPr lang="nb-NO" sz="2600" dirty="0" smtClean="0">
              <a:solidFill>
                <a:srgbClr val="002060"/>
              </a:solidFill>
            </a:rPr>
            <a:t>43 %</a:t>
          </a:r>
          <a:endParaRPr lang="nb-NO" sz="2600" dirty="0">
            <a:solidFill>
              <a:srgbClr val="002060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C23E21-8BF8-454B-98B5-60F1819A2577}" type="datetimeFigureOut">
              <a:rPr lang="nb-NO" smtClean="0"/>
              <a:t>23.11.2016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343140-CF7E-4CFE-B41A-BBE2DF74393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32564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25"/>
            <a:ext cx="9144000" cy="6838950"/>
          </a:xfrm>
          <a:prstGeom prst="rect">
            <a:avLst/>
          </a:prstGeom>
        </p:spPr>
      </p:pic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1187624" y="3429000"/>
            <a:ext cx="6336704" cy="1080120"/>
          </a:xfrm>
        </p:spPr>
        <p:txBody>
          <a:bodyPr lIns="432000" rIns="432000">
            <a:normAutofit/>
          </a:bodyPr>
          <a:lstStyle>
            <a:lvl1pPr marL="0" indent="0" algn="l">
              <a:buNone/>
              <a:defRPr sz="2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 og foredragsholder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23251-EE32-4CBF-AD53-D522594F4345}" type="slidenum">
              <a:rPr lang="nb-NO" smtClean="0"/>
              <a:t>‹#›</a:t>
            </a:fld>
            <a:endParaRPr lang="nb-NO"/>
          </a:p>
        </p:txBody>
      </p:sp>
      <p:sp>
        <p:nvSpPr>
          <p:cNvPr id="12" name="Tittel 11"/>
          <p:cNvSpPr>
            <a:spLocks noGrp="1"/>
          </p:cNvSpPr>
          <p:nvPr>
            <p:ph type="title"/>
          </p:nvPr>
        </p:nvSpPr>
        <p:spPr>
          <a:xfrm>
            <a:off x="0" y="1844824"/>
            <a:ext cx="7524328" cy="1584176"/>
          </a:xfrm>
        </p:spPr>
        <p:txBody>
          <a:bodyPr lIns="576000"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786491"/>
            <a:ext cx="3765600" cy="78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8009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0" y="180000"/>
            <a:ext cx="9144000" cy="1304784"/>
          </a:xfrm>
        </p:spPr>
        <p:txBody>
          <a:bodyPr lIns="432000" rIns="432000" anchor="ctr" anchorCtr="0">
            <a:noAutofit/>
          </a:bodyPr>
          <a:lstStyle>
            <a:lvl1pPr algn="l">
              <a:defRPr sz="4000" b="0" baseline="0">
                <a:solidFill>
                  <a:schemeClr val="tx2"/>
                </a:solidFill>
                <a:latin typeface="Oswald" panose="02000503000000000000" pitchFamily="2" charset="0"/>
              </a:defRPr>
            </a:lvl1pPr>
          </a:lstStyle>
          <a:p>
            <a:r>
              <a:rPr lang="nb-NO" dirty="0" smtClean="0"/>
              <a:t>Klikk for å redigere tittelstil som kan gå over to linjer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5580000" y="6381328"/>
            <a:ext cx="3240360" cy="360000"/>
          </a:xfrm>
        </p:spPr>
        <p:txBody>
          <a:bodyPr/>
          <a:lstStyle>
            <a:lvl1pPr algn="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068000" y="6381328"/>
            <a:ext cx="1080000" cy="360000"/>
          </a:xfrm>
        </p:spPr>
        <p:txBody>
          <a:bodyPr/>
          <a:lstStyle>
            <a:lvl1pPr algn="ct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fld id="{11623251-EE32-4CBF-AD53-D522594F4345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0" y="1530000"/>
            <a:ext cx="9144000" cy="4572000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</p:txBody>
      </p:sp>
    </p:spTree>
    <p:extLst>
      <p:ext uri="{BB962C8B-B14F-4D97-AF65-F5344CB8AC3E}">
        <p14:creationId xmlns:p14="http://schemas.microsoft.com/office/powerpoint/2010/main" val="638016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0" y="180000"/>
            <a:ext cx="9144000" cy="1304784"/>
          </a:xfrm>
        </p:spPr>
        <p:txBody>
          <a:bodyPr lIns="432000" rIns="432000" anchor="ctr" anchorCtr="0">
            <a:noAutofit/>
          </a:bodyPr>
          <a:lstStyle>
            <a:lvl1pPr algn="l">
              <a:defRPr sz="4000" b="0" baseline="0">
                <a:solidFill>
                  <a:schemeClr val="tx2"/>
                </a:solidFill>
                <a:latin typeface="Oswald" panose="02000503000000000000" pitchFamily="2" charset="0"/>
              </a:defRPr>
            </a:lvl1pPr>
          </a:lstStyle>
          <a:p>
            <a:r>
              <a:rPr lang="nb-NO" smtClean="0"/>
              <a:t>Klikk for å redigere tittelstil som kan gå over to linjer</a:t>
            </a:r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5580000" y="6381328"/>
            <a:ext cx="3240360" cy="360000"/>
          </a:xfrm>
        </p:spPr>
        <p:txBody>
          <a:bodyPr/>
          <a:lstStyle>
            <a:lvl1pPr algn="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068000" y="6381328"/>
            <a:ext cx="1080000" cy="360000"/>
          </a:xfrm>
        </p:spPr>
        <p:txBody>
          <a:bodyPr/>
          <a:lstStyle>
            <a:lvl1pPr algn="ct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fld id="{11623251-EE32-4CBF-AD53-D522594F4345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63001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H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5580000" y="6381328"/>
            <a:ext cx="3240360" cy="360000"/>
          </a:xfrm>
        </p:spPr>
        <p:txBody>
          <a:bodyPr/>
          <a:lstStyle>
            <a:lvl1pPr algn="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068000" y="6381328"/>
            <a:ext cx="1080000" cy="360000"/>
          </a:xfrm>
        </p:spPr>
        <p:txBody>
          <a:bodyPr/>
          <a:lstStyle>
            <a:lvl1pPr algn="ct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fld id="{11623251-EE32-4CBF-AD53-D522594F4345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1" name="Plassholder for bilde 10"/>
          <p:cNvSpPr>
            <a:spLocks noGrp="1"/>
          </p:cNvSpPr>
          <p:nvPr>
            <p:ph type="pic" sz="quarter" idx="14" hasCustomPrompt="1"/>
          </p:nvPr>
        </p:nvSpPr>
        <p:spPr>
          <a:xfrm>
            <a:off x="-1" y="9525"/>
            <a:ext cx="9144000" cy="6092474"/>
          </a:xfrm>
          <a:effectLst>
            <a:softEdge rad="12700"/>
          </a:effectLst>
        </p:spPr>
        <p:txBody>
          <a:bodyPr>
            <a:normAutofit/>
          </a:bodyPr>
          <a:lstStyle>
            <a:lvl1pPr marL="0" indent="0">
              <a:buFontTx/>
              <a:buNone/>
              <a:defRPr sz="2400"/>
            </a:lvl1pPr>
          </a:lstStyle>
          <a:p>
            <a:r>
              <a:rPr lang="nb-NO" smtClean="0"/>
              <a:t>Bilde i heldekkende format. Bildet bør være minst 960x640 piksler (3:2). Tekstboks vil komme til syne ved å flytte bildet bakover. Dersom du bruker «lim inn»-funksjonen, husk å markere dette innholdsfeltet først.</a:t>
            </a:r>
            <a:endParaRPr lang="nb-NO"/>
          </a:p>
        </p:txBody>
      </p:sp>
      <p:sp>
        <p:nvSpPr>
          <p:cNvPr id="15" name="Plassholder for tekst 14"/>
          <p:cNvSpPr>
            <a:spLocks noGrp="1"/>
          </p:cNvSpPr>
          <p:nvPr>
            <p:ph type="body" sz="quarter" idx="13"/>
          </p:nvPr>
        </p:nvSpPr>
        <p:spPr>
          <a:xfrm>
            <a:off x="1835696" y="3068960"/>
            <a:ext cx="5472608" cy="1656184"/>
          </a:xfrm>
          <a:solidFill>
            <a:schemeClr val="bg1">
              <a:alpha val="80000"/>
            </a:schemeClr>
          </a:solidFill>
        </p:spPr>
        <p:txBody>
          <a:bodyPr tIns="144000" bIns="72000" anchor="ctr" anchorCtr="0">
            <a:normAutofit/>
          </a:bodyPr>
          <a:lstStyle>
            <a:lvl1pPr marL="0" indent="0" algn="ctr">
              <a:buClr>
                <a:srgbClr val="999999"/>
              </a:buClr>
              <a:buFontTx/>
              <a:buNone/>
              <a:defRPr sz="4000" b="0">
                <a:solidFill>
                  <a:schemeClr val="tx2"/>
                </a:solidFill>
                <a:latin typeface="Oswald" panose="02000503000000000000" pitchFamily="2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>
              <a:buClr>
                <a:srgbClr val="999999"/>
              </a:buClr>
              <a:buFont typeface="Wingdings" panose="05000000000000000000" pitchFamily="2" charset="2"/>
              <a:buChar char="§"/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buClr>
                <a:srgbClr val="999999"/>
              </a:buClr>
              <a:buFont typeface="Wingdings" panose="05000000000000000000" pitchFamily="2" charset="2"/>
              <a:buChar char="§"/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7171304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0" y="180000"/>
            <a:ext cx="9144000" cy="1304784"/>
          </a:xfrm>
        </p:spPr>
        <p:txBody>
          <a:bodyPr lIns="432000" rIns="432000" anchor="ctr" anchorCtr="0">
            <a:noAutofit/>
          </a:bodyPr>
          <a:lstStyle>
            <a:lvl1pPr algn="l">
              <a:defRPr sz="4000" b="0" baseline="0">
                <a:solidFill>
                  <a:schemeClr val="tx2"/>
                </a:solidFill>
                <a:latin typeface="Oswald" panose="02000503000000000000" pitchFamily="2" charset="0"/>
              </a:defRPr>
            </a:lvl1pPr>
          </a:lstStyle>
          <a:p>
            <a:r>
              <a:rPr lang="nb-NO" dirty="0" smtClean="0"/>
              <a:t>Klikk for å redigere tittelstil som kan gå over to linjer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5580000" y="6381328"/>
            <a:ext cx="3240360" cy="360000"/>
          </a:xfrm>
        </p:spPr>
        <p:txBody>
          <a:bodyPr/>
          <a:lstStyle>
            <a:lvl1pPr algn="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068000" y="6381328"/>
            <a:ext cx="1080000" cy="360000"/>
          </a:xfrm>
        </p:spPr>
        <p:txBody>
          <a:bodyPr/>
          <a:lstStyle>
            <a:lvl1pPr algn="ct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fld id="{11623251-EE32-4CBF-AD53-D522594F4345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1" name="Plassholder for bilde 10"/>
          <p:cNvSpPr>
            <a:spLocks noGrp="1"/>
          </p:cNvSpPr>
          <p:nvPr>
            <p:ph type="pic" sz="quarter" idx="14" hasCustomPrompt="1"/>
          </p:nvPr>
        </p:nvSpPr>
        <p:spPr>
          <a:xfrm>
            <a:off x="-1" y="1529999"/>
            <a:ext cx="9144000" cy="4572000"/>
          </a:xfrm>
          <a:effectLst>
            <a:softEdge rad="12700"/>
          </a:effectLst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99999"/>
              </a:buClr>
              <a:buSzPct val="120000"/>
              <a:buFont typeface="Wingdings" panose="05000000000000000000" pitchFamily="2" charset="2"/>
              <a:buNone/>
              <a:tabLst/>
              <a:defRPr sz="2400" baseline="0"/>
            </a:lvl1pPr>
            <a:lvl2pPr marL="971550" indent="-514350">
              <a:spcBef>
                <a:spcPts val="600"/>
              </a:spcBef>
              <a:buFont typeface="+mj-lt"/>
              <a:buAutoNum type="arabicPeriod"/>
              <a:defRPr/>
            </a:lvl2pPr>
          </a:lstStyle>
          <a:p>
            <a:r>
              <a:rPr lang="nb-NO" dirty="0" smtClean="0"/>
              <a:t>Bilde i liggende format. Bildet bør være minst 960x480 piksler (2:1). Tekstboks vil komme til syne ved å flytte bildet bakover. Bildet vil alltid legge seg pent kant-i-kant. Husk at du kan forskyve hvilken del av bildet som vises ved å bruke beskjæringsverktøyet. Dersom du bruker «lim inn»-funksjonen, husk å markere dette </a:t>
            </a:r>
            <a:r>
              <a:rPr lang="nb-NO" dirty="0" err="1" smtClean="0"/>
              <a:t>innholdsfeltet</a:t>
            </a:r>
            <a:r>
              <a:rPr lang="nb-NO" dirty="0" smtClean="0"/>
              <a:t> først.</a:t>
            </a:r>
          </a:p>
        </p:txBody>
      </p:sp>
      <p:sp>
        <p:nvSpPr>
          <p:cNvPr id="15" name="Plassholder for tekst 14"/>
          <p:cNvSpPr>
            <a:spLocks noGrp="1"/>
          </p:cNvSpPr>
          <p:nvPr>
            <p:ph type="body" sz="quarter" idx="13"/>
          </p:nvPr>
        </p:nvSpPr>
        <p:spPr>
          <a:xfrm>
            <a:off x="1835696" y="4149080"/>
            <a:ext cx="5472608" cy="864096"/>
          </a:xfrm>
          <a:solidFill>
            <a:schemeClr val="bg1">
              <a:alpha val="80000"/>
            </a:schemeClr>
          </a:solidFill>
        </p:spPr>
        <p:txBody>
          <a:bodyPr tIns="144000" bIns="72000" anchor="ctr" anchorCtr="0"/>
          <a:lstStyle>
            <a:lvl1pPr marL="0" indent="0" algn="ctr">
              <a:buClr>
                <a:srgbClr val="999999"/>
              </a:buClr>
              <a:buFontTx/>
              <a:buNone/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>
              <a:buClr>
                <a:srgbClr val="999999"/>
              </a:buClr>
              <a:buFont typeface="Wingdings" panose="05000000000000000000" pitchFamily="2" charset="2"/>
              <a:buChar char="§"/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buClr>
                <a:srgbClr val="999999"/>
              </a:buClr>
              <a:buFont typeface="Wingdings" panose="05000000000000000000" pitchFamily="2" charset="2"/>
              <a:buChar char="§"/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3487764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0" y="180000"/>
            <a:ext cx="9144000" cy="1304784"/>
          </a:xfrm>
        </p:spPr>
        <p:txBody>
          <a:bodyPr lIns="432000" rIns="432000" anchor="ctr" anchorCtr="0">
            <a:noAutofit/>
          </a:bodyPr>
          <a:lstStyle>
            <a:lvl1pPr algn="l">
              <a:defRPr sz="4000" b="0" baseline="0">
                <a:solidFill>
                  <a:schemeClr val="tx2"/>
                </a:solidFill>
                <a:latin typeface="Oswald" panose="02000503000000000000" pitchFamily="2" charset="0"/>
              </a:defRPr>
            </a:lvl1pPr>
          </a:lstStyle>
          <a:p>
            <a:r>
              <a:rPr lang="nb-NO" dirty="0" smtClean="0"/>
              <a:t>Klikk for å redigere tittelstil som kan gå over to linjer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5580000" y="6381328"/>
            <a:ext cx="3240360" cy="360000"/>
          </a:xfrm>
        </p:spPr>
        <p:txBody>
          <a:bodyPr/>
          <a:lstStyle>
            <a:lvl1pPr algn="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068000" y="6381328"/>
            <a:ext cx="1080000" cy="360000"/>
          </a:xfrm>
        </p:spPr>
        <p:txBody>
          <a:bodyPr/>
          <a:lstStyle>
            <a:lvl1pPr algn="ct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fld id="{11623251-EE32-4CBF-AD53-D522594F4345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1" name="Plassholder for bilde 10"/>
          <p:cNvSpPr>
            <a:spLocks noGrp="1"/>
          </p:cNvSpPr>
          <p:nvPr>
            <p:ph type="pic" sz="quarter" idx="14" hasCustomPrompt="1"/>
          </p:nvPr>
        </p:nvSpPr>
        <p:spPr>
          <a:xfrm>
            <a:off x="3653999" y="1529999"/>
            <a:ext cx="5482800" cy="4572000"/>
          </a:xfrm>
          <a:effectLst>
            <a:softEdge rad="12700"/>
          </a:effectLst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FontTx/>
              <a:buNone/>
              <a:defRPr sz="2000"/>
            </a:lvl1pPr>
            <a:lvl2pPr>
              <a:spcBef>
                <a:spcPts val="600"/>
              </a:spcBef>
              <a:defRPr sz="1800"/>
            </a:lvl2pPr>
          </a:lstStyle>
          <a:p>
            <a:r>
              <a:rPr lang="nb-NO" smtClean="0"/>
              <a:t>Bilde, bør være minst 576x480 piksler (6:5). Bildet vil alltid legge seg pent kant-i-kant. Husk at du kan forskyve hvilken del av bildet som vises ved å bruke beskjæringsverktøyet. Dersom du bruker «lim inn»-funksjonen, husk å markere dette innholdsfeltet først.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5"/>
          </p:nvPr>
        </p:nvSpPr>
        <p:spPr>
          <a:xfrm>
            <a:off x="0" y="1530000"/>
            <a:ext cx="3654000" cy="4572000"/>
          </a:xfrm>
        </p:spPr>
        <p:txBody>
          <a:bodyPr lIns="10800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</p:txBody>
      </p:sp>
    </p:spTree>
    <p:extLst>
      <p:ext uri="{BB962C8B-B14F-4D97-AF65-F5344CB8AC3E}">
        <p14:creationId xmlns:p14="http://schemas.microsoft.com/office/powerpoint/2010/main" val="483774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Bil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0" y="180000"/>
            <a:ext cx="9144000" cy="1304784"/>
          </a:xfrm>
        </p:spPr>
        <p:txBody>
          <a:bodyPr lIns="432000" rIns="432000" anchor="ctr" anchorCtr="0">
            <a:noAutofit/>
          </a:bodyPr>
          <a:lstStyle>
            <a:lvl1pPr algn="l">
              <a:defRPr sz="4000" b="0" baseline="0">
                <a:solidFill>
                  <a:schemeClr val="tx2"/>
                </a:solidFill>
                <a:latin typeface="Oswald" panose="02000503000000000000" pitchFamily="2" charset="0"/>
              </a:defRPr>
            </a:lvl1pPr>
          </a:lstStyle>
          <a:p>
            <a:r>
              <a:rPr lang="nb-NO" dirty="0" smtClean="0"/>
              <a:t>Klikk for å redigere tittelstil som kan gå over to linjer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5580000" y="6381328"/>
            <a:ext cx="3240360" cy="360000"/>
          </a:xfrm>
        </p:spPr>
        <p:txBody>
          <a:bodyPr/>
          <a:lstStyle>
            <a:lvl1pPr algn="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068000" y="6381328"/>
            <a:ext cx="1080000" cy="360000"/>
          </a:xfrm>
        </p:spPr>
        <p:txBody>
          <a:bodyPr/>
          <a:lstStyle>
            <a:lvl1pPr algn="ct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fld id="{11623251-EE32-4CBF-AD53-D522594F4345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1" name="Plassholder for bilde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1530000"/>
            <a:ext cx="5482800" cy="4572000"/>
          </a:xfrm>
          <a:effectLst>
            <a:softEdge rad="12700"/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999999"/>
              </a:buClr>
              <a:buSzTx/>
              <a:buFontTx/>
              <a:buNone/>
              <a:tabLst/>
              <a:defRPr sz="2400"/>
            </a:lvl1pPr>
          </a:lstStyle>
          <a:p>
            <a:r>
              <a:rPr lang="nb-NO" smtClean="0"/>
              <a:t>Bilde, bør være minst 576x480 piksler (6:5). Bildet vil alltid legge seg pent kant-i-kant. Husk at du kan forskyve hvilken del av bildet som vises ved å bruke beskjæringsverktøyet. Dersom du bruker «lim inn»-funksjonen, husk å markere dette innholdsfeltet først.</a:t>
            </a:r>
          </a:p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5"/>
          </p:nvPr>
        </p:nvSpPr>
        <p:spPr>
          <a:xfrm>
            <a:off x="5482800" y="1530000"/>
            <a:ext cx="3654000" cy="4572000"/>
          </a:xfrm>
        </p:spPr>
        <p:txBody>
          <a:bodyPr lIns="14400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</p:txBody>
      </p:sp>
    </p:spTree>
    <p:extLst>
      <p:ext uri="{BB962C8B-B14F-4D97-AF65-F5344CB8AC3E}">
        <p14:creationId xmlns:p14="http://schemas.microsoft.com/office/powerpoint/2010/main" val="24960555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0" y="180000"/>
            <a:ext cx="9144000" cy="1304784"/>
          </a:xfrm>
        </p:spPr>
        <p:txBody>
          <a:bodyPr lIns="432000" rIns="432000" anchor="ctr" anchorCtr="0">
            <a:noAutofit/>
          </a:bodyPr>
          <a:lstStyle>
            <a:lvl1pPr algn="l">
              <a:defRPr sz="4000" b="0" baseline="0">
                <a:solidFill>
                  <a:schemeClr val="tx2"/>
                </a:solidFill>
                <a:latin typeface="Oswald" panose="02000503000000000000" pitchFamily="2" charset="0"/>
              </a:defRPr>
            </a:lvl1pPr>
          </a:lstStyle>
          <a:p>
            <a:r>
              <a:rPr lang="nb-NO" dirty="0" smtClean="0"/>
              <a:t>Klikk for å redigere tittelstil som kan gå over to linjer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5580000" y="6381328"/>
            <a:ext cx="3240360" cy="360000"/>
          </a:xfrm>
        </p:spPr>
        <p:txBody>
          <a:bodyPr/>
          <a:lstStyle>
            <a:lvl1pPr algn="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068000" y="6381328"/>
            <a:ext cx="1080000" cy="360000"/>
          </a:xfrm>
        </p:spPr>
        <p:txBody>
          <a:bodyPr/>
          <a:lstStyle>
            <a:lvl1pPr algn="ct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fld id="{11623251-EE32-4CBF-AD53-D522594F4345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1" name="Plassholder for bilde 10"/>
          <p:cNvSpPr>
            <a:spLocks noGrp="1"/>
          </p:cNvSpPr>
          <p:nvPr>
            <p:ph type="pic" sz="quarter" idx="14" hasCustomPrompt="1"/>
          </p:nvPr>
        </p:nvSpPr>
        <p:spPr>
          <a:xfrm>
            <a:off x="5482799" y="1529999"/>
            <a:ext cx="3654000" cy="4572000"/>
          </a:xfrm>
          <a:effectLst>
            <a:softEdge rad="12700"/>
          </a:effectLst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999999"/>
              </a:buClr>
              <a:buSzTx/>
              <a:buFontTx/>
              <a:buNone/>
              <a:tabLst/>
              <a:defRPr sz="2000"/>
            </a:lvl1pPr>
            <a:lvl2pPr>
              <a:spcBef>
                <a:spcPts val="600"/>
              </a:spcBef>
              <a:defRPr sz="1800"/>
            </a:lvl2pPr>
          </a:lstStyle>
          <a:p>
            <a:r>
              <a:rPr lang="nb-NO" smtClean="0"/>
              <a:t>Bilde, bør være minst 384x480 piksler (4:5). Bildet vil alltid legge seg pent kant-i-kant. Husk at du kan forskyve hvilken del av bildet som vises ved å bruke beskjæringsverktøyet. Dersom du bruker «lim inn»-funksjonen, husk å markere dette innholdsfeltet først.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5"/>
          </p:nvPr>
        </p:nvSpPr>
        <p:spPr>
          <a:xfrm>
            <a:off x="0" y="1530000"/>
            <a:ext cx="5482800" cy="4572000"/>
          </a:xfrm>
        </p:spPr>
        <p:txBody>
          <a:bodyPr lIns="10800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</p:txBody>
      </p:sp>
    </p:spTree>
    <p:extLst>
      <p:ext uri="{BB962C8B-B14F-4D97-AF65-F5344CB8AC3E}">
        <p14:creationId xmlns:p14="http://schemas.microsoft.com/office/powerpoint/2010/main" val="4102840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Bil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0" y="180000"/>
            <a:ext cx="9144000" cy="1304784"/>
          </a:xfrm>
        </p:spPr>
        <p:txBody>
          <a:bodyPr lIns="432000" rIns="432000" anchor="ctr" anchorCtr="0">
            <a:noAutofit/>
          </a:bodyPr>
          <a:lstStyle>
            <a:lvl1pPr algn="l">
              <a:defRPr sz="4000" b="0" baseline="0">
                <a:solidFill>
                  <a:schemeClr val="tx2"/>
                </a:solidFill>
                <a:latin typeface="Oswald" panose="02000503000000000000" pitchFamily="2" charset="0"/>
              </a:defRPr>
            </a:lvl1pPr>
          </a:lstStyle>
          <a:p>
            <a:r>
              <a:rPr lang="nb-NO" dirty="0" smtClean="0"/>
              <a:t>Klikk for å redigere tittelstil som kan gå over to linjer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5580000" y="6381328"/>
            <a:ext cx="3240360" cy="360000"/>
          </a:xfrm>
        </p:spPr>
        <p:txBody>
          <a:bodyPr/>
          <a:lstStyle>
            <a:lvl1pPr algn="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068000" y="6381328"/>
            <a:ext cx="1080000" cy="360000"/>
          </a:xfrm>
        </p:spPr>
        <p:txBody>
          <a:bodyPr/>
          <a:lstStyle>
            <a:lvl1pPr algn="ct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fld id="{11623251-EE32-4CBF-AD53-D522594F4345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1" name="Plassholder for bilde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1530000"/>
            <a:ext cx="3654000" cy="4572000"/>
          </a:xfrm>
          <a:effectLst>
            <a:softEdge rad="12700"/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999999"/>
              </a:buClr>
              <a:buSzTx/>
              <a:buFontTx/>
              <a:buNone/>
              <a:tabLst/>
              <a:defRPr sz="2000"/>
            </a:lvl1pPr>
          </a:lstStyle>
          <a:p>
            <a:r>
              <a:rPr lang="nb-NO" smtClean="0"/>
              <a:t>Bilde, bør være minst 384x480 piksler (4:5). Bildet vil alltid legge seg pent kant-i-kant. Husk at du kan forskyve hvilken del av bildet som vises ved å bruke beskjæringsverktøyet. Dersom du bruker «lim inn»-funksjonen, husk å markere dette innholdsfeltet først.</a:t>
            </a:r>
          </a:p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5"/>
          </p:nvPr>
        </p:nvSpPr>
        <p:spPr>
          <a:xfrm>
            <a:off x="3654000" y="1530000"/>
            <a:ext cx="5482800" cy="4572000"/>
          </a:xfrm>
        </p:spPr>
        <p:txBody>
          <a:bodyPr lIns="14400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</p:txBody>
      </p:sp>
    </p:spTree>
    <p:extLst>
      <p:ext uri="{BB962C8B-B14F-4D97-AF65-F5344CB8AC3E}">
        <p14:creationId xmlns:p14="http://schemas.microsoft.com/office/powerpoint/2010/main" val="35760015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0" y="180000"/>
            <a:ext cx="9144000" cy="1304784"/>
          </a:xfrm>
        </p:spPr>
        <p:txBody>
          <a:bodyPr lIns="432000" rIns="432000" anchor="ctr" anchorCtr="0">
            <a:noAutofit/>
          </a:bodyPr>
          <a:lstStyle>
            <a:lvl1pPr algn="l">
              <a:defRPr sz="4000" b="0" baseline="0">
                <a:solidFill>
                  <a:schemeClr val="tx2"/>
                </a:solidFill>
                <a:latin typeface="Oswald" panose="02000503000000000000" pitchFamily="2" charset="0"/>
              </a:defRPr>
            </a:lvl1pPr>
          </a:lstStyle>
          <a:p>
            <a:r>
              <a:rPr lang="nb-NO" smtClean="0"/>
              <a:t>Klikk for å redigere tittelstil som kan gå over to linjer</a:t>
            </a:r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5580000" y="6381328"/>
            <a:ext cx="3240360" cy="360000"/>
          </a:xfrm>
        </p:spPr>
        <p:txBody>
          <a:bodyPr/>
          <a:lstStyle>
            <a:lvl1pPr algn="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068000" y="6381328"/>
            <a:ext cx="1080000" cy="360000"/>
          </a:xfrm>
        </p:spPr>
        <p:txBody>
          <a:bodyPr/>
          <a:lstStyle>
            <a:lvl1pPr algn="ct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fld id="{11623251-EE32-4CBF-AD53-D522594F4345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1" name="Plassholder for bilde 10"/>
          <p:cNvSpPr>
            <a:spLocks noGrp="1"/>
          </p:cNvSpPr>
          <p:nvPr>
            <p:ph type="pic" sz="quarter" idx="14" hasCustomPrompt="1"/>
          </p:nvPr>
        </p:nvSpPr>
        <p:spPr>
          <a:xfrm>
            <a:off x="7311600" y="1529999"/>
            <a:ext cx="1828495" cy="4572000"/>
          </a:xfrm>
          <a:effectLst>
            <a:softEdge rad="12700"/>
          </a:effectLst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999999"/>
              </a:buClr>
              <a:buSzTx/>
              <a:buFontTx/>
              <a:buNone/>
              <a:tabLst/>
              <a:defRPr sz="1800"/>
            </a:lvl1pPr>
          </a:lstStyle>
          <a:p>
            <a:r>
              <a:rPr lang="nb-NO" smtClean="0"/>
              <a:t>Bilde, bør være minst 192x480 piksler (2:5)</a:t>
            </a:r>
          </a:p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5"/>
          </p:nvPr>
        </p:nvSpPr>
        <p:spPr>
          <a:xfrm>
            <a:off x="0" y="1530000"/>
            <a:ext cx="7315200" cy="4572000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</p:txBody>
      </p:sp>
    </p:spTree>
    <p:extLst>
      <p:ext uri="{BB962C8B-B14F-4D97-AF65-F5344CB8AC3E}">
        <p14:creationId xmlns:p14="http://schemas.microsoft.com/office/powerpoint/2010/main" val="8999041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0" y="180000"/>
            <a:ext cx="9144000" cy="1304784"/>
          </a:xfrm>
        </p:spPr>
        <p:txBody>
          <a:bodyPr lIns="432000" rIns="432000" anchor="ctr" anchorCtr="0">
            <a:noAutofit/>
          </a:bodyPr>
          <a:lstStyle>
            <a:lvl1pPr algn="l">
              <a:defRPr sz="4000" b="0" baseline="0">
                <a:solidFill>
                  <a:schemeClr val="tx2"/>
                </a:solidFill>
                <a:latin typeface="Oswald" panose="02000503000000000000" pitchFamily="2" charset="0"/>
              </a:defRPr>
            </a:lvl1pPr>
          </a:lstStyle>
          <a:p>
            <a:r>
              <a:rPr lang="nb-NO" smtClean="0"/>
              <a:t>Klikk for å redigere tittelstil som kan gå over to linjer</a:t>
            </a:r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5580000" y="6381328"/>
            <a:ext cx="3240360" cy="360000"/>
          </a:xfrm>
        </p:spPr>
        <p:txBody>
          <a:bodyPr/>
          <a:lstStyle>
            <a:lvl1pPr algn="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068000" y="6381328"/>
            <a:ext cx="1080000" cy="360000"/>
          </a:xfrm>
        </p:spPr>
        <p:txBody>
          <a:bodyPr/>
          <a:lstStyle>
            <a:lvl1pPr algn="ct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fld id="{11623251-EE32-4CBF-AD53-D522594F4345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Plassholder for innhold 7"/>
          <p:cNvSpPr>
            <a:spLocks noGrp="1"/>
          </p:cNvSpPr>
          <p:nvPr>
            <p:ph sz="quarter" idx="13" hasCustomPrompt="1"/>
          </p:nvPr>
        </p:nvSpPr>
        <p:spPr>
          <a:xfrm>
            <a:off x="0" y="1530000"/>
            <a:ext cx="9144000" cy="4572000"/>
          </a:xfrm>
        </p:spPr>
        <p:txBody>
          <a:bodyPr/>
          <a:lstStyle>
            <a:lvl1pPr>
              <a:defRPr/>
            </a:lvl1pPr>
            <a:lvl2pPr>
              <a:spcBef>
                <a:spcPts val="600"/>
              </a:spcBef>
              <a:defRPr baseline="0"/>
            </a:lvl2pPr>
          </a:lstStyle>
          <a:p>
            <a:pPr lvl="0"/>
            <a:r>
              <a:rPr lang="nb-NO" smtClean="0"/>
              <a:t>Innhold fleksibel</a:t>
            </a:r>
          </a:p>
          <a:p>
            <a:pPr lvl="0"/>
            <a:r>
              <a:rPr lang="nb-NO" smtClean="0"/>
              <a:t>Skal du bruke dette oppsettet til å vise et bilde eller en bildefil?</a:t>
            </a:r>
          </a:p>
          <a:p>
            <a:pPr lvl="1"/>
            <a:r>
              <a:rPr lang="nb-NO" smtClean="0"/>
              <a:t>Bruk heller oppsettene som heter noe med bilde, da vil bildet legge seg pent kant-i-kant.</a:t>
            </a:r>
          </a:p>
        </p:txBody>
      </p:sp>
    </p:spTree>
    <p:extLst>
      <p:ext uri="{BB962C8B-B14F-4D97-AF65-F5344CB8AC3E}">
        <p14:creationId xmlns:p14="http://schemas.microsoft.com/office/powerpoint/2010/main" val="3526893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0" y="180000"/>
            <a:ext cx="9144000" cy="1304784"/>
          </a:xfrm>
        </p:spPr>
        <p:txBody>
          <a:bodyPr lIns="432000" rIns="432000" anchor="ctr" anchorCtr="0">
            <a:noAutofit/>
          </a:bodyPr>
          <a:lstStyle>
            <a:lvl1pPr algn="l">
              <a:defRPr sz="4000" b="0" baseline="0">
                <a:solidFill>
                  <a:schemeClr val="tx2"/>
                </a:solidFill>
                <a:latin typeface="Oswald" panose="02000503000000000000" pitchFamily="2" charset="0"/>
              </a:defRPr>
            </a:lvl1pPr>
          </a:lstStyle>
          <a:p>
            <a:r>
              <a:rPr lang="nb-NO" smtClean="0"/>
              <a:t>Klikk for å redigere tittelstil som kan gå over to linjer</a:t>
            </a:r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5580000" y="6381328"/>
            <a:ext cx="3240360" cy="360000"/>
          </a:xfrm>
        </p:spPr>
        <p:txBody>
          <a:bodyPr/>
          <a:lstStyle>
            <a:lvl1pPr algn="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068000" y="6381328"/>
            <a:ext cx="1080000" cy="360000"/>
          </a:xfrm>
        </p:spPr>
        <p:txBody>
          <a:bodyPr/>
          <a:lstStyle>
            <a:lvl1pPr algn="ct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fld id="{11623251-EE32-4CBF-AD53-D522594F4345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14" hasCustomPrompt="1"/>
          </p:nvPr>
        </p:nvSpPr>
        <p:spPr>
          <a:xfrm>
            <a:off x="3654000" y="1530000"/>
            <a:ext cx="5482800" cy="4572000"/>
          </a:xfrm>
        </p:spPr>
        <p:txBody>
          <a:bodyPr/>
          <a:lstStyle>
            <a:lvl1pPr>
              <a:defRPr/>
            </a:lvl1pPr>
            <a:lvl2pPr>
              <a:spcBef>
                <a:spcPts val="600"/>
              </a:spcBef>
              <a:defRPr/>
            </a:lvl2pPr>
          </a:lstStyle>
          <a:p>
            <a:pPr lvl="0"/>
            <a:r>
              <a:rPr lang="nb-NO" smtClean="0"/>
              <a:t>Media fleksibel</a:t>
            </a:r>
          </a:p>
          <a:p>
            <a:pPr lvl="0"/>
            <a:r>
              <a:rPr lang="nb-NO" smtClean="0"/>
              <a:t>Skal du bruke dette oppsettet til å vise et bilde eller en bildefil?</a:t>
            </a:r>
          </a:p>
          <a:p>
            <a:pPr lvl="1"/>
            <a:r>
              <a:rPr lang="nb-NO" smtClean="0"/>
              <a:t>Bruk heller oppsettene som heter noe med bilde, da vil bildet legge seg pent kant-i-kant.</a:t>
            </a:r>
          </a:p>
          <a:p>
            <a:pPr lvl="0"/>
            <a:endParaRPr lang="nb-NO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5"/>
          </p:nvPr>
        </p:nvSpPr>
        <p:spPr>
          <a:xfrm>
            <a:off x="0" y="1530000"/>
            <a:ext cx="3654000" cy="4572000"/>
          </a:xfrm>
        </p:spPr>
        <p:txBody>
          <a:bodyPr lIns="10800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</p:txBody>
      </p:sp>
    </p:spTree>
    <p:extLst>
      <p:ext uri="{BB962C8B-B14F-4D97-AF65-F5344CB8AC3E}">
        <p14:creationId xmlns:p14="http://schemas.microsoft.com/office/powerpoint/2010/main" val="10834433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0" y="180000"/>
            <a:ext cx="9144000" cy="1304784"/>
          </a:xfrm>
        </p:spPr>
        <p:txBody>
          <a:bodyPr lIns="432000" rIns="432000" anchor="ctr" anchorCtr="0">
            <a:noAutofit/>
          </a:bodyPr>
          <a:lstStyle>
            <a:lvl1pPr algn="l">
              <a:defRPr sz="4000" b="0" baseline="0">
                <a:solidFill>
                  <a:schemeClr val="tx2"/>
                </a:solidFill>
                <a:latin typeface="Oswald" panose="02000503000000000000" pitchFamily="2" charset="0"/>
              </a:defRPr>
            </a:lvl1pPr>
          </a:lstStyle>
          <a:p>
            <a:r>
              <a:rPr lang="nb-NO" smtClean="0"/>
              <a:t>Klikk for å redigere tittelstil som kan gå over to linjer</a:t>
            </a:r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5580000" y="6381328"/>
            <a:ext cx="3240360" cy="360000"/>
          </a:xfrm>
        </p:spPr>
        <p:txBody>
          <a:bodyPr/>
          <a:lstStyle>
            <a:lvl1pPr algn="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068000" y="6381328"/>
            <a:ext cx="1080000" cy="360000"/>
          </a:xfrm>
        </p:spPr>
        <p:txBody>
          <a:bodyPr/>
          <a:lstStyle>
            <a:lvl1pPr algn="ct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fld id="{11623251-EE32-4CBF-AD53-D522594F4345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14" hasCustomPrompt="1"/>
          </p:nvPr>
        </p:nvSpPr>
        <p:spPr>
          <a:xfrm>
            <a:off x="5482800" y="1530000"/>
            <a:ext cx="3654000" cy="4572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smtClean="0"/>
              <a:t>Media fleksibel</a:t>
            </a:r>
            <a:endParaRPr lang="nb-NO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5"/>
          </p:nvPr>
        </p:nvSpPr>
        <p:spPr>
          <a:xfrm>
            <a:off x="0" y="1530000"/>
            <a:ext cx="5482800" cy="4572000"/>
          </a:xfrm>
        </p:spPr>
        <p:txBody>
          <a:bodyPr lIns="10800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</p:txBody>
      </p:sp>
    </p:spTree>
    <p:extLst>
      <p:ext uri="{BB962C8B-B14F-4D97-AF65-F5344CB8AC3E}">
        <p14:creationId xmlns:p14="http://schemas.microsoft.com/office/powerpoint/2010/main" val="1234720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0" y="180000"/>
            <a:ext cx="9144000" cy="1304784"/>
          </a:xfrm>
        </p:spPr>
        <p:txBody>
          <a:bodyPr lIns="432000" rIns="432000" anchor="ctr" anchorCtr="0">
            <a:noAutofit/>
          </a:bodyPr>
          <a:lstStyle>
            <a:lvl1pPr algn="l">
              <a:defRPr sz="4000" b="0" baseline="0">
                <a:solidFill>
                  <a:schemeClr val="tx2"/>
                </a:solidFill>
                <a:latin typeface="Oswald" panose="02000503000000000000" pitchFamily="2" charset="0"/>
              </a:defRPr>
            </a:lvl1pPr>
          </a:lstStyle>
          <a:p>
            <a:r>
              <a:rPr lang="nb-NO" smtClean="0"/>
              <a:t>Klikk for å redigere tittelstil som kan gå over to linjer</a:t>
            </a:r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5580000" y="6381328"/>
            <a:ext cx="3240360" cy="360000"/>
          </a:xfrm>
        </p:spPr>
        <p:txBody>
          <a:bodyPr/>
          <a:lstStyle>
            <a:lvl1pPr algn="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068000" y="6381328"/>
            <a:ext cx="1080000" cy="360000"/>
          </a:xfrm>
        </p:spPr>
        <p:txBody>
          <a:bodyPr/>
          <a:lstStyle>
            <a:lvl1pPr algn="ct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fld id="{11623251-EE32-4CBF-AD53-D522594F4345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abell 6"/>
          <p:cNvSpPr>
            <a:spLocks noGrp="1"/>
          </p:cNvSpPr>
          <p:nvPr>
            <p:ph type="tbl" sz="quarter" idx="13"/>
          </p:nvPr>
        </p:nvSpPr>
        <p:spPr>
          <a:xfrm>
            <a:off x="216000" y="1530000"/>
            <a:ext cx="8676000" cy="4572000"/>
          </a:xfrm>
        </p:spPr>
        <p:txBody>
          <a:bodyPr/>
          <a:lstStyle/>
          <a:p>
            <a:r>
              <a:rPr lang="nb-NO" smtClean="0"/>
              <a:t>Klikk ikonet for å legge til en tabell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06487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0" y="180000"/>
            <a:ext cx="9144000" cy="1304784"/>
          </a:xfrm>
        </p:spPr>
        <p:txBody>
          <a:bodyPr lIns="432000" rIns="432000" anchor="ctr" anchorCtr="0">
            <a:noAutofit/>
          </a:bodyPr>
          <a:lstStyle>
            <a:lvl1pPr algn="l">
              <a:defRPr sz="4000" b="0" baseline="0">
                <a:solidFill>
                  <a:schemeClr val="tx2"/>
                </a:solidFill>
                <a:latin typeface="Oswald" panose="02000503000000000000" pitchFamily="2" charset="0"/>
              </a:defRPr>
            </a:lvl1pPr>
          </a:lstStyle>
          <a:p>
            <a:r>
              <a:rPr lang="nb-NO" smtClean="0"/>
              <a:t>Klikk for å redigere tittelstil som kan gå over to linjer</a:t>
            </a:r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5580000" y="6381328"/>
            <a:ext cx="3240360" cy="360000"/>
          </a:xfrm>
        </p:spPr>
        <p:txBody>
          <a:bodyPr/>
          <a:lstStyle>
            <a:lvl1pPr algn="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068000" y="6381328"/>
            <a:ext cx="1080000" cy="360000"/>
          </a:xfrm>
        </p:spPr>
        <p:txBody>
          <a:bodyPr/>
          <a:lstStyle>
            <a:lvl1pPr algn="ct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fld id="{11623251-EE32-4CBF-AD53-D522594F4345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4" name="Plassholder for diagram 3"/>
          <p:cNvSpPr>
            <a:spLocks noGrp="1"/>
          </p:cNvSpPr>
          <p:nvPr>
            <p:ph type="chart" sz="quarter" idx="13" hasCustomPrompt="1"/>
          </p:nvPr>
        </p:nvSpPr>
        <p:spPr>
          <a:xfrm>
            <a:off x="467544" y="1530000"/>
            <a:ext cx="8676456" cy="4572000"/>
          </a:xfrm>
        </p:spPr>
        <p:txBody>
          <a:bodyPr/>
          <a:lstStyle>
            <a:lvl1pPr>
              <a:defRPr baseline="0"/>
            </a:lvl1pPr>
            <a:lvl2pPr>
              <a:spcBef>
                <a:spcPts val="600"/>
              </a:spcBef>
              <a:defRPr baseline="0"/>
            </a:lvl2pPr>
          </a:lstStyle>
          <a:p>
            <a:r>
              <a:rPr lang="nb-NO" smtClean="0"/>
              <a:t>Graf i full bredde (5 spalter)</a:t>
            </a:r>
          </a:p>
          <a:p>
            <a:r>
              <a:rPr lang="nb-NO" smtClean="0"/>
              <a:t>Du kan justere grafene som vanlig under:</a:t>
            </a:r>
          </a:p>
          <a:p>
            <a:pPr lvl="1"/>
            <a:r>
              <a:rPr lang="nb-NO" smtClean="0"/>
              <a:t>Diagramverktøy &gt; Oppsett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49604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0" y="180000"/>
            <a:ext cx="9144000" cy="1304784"/>
          </a:xfrm>
        </p:spPr>
        <p:txBody>
          <a:bodyPr lIns="432000" rIns="432000" anchor="ctr" anchorCtr="0">
            <a:noAutofit/>
          </a:bodyPr>
          <a:lstStyle>
            <a:lvl1pPr algn="l">
              <a:defRPr sz="4000" b="0" baseline="0">
                <a:solidFill>
                  <a:schemeClr val="tx2"/>
                </a:solidFill>
                <a:latin typeface="Oswald" panose="02000503000000000000" pitchFamily="2" charset="0"/>
              </a:defRPr>
            </a:lvl1pPr>
          </a:lstStyle>
          <a:p>
            <a:r>
              <a:rPr lang="nb-NO" smtClean="0"/>
              <a:t>Klikk for å redigere tittelstil som kan gå over to linjer</a:t>
            </a:r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5580000" y="6381328"/>
            <a:ext cx="3240360" cy="360000"/>
          </a:xfrm>
        </p:spPr>
        <p:txBody>
          <a:bodyPr/>
          <a:lstStyle>
            <a:lvl1pPr algn="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068000" y="6381328"/>
            <a:ext cx="1080000" cy="360000"/>
          </a:xfrm>
        </p:spPr>
        <p:txBody>
          <a:bodyPr/>
          <a:lstStyle>
            <a:lvl1pPr algn="ct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fld id="{11623251-EE32-4CBF-AD53-D522594F4345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4" name="Plassholder for diagram 3"/>
          <p:cNvSpPr>
            <a:spLocks noGrp="1"/>
          </p:cNvSpPr>
          <p:nvPr>
            <p:ph type="chart" sz="quarter" idx="13" hasCustomPrompt="1"/>
          </p:nvPr>
        </p:nvSpPr>
        <p:spPr>
          <a:xfrm>
            <a:off x="467544" y="1530000"/>
            <a:ext cx="6840760" cy="4572000"/>
          </a:xfrm>
        </p:spPr>
        <p:txBody>
          <a:bodyPr/>
          <a:lstStyle>
            <a:lvl1pPr>
              <a:defRPr/>
            </a:lvl1pPr>
            <a:lvl2pPr>
              <a:spcBef>
                <a:spcPts val="600"/>
              </a:spcBef>
              <a:defRPr/>
            </a:lvl2pPr>
          </a:lstStyle>
          <a:p>
            <a:r>
              <a:rPr lang="nb-NO" smtClean="0"/>
              <a:t>Graf over 4 spalter</a:t>
            </a:r>
          </a:p>
          <a:p>
            <a:r>
              <a:rPr lang="nb-NO" smtClean="0"/>
              <a:t>Du kan justere grafene som vanlig under:</a:t>
            </a:r>
          </a:p>
          <a:p>
            <a:pPr lvl="1"/>
            <a:r>
              <a:rPr lang="nb-NO" smtClean="0"/>
              <a:t>Diagramverktøy &gt; Oppsett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3127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Graf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0" y="180000"/>
            <a:ext cx="9144000" cy="1304784"/>
          </a:xfrm>
        </p:spPr>
        <p:txBody>
          <a:bodyPr lIns="432000" rIns="432000" anchor="ctr" anchorCtr="0">
            <a:noAutofit/>
          </a:bodyPr>
          <a:lstStyle>
            <a:lvl1pPr algn="l">
              <a:defRPr sz="4000" b="0" baseline="0">
                <a:solidFill>
                  <a:schemeClr val="tx2"/>
                </a:solidFill>
                <a:latin typeface="Oswald" panose="02000503000000000000" pitchFamily="2" charset="0"/>
              </a:defRPr>
            </a:lvl1pPr>
          </a:lstStyle>
          <a:p>
            <a:r>
              <a:rPr lang="nb-NO" smtClean="0"/>
              <a:t>Klikk for å redigere tittelstil som kan gå over to linjer</a:t>
            </a:r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5580000" y="6381328"/>
            <a:ext cx="3240360" cy="360000"/>
          </a:xfrm>
        </p:spPr>
        <p:txBody>
          <a:bodyPr/>
          <a:lstStyle>
            <a:lvl1pPr algn="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068000" y="6381328"/>
            <a:ext cx="1080000" cy="360000"/>
          </a:xfrm>
        </p:spPr>
        <p:txBody>
          <a:bodyPr/>
          <a:lstStyle>
            <a:lvl1pPr algn="ct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fld id="{11623251-EE32-4CBF-AD53-D522594F4345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Plassholder for innhold 9"/>
          <p:cNvSpPr>
            <a:spLocks noGrp="1"/>
          </p:cNvSpPr>
          <p:nvPr>
            <p:ph sz="quarter" idx="15"/>
          </p:nvPr>
        </p:nvSpPr>
        <p:spPr>
          <a:xfrm>
            <a:off x="432000" y="1530000"/>
            <a:ext cx="4032000" cy="4572000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2" name="Plassholder for innhold 11"/>
          <p:cNvSpPr>
            <a:spLocks noGrp="1"/>
          </p:cNvSpPr>
          <p:nvPr>
            <p:ph sz="quarter" idx="16"/>
          </p:nvPr>
        </p:nvSpPr>
        <p:spPr>
          <a:xfrm>
            <a:off x="4788000" y="1530000"/>
            <a:ext cx="4032000" cy="4572000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5565762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Art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0" y="180000"/>
            <a:ext cx="9144000" cy="1304784"/>
          </a:xfrm>
        </p:spPr>
        <p:txBody>
          <a:bodyPr lIns="432000" rIns="432000" anchor="ctr" anchorCtr="0">
            <a:noAutofit/>
          </a:bodyPr>
          <a:lstStyle>
            <a:lvl1pPr algn="l">
              <a:defRPr sz="4000" b="0" baseline="0">
                <a:solidFill>
                  <a:schemeClr val="tx2"/>
                </a:solidFill>
                <a:latin typeface="Oswald" panose="02000503000000000000" pitchFamily="2" charset="0"/>
              </a:defRPr>
            </a:lvl1pPr>
          </a:lstStyle>
          <a:p>
            <a:r>
              <a:rPr lang="nb-NO" smtClean="0"/>
              <a:t>Klikk for å redigere tittelstil som kan gå over to linjer</a:t>
            </a:r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5580000" y="6381328"/>
            <a:ext cx="3240360" cy="360000"/>
          </a:xfrm>
        </p:spPr>
        <p:txBody>
          <a:bodyPr/>
          <a:lstStyle>
            <a:lvl1pPr algn="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068000" y="6381328"/>
            <a:ext cx="1080000" cy="360000"/>
          </a:xfrm>
        </p:spPr>
        <p:txBody>
          <a:bodyPr/>
          <a:lstStyle>
            <a:lvl1pPr algn="ct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fld id="{11623251-EE32-4CBF-AD53-D522594F4345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Plassholder for SmartArt 7"/>
          <p:cNvSpPr>
            <a:spLocks noGrp="1"/>
          </p:cNvSpPr>
          <p:nvPr>
            <p:ph type="dgm" sz="quarter" idx="14" hasCustomPrompt="1"/>
          </p:nvPr>
        </p:nvSpPr>
        <p:spPr>
          <a:xfrm>
            <a:off x="432000" y="1890000"/>
            <a:ext cx="8280000" cy="3852000"/>
          </a:xfrm>
        </p:spPr>
        <p:txBody>
          <a:bodyPr/>
          <a:lstStyle>
            <a:lvl1pPr>
              <a:defRPr/>
            </a:lvl1pPr>
            <a:lvl2pPr>
              <a:spcBef>
                <a:spcPts val="600"/>
              </a:spcBef>
              <a:defRPr/>
            </a:lvl2pPr>
          </a:lstStyle>
          <a:p>
            <a:r>
              <a:rPr lang="nb-NO" smtClean="0"/>
              <a:t>Smart Art-grafikk</a:t>
            </a:r>
          </a:p>
          <a:p>
            <a:r>
              <a:rPr lang="nb-NO" smtClean="0"/>
              <a:t>Du kan justere grafikken ved å velge:</a:t>
            </a:r>
          </a:p>
          <a:p>
            <a:pPr lvl="1"/>
            <a:r>
              <a:rPr lang="nb-NO" smtClean="0"/>
              <a:t>Smart Art-verktøy &gt; Utforming</a:t>
            </a:r>
          </a:p>
          <a:p>
            <a:pPr lvl="1"/>
            <a:r>
              <a:rPr lang="nb-NO" smtClean="0"/>
              <a:t>NB: Bruk SSBs fargepalett og bruk effekter med måte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61528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0" y="180000"/>
            <a:ext cx="3635896" cy="1304784"/>
          </a:xfrm>
        </p:spPr>
        <p:txBody>
          <a:bodyPr lIns="432000" rIns="432000" anchor="ctr" anchorCtr="0">
            <a:noAutofit/>
          </a:bodyPr>
          <a:lstStyle>
            <a:lvl1pPr algn="l">
              <a:defRPr sz="4000" b="0" baseline="0">
                <a:solidFill>
                  <a:schemeClr val="tx2"/>
                </a:solidFill>
                <a:latin typeface="Oswald" panose="02000503000000000000" pitchFamily="2" charset="0"/>
              </a:defRPr>
            </a:lvl1pPr>
          </a:lstStyle>
          <a:p>
            <a:r>
              <a:rPr lang="nb-NO" smtClean="0"/>
              <a:t>Tittel</a:t>
            </a:r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5580000" y="6381328"/>
            <a:ext cx="3240360" cy="360000"/>
          </a:xfrm>
        </p:spPr>
        <p:txBody>
          <a:bodyPr/>
          <a:lstStyle>
            <a:lvl1pPr algn="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068000" y="6381328"/>
            <a:ext cx="1080000" cy="360000"/>
          </a:xfrm>
        </p:spPr>
        <p:txBody>
          <a:bodyPr/>
          <a:lstStyle>
            <a:lvl1pPr algn="ct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fld id="{11623251-EE32-4CBF-AD53-D522594F4345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1" name="Plassholder for bilde 10"/>
          <p:cNvSpPr>
            <a:spLocks noGrp="1"/>
          </p:cNvSpPr>
          <p:nvPr>
            <p:ph type="pic" sz="quarter" idx="14"/>
          </p:nvPr>
        </p:nvSpPr>
        <p:spPr>
          <a:xfrm>
            <a:off x="3653999" y="0"/>
            <a:ext cx="5482800" cy="6838950"/>
          </a:xfrm>
          <a:effectLst>
            <a:softEdge rad="31750"/>
          </a:effectLst>
        </p:spPr>
        <p:txBody>
          <a:bodyPr>
            <a:normAutofit/>
          </a:bodyPr>
          <a:lstStyle>
            <a:lvl1pPr>
              <a:defRPr sz="2400" baseline="0"/>
            </a:lvl1pPr>
          </a:lstStyle>
          <a:p>
            <a:r>
              <a:rPr lang="nb-NO" smtClean="0"/>
              <a:t>Klikk ikonet for å legge til et bilde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5"/>
          </p:nvPr>
        </p:nvSpPr>
        <p:spPr>
          <a:xfrm>
            <a:off x="0" y="1530000"/>
            <a:ext cx="3654000" cy="4572000"/>
          </a:xfrm>
        </p:spPr>
        <p:txBody>
          <a:bodyPr lIns="10800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</p:txBody>
      </p:sp>
    </p:spTree>
    <p:extLst>
      <p:ext uri="{BB962C8B-B14F-4D97-AF65-F5344CB8AC3E}">
        <p14:creationId xmlns:p14="http://schemas.microsoft.com/office/powerpoint/2010/main" val="28534352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0" y="180000"/>
            <a:ext cx="9144000" cy="1304784"/>
          </a:xfrm>
        </p:spPr>
        <p:txBody>
          <a:bodyPr lIns="432000" rIns="432000" anchor="ctr" anchorCtr="0">
            <a:noAutofit/>
          </a:bodyPr>
          <a:lstStyle>
            <a:lvl1pPr algn="l">
              <a:defRPr sz="4000" b="0" baseline="0">
                <a:solidFill>
                  <a:schemeClr val="tx2"/>
                </a:solidFill>
                <a:latin typeface="Oswald" panose="02000503000000000000" pitchFamily="2" charset="0"/>
              </a:defRPr>
            </a:lvl1pPr>
          </a:lstStyle>
          <a:p>
            <a:r>
              <a:rPr lang="nb-NO" smtClean="0"/>
              <a:t>Klikk for å redigere tittelstil som kan gå over to linjer</a:t>
            </a:r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5580000" y="6381328"/>
            <a:ext cx="3240360" cy="360000"/>
          </a:xfrm>
        </p:spPr>
        <p:txBody>
          <a:bodyPr/>
          <a:lstStyle>
            <a:lvl1pPr algn="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068000" y="6381328"/>
            <a:ext cx="1080000" cy="360000"/>
          </a:xfrm>
        </p:spPr>
        <p:txBody>
          <a:bodyPr/>
          <a:lstStyle>
            <a:lvl1pPr algn="ct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fld id="{11623251-EE32-4CBF-AD53-D522594F4345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1" name="Plassholder for bilde 10"/>
          <p:cNvSpPr>
            <a:spLocks noGrp="1"/>
          </p:cNvSpPr>
          <p:nvPr>
            <p:ph type="pic" sz="quarter" idx="14" hasCustomPrompt="1"/>
          </p:nvPr>
        </p:nvSpPr>
        <p:spPr>
          <a:xfrm>
            <a:off x="-2" y="1529999"/>
            <a:ext cx="3654000" cy="3051129"/>
          </a:xfrm>
          <a:effectLst>
            <a:softEdge rad="12700"/>
          </a:effectLst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nb-NO" smtClean="0"/>
              <a:t>Bilde 384x320 piksler (6:5)</a:t>
            </a:r>
            <a:endParaRPr lang="nb-NO"/>
          </a:p>
        </p:txBody>
      </p:sp>
      <p:sp>
        <p:nvSpPr>
          <p:cNvPr id="8" name="Plassholder for bilde 10"/>
          <p:cNvSpPr>
            <a:spLocks noGrp="1"/>
          </p:cNvSpPr>
          <p:nvPr>
            <p:ph type="pic" sz="quarter" idx="15" hasCustomPrompt="1"/>
          </p:nvPr>
        </p:nvSpPr>
        <p:spPr>
          <a:xfrm>
            <a:off x="3654000" y="1530000"/>
            <a:ext cx="1828800" cy="1522800"/>
          </a:xfrm>
          <a:effectLst>
            <a:softEdge rad="12700"/>
          </a:effectLst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r>
              <a:rPr lang="nb-NO" smtClean="0"/>
              <a:t>192x160px (6:5)</a:t>
            </a:r>
            <a:endParaRPr lang="nb-NO"/>
          </a:p>
        </p:txBody>
      </p:sp>
      <p:sp>
        <p:nvSpPr>
          <p:cNvPr id="9" name="Plassholder for bilde 10"/>
          <p:cNvSpPr>
            <a:spLocks noGrp="1"/>
          </p:cNvSpPr>
          <p:nvPr>
            <p:ph type="pic" sz="quarter" idx="16" hasCustomPrompt="1"/>
          </p:nvPr>
        </p:nvSpPr>
        <p:spPr>
          <a:xfrm>
            <a:off x="3654000" y="3052800"/>
            <a:ext cx="1828800" cy="1522800"/>
          </a:xfrm>
          <a:effectLst>
            <a:softEdge rad="12700"/>
          </a:effectLst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r>
              <a:rPr lang="nb-NO" smtClean="0"/>
              <a:t>192x160px</a:t>
            </a:r>
            <a:endParaRPr lang="nb-NO"/>
          </a:p>
        </p:txBody>
      </p:sp>
      <p:sp>
        <p:nvSpPr>
          <p:cNvPr id="10" name="Plassholder for bilde 10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4575600"/>
            <a:ext cx="1828800" cy="1522800"/>
          </a:xfrm>
          <a:effectLst>
            <a:softEdge rad="12700"/>
          </a:effectLst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r>
              <a:rPr lang="nb-NO" smtClean="0"/>
              <a:t>192x160px</a:t>
            </a:r>
            <a:endParaRPr lang="nb-NO"/>
          </a:p>
        </p:txBody>
      </p:sp>
      <p:sp>
        <p:nvSpPr>
          <p:cNvPr id="12" name="Plassholder for bilde 10"/>
          <p:cNvSpPr>
            <a:spLocks noGrp="1"/>
          </p:cNvSpPr>
          <p:nvPr>
            <p:ph type="pic" sz="quarter" idx="18" hasCustomPrompt="1"/>
          </p:nvPr>
        </p:nvSpPr>
        <p:spPr>
          <a:xfrm>
            <a:off x="1828800" y="4575600"/>
            <a:ext cx="3654000" cy="1522800"/>
          </a:xfrm>
          <a:effectLst>
            <a:softEdge rad="12700"/>
          </a:effectLst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r>
              <a:rPr lang="nb-NO" smtClean="0"/>
              <a:t>384x160px (12:5)</a:t>
            </a:r>
            <a:endParaRPr lang="nb-NO"/>
          </a:p>
        </p:txBody>
      </p:sp>
      <p:sp>
        <p:nvSpPr>
          <p:cNvPr id="13" name="Plassholder for bilde 10"/>
          <p:cNvSpPr>
            <a:spLocks noGrp="1"/>
          </p:cNvSpPr>
          <p:nvPr>
            <p:ph type="pic" sz="quarter" idx="19" hasCustomPrompt="1"/>
          </p:nvPr>
        </p:nvSpPr>
        <p:spPr>
          <a:xfrm>
            <a:off x="5482800" y="1530000"/>
            <a:ext cx="1828800" cy="4572000"/>
          </a:xfrm>
          <a:effectLst>
            <a:softEdge rad="12700"/>
          </a:effectLst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r>
              <a:rPr lang="nb-NO" smtClean="0"/>
              <a:t>192x480px (2:5)</a:t>
            </a:r>
            <a:endParaRPr lang="nb-NO"/>
          </a:p>
        </p:txBody>
      </p:sp>
      <p:sp>
        <p:nvSpPr>
          <p:cNvPr id="14" name="Plassholder for bilde 10"/>
          <p:cNvSpPr>
            <a:spLocks noGrp="1"/>
          </p:cNvSpPr>
          <p:nvPr>
            <p:ph type="pic" sz="quarter" idx="20" hasCustomPrompt="1"/>
          </p:nvPr>
        </p:nvSpPr>
        <p:spPr>
          <a:xfrm>
            <a:off x="7311600" y="1530000"/>
            <a:ext cx="1828800" cy="1522800"/>
          </a:xfrm>
          <a:effectLst>
            <a:softEdge rad="12700"/>
          </a:effectLst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r>
              <a:rPr lang="nb-NO" smtClean="0"/>
              <a:t>192x160px</a:t>
            </a:r>
            <a:endParaRPr lang="nb-NO"/>
          </a:p>
        </p:txBody>
      </p:sp>
      <p:sp>
        <p:nvSpPr>
          <p:cNvPr id="16" name="Plassholder for bilde 10"/>
          <p:cNvSpPr>
            <a:spLocks noGrp="1"/>
          </p:cNvSpPr>
          <p:nvPr>
            <p:ph type="pic" sz="quarter" idx="21" hasCustomPrompt="1"/>
          </p:nvPr>
        </p:nvSpPr>
        <p:spPr>
          <a:xfrm>
            <a:off x="7311600" y="3052800"/>
            <a:ext cx="1828800" cy="3045600"/>
          </a:xfrm>
          <a:effectLst>
            <a:softEdge rad="12700"/>
          </a:effectLst>
        </p:spPr>
        <p:txBody>
          <a:bodyPr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r>
              <a:rPr lang="nb-NO" smtClean="0"/>
              <a:t>192x320px (3:5)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97242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5580000" y="6381328"/>
            <a:ext cx="3240360" cy="360000"/>
          </a:xfrm>
        </p:spPr>
        <p:txBody>
          <a:bodyPr/>
          <a:lstStyle>
            <a:lvl1pPr algn="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068000" y="6381328"/>
            <a:ext cx="1080000" cy="360000"/>
          </a:xfrm>
        </p:spPr>
        <p:txBody>
          <a:bodyPr/>
          <a:lstStyle>
            <a:lvl1pPr algn="ct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fld id="{11623251-EE32-4CBF-AD53-D522594F4345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3" name="Plassholder for bilde 10"/>
          <p:cNvSpPr>
            <a:spLocks noGrp="1"/>
          </p:cNvSpPr>
          <p:nvPr>
            <p:ph type="pic" sz="quarter" idx="19"/>
          </p:nvPr>
        </p:nvSpPr>
        <p:spPr>
          <a:xfrm>
            <a:off x="5482800" y="1530000"/>
            <a:ext cx="1828800" cy="4572000"/>
          </a:xfrm>
          <a:effectLst>
            <a:softEdge rad="12700"/>
          </a:effectLst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nb-NO" smtClean="0"/>
              <a:t>Klikk ikonet for å legge til et bilde</a:t>
            </a:r>
            <a:endParaRPr lang="nb-NO"/>
          </a:p>
        </p:txBody>
      </p:sp>
      <p:sp>
        <p:nvSpPr>
          <p:cNvPr id="16" name="Plassholder for bilde 10"/>
          <p:cNvSpPr>
            <a:spLocks noGrp="1"/>
          </p:cNvSpPr>
          <p:nvPr>
            <p:ph type="pic" sz="quarter" idx="21"/>
          </p:nvPr>
        </p:nvSpPr>
        <p:spPr>
          <a:xfrm>
            <a:off x="7311600" y="1530000"/>
            <a:ext cx="1828800" cy="4572000"/>
          </a:xfrm>
          <a:effectLst>
            <a:softEdge rad="12700"/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r>
              <a:rPr lang="nb-NO" smtClean="0"/>
              <a:t>Klikk ikonet for å legge til et bilde</a:t>
            </a:r>
            <a:endParaRPr lang="nb-NO"/>
          </a:p>
        </p:txBody>
      </p:sp>
      <p:sp>
        <p:nvSpPr>
          <p:cNvPr id="15" name="Plassholder for bilde 10"/>
          <p:cNvSpPr>
            <a:spLocks noGrp="1"/>
          </p:cNvSpPr>
          <p:nvPr>
            <p:ph type="pic" sz="quarter" idx="22" hasCustomPrompt="1"/>
          </p:nvPr>
        </p:nvSpPr>
        <p:spPr>
          <a:xfrm>
            <a:off x="3654000" y="1530000"/>
            <a:ext cx="1828800" cy="4572000"/>
          </a:xfrm>
          <a:effectLst>
            <a:softEdge rad="12700"/>
          </a:effectLst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r>
              <a:rPr lang="nb-NO" smtClean="0"/>
              <a:t>192x480px (2:5)</a:t>
            </a:r>
            <a:endParaRPr lang="nb-NO"/>
          </a:p>
        </p:txBody>
      </p:sp>
      <p:sp>
        <p:nvSpPr>
          <p:cNvPr id="18" name="Plassholder for tekst 17"/>
          <p:cNvSpPr>
            <a:spLocks noGrp="1"/>
          </p:cNvSpPr>
          <p:nvPr>
            <p:ph type="body" sz="quarter" idx="23"/>
          </p:nvPr>
        </p:nvSpPr>
        <p:spPr>
          <a:xfrm>
            <a:off x="0" y="1530000"/>
            <a:ext cx="3654000" cy="4572000"/>
          </a:xfrm>
        </p:spPr>
        <p:txBody>
          <a:bodyPr lIns="432000" rIns="144000" bIns="432000" anchor="b" anchorCtr="0">
            <a:normAutofit/>
          </a:bodyPr>
          <a:lstStyle>
            <a:lvl1pPr marL="0" indent="0">
              <a:buFontTx/>
              <a:buNone/>
              <a:defRPr sz="240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1269761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bilder-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5580000" y="6381328"/>
            <a:ext cx="3240360" cy="360000"/>
          </a:xfrm>
        </p:spPr>
        <p:txBody>
          <a:bodyPr/>
          <a:lstStyle>
            <a:lvl1pPr algn="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068000" y="6381328"/>
            <a:ext cx="1080000" cy="360000"/>
          </a:xfrm>
        </p:spPr>
        <p:txBody>
          <a:bodyPr/>
          <a:lstStyle>
            <a:lvl1pPr algn="ct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fld id="{11623251-EE32-4CBF-AD53-D522594F4345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3" name="Plassholder for bilde 10"/>
          <p:cNvSpPr>
            <a:spLocks noGrp="1"/>
          </p:cNvSpPr>
          <p:nvPr>
            <p:ph type="pic" sz="quarter" idx="19"/>
          </p:nvPr>
        </p:nvSpPr>
        <p:spPr>
          <a:xfrm>
            <a:off x="5482800" y="1530000"/>
            <a:ext cx="1828800" cy="3045600"/>
          </a:xfrm>
          <a:effectLst>
            <a:softEdge rad="12700"/>
          </a:effectLst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nb-NO" smtClean="0"/>
              <a:t>Klikk ikonet for å legge til et bilde</a:t>
            </a:r>
            <a:endParaRPr lang="nb-NO"/>
          </a:p>
        </p:txBody>
      </p:sp>
      <p:sp>
        <p:nvSpPr>
          <p:cNvPr id="16" name="Plassholder for bilde 10"/>
          <p:cNvSpPr>
            <a:spLocks noGrp="1"/>
          </p:cNvSpPr>
          <p:nvPr>
            <p:ph type="pic" sz="quarter" idx="21"/>
          </p:nvPr>
        </p:nvSpPr>
        <p:spPr>
          <a:xfrm>
            <a:off x="7311600" y="1530000"/>
            <a:ext cx="1828800" cy="3045600"/>
          </a:xfrm>
          <a:effectLst>
            <a:softEdge rad="12700"/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r>
              <a:rPr lang="nb-NO" smtClean="0"/>
              <a:t>Klikk ikonet for å legge til et bilde</a:t>
            </a:r>
            <a:endParaRPr lang="nb-NO"/>
          </a:p>
        </p:txBody>
      </p:sp>
      <p:sp>
        <p:nvSpPr>
          <p:cNvPr id="15" name="Plassholder for bilde 10"/>
          <p:cNvSpPr>
            <a:spLocks noGrp="1"/>
          </p:cNvSpPr>
          <p:nvPr>
            <p:ph type="pic" sz="quarter" idx="22" hasCustomPrompt="1"/>
          </p:nvPr>
        </p:nvSpPr>
        <p:spPr>
          <a:xfrm>
            <a:off x="3654000" y="1530000"/>
            <a:ext cx="1828800" cy="3045600"/>
          </a:xfrm>
          <a:effectLst>
            <a:softEdge rad="12700"/>
          </a:effectLst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r>
              <a:rPr lang="nb-NO" smtClean="0"/>
              <a:t>192x360px (3:5)</a:t>
            </a:r>
            <a:endParaRPr lang="nb-NO"/>
          </a:p>
        </p:txBody>
      </p:sp>
      <p:sp>
        <p:nvSpPr>
          <p:cNvPr id="18" name="Plassholder for tekst 17"/>
          <p:cNvSpPr>
            <a:spLocks noGrp="1"/>
          </p:cNvSpPr>
          <p:nvPr>
            <p:ph type="body" sz="quarter" idx="23"/>
          </p:nvPr>
        </p:nvSpPr>
        <p:spPr>
          <a:xfrm>
            <a:off x="0" y="1530000"/>
            <a:ext cx="3654000" cy="4572000"/>
          </a:xfrm>
        </p:spPr>
        <p:txBody>
          <a:bodyPr lIns="432000" rIns="144000" bIns="432000" anchor="b" anchorCtr="0">
            <a:normAutofit/>
          </a:bodyPr>
          <a:lstStyle>
            <a:lvl1pPr marL="0" indent="0">
              <a:buFontTx/>
              <a:buNone/>
              <a:defRPr sz="240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24"/>
          </p:nvPr>
        </p:nvSpPr>
        <p:spPr>
          <a:xfrm>
            <a:off x="3672000" y="4572000"/>
            <a:ext cx="1828800" cy="1522800"/>
          </a:xfrm>
          <a:solidFill>
            <a:srgbClr val="666666"/>
          </a:solidFill>
        </p:spPr>
        <p:txBody>
          <a:bodyPr lIns="72000" rIns="72000">
            <a:noAutofit/>
          </a:bodyPr>
          <a:lstStyle>
            <a:lvl1pPr marL="0" indent="0" algn="ctr">
              <a:buNone/>
              <a:defRPr sz="1600">
                <a:solidFill>
                  <a:schemeClr val="bg2"/>
                </a:solidFill>
                <a:latin typeface="Oswald" panose="02000503000000000000" pitchFamily="2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4" name="Plassholder for tekst 3"/>
          <p:cNvSpPr>
            <a:spLocks noGrp="1"/>
          </p:cNvSpPr>
          <p:nvPr>
            <p:ph type="body" sz="quarter" idx="25"/>
          </p:nvPr>
        </p:nvSpPr>
        <p:spPr>
          <a:xfrm>
            <a:off x="5482800" y="4572000"/>
            <a:ext cx="1828800" cy="1522800"/>
          </a:xfrm>
          <a:solidFill>
            <a:srgbClr val="666666"/>
          </a:solidFill>
        </p:spPr>
        <p:txBody>
          <a:bodyPr lIns="72000" rIns="72000">
            <a:noAutofit/>
          </a:bodyPr>
          <a:lstStyle>
            <a:lvl1pPr marL="0" indent="0" algn="ctr">
              <a:buNone/>
              <a:defRPr sz="1600">
                <a:solidFill>
                  <a:schemeClr val="bg2"/>
                </a:solidFill>
                <a:latin typeface="Oswald" panose="02000503000000000000" pitchFamily="2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7" name="Plassholder for tekst 3"/>
          <p:cNvSpPr>
            <a:spLocks noGrp="1"/>
          </p:cNvSpPr>
          <p:nvPr>
            <p:ph type="body" sz="quarter" idx="26"/>
          </p:nvPr>
        </p:nvSpPr>
        <p:spPr>
          <a:xfrm>
            <a:off x="7311600" y="4572000"/>
            <a:ext cx="1828800" cy="1522800"/>
          </a:xfrm>
          <a:solidFill>
            <a:srgbClr val="666666"/>
          </a:solidFill>
        </p:spPr>
        <p:txBody>
          <a:bodyPr lIns="72000" rIns="72000">
            <a:noAutofit/>
          </a:bodyPr>
          <a:lstStyle>
            <a:lvl1pPr marL="0" indent="0" algn="ctr">
              <a:buNone/>
              <a:defRPr sz="1600">
                <a:solidFill>
                  <a:schemeClr val="bg2"/>
                </a:solidFill>
                <a:latin typeface="Oswald" panose="02000503000000000000" pitchFamily="2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6635705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Sekv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0" y="180000"/>
            <a:ext cx="9144000" cy="1304784"/>
          </a:xfrm>
        </p:spPr>
        <p:txBody>
          <a:bodyPr lIns="432000" rIns="432000" anchor="ctr" anchorCtr="0">
            <a:noAutofit/>
          </a:bodyPr>
          <a:lstStyle>
            <a:lvl1pPr algn="l">
              <a:defRPr sz="4000" b="0" baseline="0">
                <a:solidFill>
                  <a:schemeClr val="tx2"/>
                </a:solidFill>
                <a:latin typeface="Oswald" panose="02000503000000000000" pitchFamily="2" charset="0"/>
              </a:defRPr>
            </a:lvl1pPr>
          </a:lstStyle>
          <a:p>
            <a:r>
              <a:rPr lang="nb-NO" smtClean="0"/>
              <a:t>Klikk for å redigere tittelstil som kan gå over to linjer</a:t>
            </a:r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5580000" y="6381328"/>
            <a:ext cx="3240360" cy="360000"/>
          </a:xfrm>
        </p:spPr>
        <p:txBody>
          <a:bodyPr/>
          <a:lstStyle>
            <a:lvl1pPr algn="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068000" y="6381328"/>
            <a:ext cx="1080000" cy="360000"/>
          </a:xfrm>
        </p:spPr>
        <p:txBody>
          <a:bodyPr/>
          <a:lstStyle>
            <a:lvl1pPr algn="ct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fld id="{11623251-EE32-4CBF-AD53-D522594F4345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9" name="Plassholder for bilde 10"/>
          <p:cNvSpPr>
            <a:spLocks noGrp="1"/>
          </p:cNvSpPr>
          <p:nvPr>
            <p:ph type="pic" sz="quarter" idx="16" hasCustomPrompt="1"/>
          </p:nvPr>
        </p:nvSpPr>
        <p:spPr>
          <a:xfrm>
            <a:off x="5482800" y="3045600"/>
            <a:ext cx="3654000" cy="3045600"/>
          </a:xfrm>
          <a:effectLst>
            <a:softEdge rad="12700"/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999999"/>
              </a:buClr>
              <a:buSzTx/>
              <a:buFontTx/>
              <a:buNone/>
              <a:tabLst/>
              <a:defRPr/>
            </a:lvl1pPr>
          </a:lstStyle>
          <a:p>
            <a:r>
              <a:rPr lang="nb-NO" smtClean="0"/>
              <a:t>Bilde3</a:t>
            </a:r>
            <a:endParaRPr lang="nb-NO"/>
          </a:p>
        </p:txBody>
      </p:sp>
      <p:sp>
        <p:nvSpPr>
          <p:cNvPr id="8" name="Plassholder for bilde 10"/>
          <p:cNvSpPr>
            <a:spLocks noGrp="1"/>
          </p:cNvSpPr>
          <p:nvPr>
            <p:ph type="pic" sz="quarter" idx="15" hasCustomPrompt="1"/>
          </p:nvPr>
        </p:nvSpPr>
        <p:spPr>
          <a:xfrm>
            <a:off x="5482800" y="2282400"/>
            <a:ext cx="3654000" cy="3045600"/>
          </a:xfrm>
          <a:effectLst>
            <a:softEdge rad="12700"/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999999"/>
              </a:buClr>
              <a:buSzTx/>
              <a:buFontTx/>
              <a:buNone/>
              <a:tabLst/>
              <a:defRPr/>
            </a:lvl1pPr>
          </a:lstStyle>
          <a:p>
            <a:r>
              <a:rPr lang="nb-NO" smtClean="0"/>
              <a:t>Bilde2</a:t>
            </a:r>
            <a:endParaRPr lang="nb-NO"/>
          </a:p>
        </p:txBody>
      </p:sp>
      <p:sp>
        <p:nvSpPr>
          <p:cNvPr id="11" name="Plassholder for bilde 10"/>
          <p:cNvSpPr>
            <a:spLocks noGrp="1"/>
          </p:cNvSpPr>
          <p:nvPr>
            <p:ph type="pic" sz="quarter" idx="14" hasCustomPrompt="1"/>
          </p:nvPr>
        </p:nvSpPr>
        <p:spPr>
          <a:xfrm>
            <a:off x="5482799" y="1529999"/>
            <a:ext cx="3654000" cy="3045600"/>
          </a:xfrm>
          <a:effectLst>
            <a:softEdge rad="12700"/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999999"/>
              </a:buClr>
              <a:buSzTx/>
              <a:buFontTx/>
              <a:buNone/>
              <a:tabLst/>
              <a:defRPr/>
            </a:lvl1pPr>
          </a:lstStyle>
          <a:p>
            <a:r>
              <a:rPr lang="nb-NO" smtClean="0"/>
              <a:t>Bilde1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7"/>
          </p:nvPr>
        </p:nvSpPr>
        <p:spPr>
          <a:xfrm>
            <a:off x="0" y="1530000"/>
            <a:ext cx="5482800" cy="4572000"/>
          </a:xfrm>
        </p:spPr>
        <p:txBody>
          <a:bodyPr lIns="10800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</p:txBody>
      </p:sp>
    </p:spTree>
    <p:extLst>
      <p:ext uri="{BB962C8B-B14F-4D97-AF65-F5344CB8AC3E}">
        <p14:creationId xmlns:p14="http://schemas.microsoft.com/office/powerpoint/2010/main" val="2134448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" grpId="0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Over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5580000" y="6381328"/>
            <a:ext cx="3240360" cy="360000"/>
          </a:xfrm>
        </p:spPr>
        <p:txBody>
          <a:bodyPr/>
          <a:lstStyle>
            <a:lvl1pPr algn="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068000" y="6381328"/>
            <a:ext cx="1080000" cy="360000"/>
          </a:xfrm>
        </p:spPr>
        <p:txBody>
          <a:bodyPr/>
          <a:lstStyle>
            <a:lvl1pPr algn="ct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fld id="{11623251-EE32-4CBF-AD53-D522594F4345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1" name="Plassholder for bilde 10"/>
          <p:cNvSpPr>
            <a:spLocks noGrp="1"/>
          </p:cNvSpPr>
          <p:nvPr>
            <p:ph type="pic" sz="quarter" idx="14" hasCustomPrompt="1"/>
          </p:nvPr>
        </p:nvSpPr>
        <p:spPr>
          <a:xfrm>
            <a:off x="-1" y="9525"/>
            <a:ext cx="9144000" cy="6092474"/>
          </a:xfrm>
          <a:effectLst>
            <a:softEdge rad="12700"/>
          </a:effectLst>
        </p:spPr>
        <p:txBody>
          <a:bodyPr/>
          <a:lstStyle>
            <a:lvl1pPr>
              <a:defRPr/>
            </a:lvl1pPr>
          </a:lstStyle>
          <a:p>
            <a:r>
              <a:rPr lang="nb-NO" dirty="0" smtClean="0"/>
              <a:t>Bilde i heldekkende format – bør være minst 960x640 piksler</a:t>
            </a:r>
            <a:endParaRPr lang="nb-NO" dirty="0"/>
          </a:p>
        </p:txBody>
      </p:sp>
      <p:sp>
        <p:nvSpPr>
          <p:cNvPr id="8" name="Tittel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764704"/>
          </a:xfrm>
          <a:solidFill>
            <a:schemeClr val="bg1">
              <a:alpha val="70000"/>
            </a:schemeClr>
          </a:solidFill>
        </p:spPr>
        <p:txBody>
          <a:bodyPr lIns="432000" rIns="432000" anchor="ctr" anchorCtr="0">
            <a:noAutofit/>
          </a:bodyPr>
          <a:lstStyle>
            <a:lvl1pPr algn="l">
              <a:defRPr sz="4000" b="0" baseline="0">
                <a:solidFill>
                  <a:schemeClr val="tx1"/>
                </a:solidFill>
                <a:latin typeface="Oswald" panose="02000503000000000000" pitchFamily="2" charset="0"/>
              </a:defRPr>
            </a:lvl1pPr>
          </a:lstStyle>
          <a:p>
            <a:r>
              <a:rPr lang="nb-NO" dirty="0" smtClean="0"/>
              <a:t>Klikk for å redigere tittelstil én linje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5" hasCustomPrompt="1"/>
          </p:nvPr>
        </p:nvSpPr>
        <p:spPr>
          <a:xfrm>
            <a:off x="0" y="763200"/>
            <a:ext cx="9144000" cy="5327650"/>
          </a:xfrm>
          <a:solidFill>
            <a:schemeClr val="bg1">
              <a:alpha val="70000"/>
            </a:schemeClr>
          </a:solidFill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nb-NO" dirty="0" smtClean="0"/>
              <a:t>Legg inn graf først, flytt grafen bakover, legg inn bilde, flytt bildet bakover, formater grafens diagramområde (heldekkende hvitt, 30 % gjennomsiktighet)</a:t>
            </a:r>
          </a:p>
          <a:p>
            <a:pPr lvl="0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79326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t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5580000" y="6381328"/>
            <a:ext cx="3240360" cy="360000"/>
          </a:xfrm>
        </p:spPr>
        <p:txBody>
          <a:bodyPr/>
          <a:lstStyle>
            <a:lvl1pPr algn="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068000" y="6381328"/>
            <a:ext cx="1080000" cy="360000"/>
          </a:xfrm>
        </p:spPr>
        <p:txBody>
          <a:bodyPr/>
          <a:lstStyle>
            <a:lvl1pPr algn="ct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fld id="{11623251-EE32-4CBF-AD53-D522594F4345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1" name="Plassholder for bilde 10"/>
          <p:cNvSpPr>
            <a:spLocks noGrp="1"/>
          </p:cNvSpPr>
          <p:nvPr>
            <p:ph type="pic" sz="quarter" idx="14" hasCustomPrompt="1"/>
          </p:nvPr>
        </p:nvSpPr>
        <p:spPr>
          <a:xfrm>
            <a:off x="-1" y="9525"/>
            <a:ext cx="9144000" cy="6092474"/>
          </a:xfrm>
          <a:effectLst>
            <a:softEdge rad="12700"/>
          </a:effectLst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Bilde i heldekkende format</a:t>
            </a:r>
            <a:endParaRPr lang="nb-NO"/>
          </a:p>
        </p:txBody>
      </p:sp>
      <p:sp>
        <p:nvSpPr>
          <p:cNvPr id="15" name="Plassholder for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-1"/>
            <a:ext cx="9143999" cy="6102000"/>
          </a:xfrm>
          <a:solidFill>
            <a:schemeClr val="bg1">
              <a:alpha val="80000"/>
            </a:schemeClr>
          </a:solidFill>
        </p:spPr>
        <p:txBody>
          <a:bodyPr tIns="144000" rIns="432000" bIns="72000" anchor="ctr" anchorCtr="0">
            <a:noAutofit/>
          </a:bodyPr>
          <a:lstStyle>
            <a:lvl1pPr marL="0" indent="0" algn="ctr">
              <a:buClr>
                <a:srgbClr val="999999"/>
              </a:buClr>
              <a:buFontTx/>
              <a:buNone/>
              <a:defRPr sz="8800" b="1">
                <a:latin typeface="Oswald" panose="02000503000000000000" pitchFamily="2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>
              <a:buClr>
                <a:srgbClr val="999999"/>
              </a:buClr>
              <a:buFont typeface="Wingdings" panose="05000000000000000000" pitchFamily="2" charset="2"/>
              <a:buChar char="§"/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buClr>
                <a:srgbClr val="999999"/>
              </a:buClr>
              <a:buFont typeface="Wingdings" panose="05000000000000000000" pitchFamily="2" charset="2"/>
              <a:buChar char="§"/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smtClean="0"/>
              <a:t>Skriv inn store tall og flytt objektet bakover for å legge inn bilde</a:t>
            </a:r>
          </a:p>
        </p:txBody>
      </p:sp>
    </p:spTree>
    <p:extLst>
      <p:ext uri="{BB962C8B-B14F-4D97-AF65-F5344CB8AC3E}">
        <p14:creationId xmlns:p14="http://schemas.microsoft.com/office/powerpoint/2010/main" val="25110563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25"/>
            <a:ext cx="9144000" cy="683895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0" y="180000"/>
            <a:ext cx="9144000" cy="440688"/>
          </a:xfrm>
        </p:spPr>
        <p:txBody>
          <a:bodyPr lIns="432000" rIns="432000" anchor="ctr" anchorCtr="0">
            <a:noAutofit/>
          </a:bodyPr>
          <a:lstStyle>
            <a:lvl1pPr algn="l">
              <a:defRPr sz="4000" b="0" baseline="0">
                <a:solidFill>
                  <a:schemeClr val="tx2"/>
                </a:solidFill>
                <a:latin typeface="Oswald" panose="02000503000000000000" pitchFamily="2" charset="0"/>
              </a:defRPr>
            </a:lvl1pPr>
          </a:lstStyle>
          <a:p>
            <a:r>
              <a:rPr lang="nb-NO" smtClean="0"/>
              <a:t>Klikk for å redigere tittelstil én linje</a:t>
            </a:r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5580000" y="6381328"/>
            <a:ext cx="3240360" cy="360000"/>
          </a:xfrm>
        </p:spPr>
        <p:txBody>
          <a:bodyPr/>
          <a:lstStyle>
            <a:lvl1pPr algn="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068000" y="6381328"/>
            <a:ext cx="1080000" cy="360000"/>
          </a:xfrm>
        </p:spPr>
        <p:txBody>
          <a:bodyPr/>
          <a:lstStyle>
            <a:lvl1pPr algn="ct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fld id="{11623251-EE32-4CBF-AD53-D522594F4345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3"/>
          </p:nvPr>
        </p:nvSpPr>
        <p:spPr>
          <a:xfrm>
            <a:off x="0" y="763200"/>
            <a:ext cx="9144000" cy="5338800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</p:txBody>
      </p:sp>
    </p:spTree>
    <p:extLst>
      <p:ext uri="{BB962C8B-B14F-4D97-AF65-F5344CB8AC3E}">
        <p14:creationId xmlns:p14="http://schemas.microsoft.com/office/powerpoint/2010/main" val="25746342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25"/>
            <a:ext cx="9144000" cy="683895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0" y="180000"/>
            <a:ext cx="9144000" cy="440688"/>
          </a:xfrm>
        </p:spPr>
        <p:txBody>
          <a:bodyPr lIns="432000" rIns="432000" anchor="ctr" anchorCtr="0">
            <a:noAutofit/>
          </a:bodyPr>
          <a:lstStyle>
            <a:lvl1pPr algn="l">
              <a:defRPr sz="4000" b="0" baseline="0">
                <a:solidFill>
                  <a:schemeClr val="tx2"/>
                </a:solidFill>
                <a:latin typeface="Oswald" panose="02000503000000000000" pitchFamily="2" charset="0"/>
              </a:defRPr>
            </a:lvl1pPr>
          </a:lstStyle>
          <a:p>
            <a:r>
              <a:rPr lang="nb-NO" smtClean="0"/>
              <a:t>Klikk for å redigere tittelstil én linje</a:t>
            </a:r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5580000" y="6381328"/>
            <a:ext cx="3240360" cy="360000"/>
          </a:xfrm>
        </p:spPr>
        <p:txBody>
          <a:bodyPr/>
          <a:lstStyle>
            <a:lvl1pPr algn="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068000" y="6381328"/>
            <a:ext cx="1080000" cy="360000"/>
          </a:xfrm>
        </p:spPr>
        <p:txBody>
          <a:bodyPr/>
          <a:lstStyle>
            <a:lvl1pPr algn="ct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fld id="{11623251-EE32-4CBF-AD53-D522594F4345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9" name="Plassholder for innhold 8"/>
          <p:cNvSpPr>
            <a:spLocks noGrp="1"/>
          </p:cNvSpPr>
          <p:nvPr>
            <p:ph sz="quarter" idx="13"/>
          </p:nvPr>
        </p:nvSpPr>
        <p:spPr>
          <a:xfrm>
            <a:off x="0" y="763200"/>
            <a:ext cx="9144000" cy="5338800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</p:txBody>
      </p:sp>
    </p:spTree>
    <p:extLst>
      <p:ext uri="{BB962C8B-B14F-4D97-AF65-F5344CB8AC3E}">
        <p14:creationId xmlns:p14="http://schemas.microsoft.com/office/powerpoint/2010/main" val="38028448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25"/>
            <a:ext cx="9144000" cy="683895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0" y="180000"/>
            <a:ext cx="9144000" cy="440688"/>
          </a:xfrm>
        </p:spPr>
        <p:txBody>
          <a:bodyPr lIns="432000" rIns="432000" anchor="ctr" anchorCtr="0">
            <a:noAutofit/>
          </a:bodyPr>
          <a:lstStyle>
            <a:lvl1pPr algn="l">
              <a:defRPr sz="4000" b="0" baseline="0">
                <a:solidFill>
                  <a:schemeClr val="tx2"/>
                </a:solidFill>
                <a:latin typeface="Oswald" panose="02000503000000000000" pitchFamily="2" charset="0"/>
              </a:defRPr>
            </a:lvl1pPr>
          </a:lstStyle>
          <a:p>
            <a:r>
              <a:rPr lang="nb-NO" smtClean="0"/>
              <a:t>Klikk for å redigere tittelstil én linje</a:t>
            </a:r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5580000" y="6381328"/>
            <a:ext cx="3240360" cy="360000"/>
          </a:xfrm>
        </p:spPr>
        <p:txBody>
          <a:bodyPr/>
          <a:lstStyle>
            <a:lvl1pPr algn="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068000" y="6381328"/>
            <a:ext cx="1080000" cy="360000"/>
          </a:xfrm>
        </p:spPr>
        <p:txBody>
          <a:bodyPr/>
          <a:lstStyle>
            <a:lvl1pPr algn="ct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fld id="{11623251-EE32-4CBF-AD53-D522594F4345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diagram 6"/>
          <p:cNvSpPr>
            <a:spLocks noGrp="1"/>
          </p:cNvSpPr>
          <p:nvPr>
            <p:ph type="chart" sz="quarter" idx="13"/>
          </p:nvPr>
        </p:nvSpPr>
        <p:spPr>
          <a:xfrm>
            <a:off x="468000" y="763199"/>
            <a:ext cx="8676000" cy="5338800"/>
          </a:xfrm>
        </p:spPr>
        <p:txBody>
          <a:bodyPr/>
          <a:lstStyle/>
          <a:p>
            <a:r>
              <a:rPr lang="nb-NO" smtClean="0"/>
              <a:t>Klikk ikonet for å legge til et diagram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86623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mar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25"/>
            <a:ext cx="9144000" cy="683895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0" y="180000"/>
            <a:ext cx="9144000" cy="440688"/>
          </a:xfrm>
        </p:spPr>
        <p:txBody>
          <a:bodyPr lIns="432000" rIns="432000" anchor="ctr" anchorCtr="0">
            <a:noAutofit/>
          </a:bodyPr>
          <a:lstStyle>
            <a:lvl1pPr algn="l">
              <a:defRPr sz="4000" b="0" baseline="0">
                <a:solidFill>
                  <a:schemeClr val="tx2"/>
                </a:solidFill>
                <a:latin typeface="Oswald" panose="02000503000000000000" pitchFamily="2" charset="0"/>
              </a:defRPr>
            </a:lvl1pPr>
          </a:lstStyle>
          <a:p>
            <a:r>
              <a:rPr lang="nb-NO" smtClean="0"/>
              <a:t>Klikk for å redigere tittelstil én linje</a:t>
            </a:r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5580000" y="6381328"/>
            <a:ext cx="3240360" cy="360000"/>
          </a:xfrm>
        </p:spPr>
        <p:txBody>
          <a:bodyPr/>
          <a:lstStyle>
            <a:lvl1pPr algn="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068000" y="6381328"/>
            <a:ext cx="1080000" cy="360000"/>
          </a:xfrm>
        </p:spPr>
        <p:txBody>
          <a:bodyPr/>
          <a:lstStyle>
            <a:lvl1pPr algn="ct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fld id="{11623251-EE32-4CBF-AD53-D522594F4345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Plassholder for SmartArt 7"/>
          <p:cNvSpPr>
            <a:spLocks noGrp="1"/>
          </p:cNvSpPr>
          <p:nvPr>
            <p:ph type="dgm" sz="quarter" idx="13"/>
          </p:nvPr>
        </p:nvSpPr>
        <p:spPr>
          <a:xfrm>
            <a:off x="432000" y="763200"/>
            <a:ext cx="8280000" cy="5338800"/>
          </a:xfrm>
        </p:spPr>
        <p:txBody>
          <a:bodyPr/>
          <a:lstStyle/>
          <a:p>
            <a:r>
              <a:rPr lang="nb-NO" smtClean="0"/>
              <a:t>Klikk ikonet for å legge til SmartArt-grafikk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814301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25"/>
            <a:ext cx="9144000" cy="683895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0" y="180000"/>
            <a:ext cx="9144000" cy="440688"/>
          </a:xfrm>
        </p:spPr>
        <p:txBody>
          <a:bodyPr lIns="432000" rIns="432000" anchor="ctr" anchorCtr="0">
            <a:noAutofit/>
          </a:bodyPr>
          <a:lstStyle>
            <a:lvl1pPr algn="l">
              <a:defRPr sz="4000" b="0" baseline="0">
                <a:solidFill>
                  <a:schemeClr val="tx2"/>
                </a:solidFill>
                <a:latin typeface="Oswald" panose="02000503000000000000" pitchFamily="2" charset="0"/>
              </a:defRPr>
            </a:lvl1pPr>
          </a:lstStyle>
          <a:p>
            <a:r>
              <a:rPr lang="nb-NO" dirty="0" smtClean="0"/>
              <a:t>Klikk for å redigere tittelstil én linje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5580000" y="6381328"/>
            <a:ext cx="3240360" cy="360000"/>
          </a:xfrm>
        </p:spPr>
        <p:txBody>
          <a:bodyPr/>
          <a:lstStyle>
            <a:lvl1pPr algn="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068000" y="6381328"/>
            <a:ext cx="1080000" cy="360000"/>
          </a:xfrm>
        </p:spPr>
        <p:txBody>
          <a:bodyPr/>
          <a:lstStyle>
            <a:lvl1pPr algn="ct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fld id="{11623251-EE32-4CBF-AD53-D522594F4345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26275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25"/>
            <a:ext cx="9143997" cy="6838947"/>
          </a:xfrm>
          <a:prstGeom prst="rect">
            <a:avLst/>
          </a:prstGeom>
        </p:spPr>
      </p:pic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0" y="180000"/>
            <a:ext cx="9144000" cy="1144800"/>
          </a:xfrm>
          <a:prstGeom prst="rect">
            <a:avLst/>
          </a:prstGeom>
        </p:spPr>
        <p:txBody>
          <a:bodyPr vert="horz" lIns="432000" tIns="45720" rIns="432000" bIns="45720" rtlCol="0" anchor="ctr">
            <a:normAutofit/>
          </a:bodyPr>
          <a:lstStyle/>
          <a:p>
            <a:r>
              <a:rPr lang="nb-NO" dirty="0" smtClean="0"/>
              <a:t>Klikk for å redigere tittel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0" y="1530000"/>
            <a:ext cx="9144000" cy="4572000"/>
          </a:xfrm>
          <a:prstGeom prst="rect">
            <a:avLst/>
          </a:prstGeom>
        </p:spPr>
        <p:txBody>
          <a:bodyPr vert="horz" lIns="432000" tIns="144000" rIns="91440" bIns="72000" rtlCol="0">
            <a:normAutofit/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Hvem skriver du for?</a:t>
            </a:r>
          </a:p>
          <a:p>
            <a:pPr lvl="2"/>
            <a:r>
              <a:rPr lang="nb-NO" dirty="0" smtClean="0"/>
              <a:t>Skriv kort og konsist</a:t>
            </a:r>
          </a:p>
          <a:p>
            <a:pPr lvl="2"/>
            <a:r>
              <a:rPr lang="nb-NO" dirty="0" smtClean="0"/>
              <a:t>Si det viktigste i tittelen</a:t>
            </a:r>
          </a:p>
          <a:p>
            <a:pPr lvl="2"/>
            <a:r>
              <a:rPr lang="nb-NO" dirty="0" smtClean="0"/>
              <a:t>Uthev nøkkelord og signalord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5580000" y="6381328"/>
            <a:ext cx="324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33333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4068000" y="6381328"/>
            <a:ext cx="108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33333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fld id="{11623251-EE32-4CBF-AD53-D522594F4345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30621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7" r:id="rId3"/>
    <p:sldLayoutId id="2147483667" r:id="rId4"/>
    <p:sldLayoutId id="2147483663" r:id="rId5"/>
    <p:sldLayoutId id="2147483661" r:id="rId6"/>
    <p:sldLayoutId id="2147483665" r:id="rId7"/>
    <p:sldLayoutId id="2147483660" r:id="rId8"/>
    <p:sldLayoutId id="2147483666" r:id="rId9"/>
    <p:sldLayoutId id="2147483676" r:id="rId10"/>
    <p:sldLayoutId id="2147483670" r:id="rId11"/>
    <p:sldLayoutId id="2147483675" r:id="rId12"/>
    <p:sldLayoutId id="2147483674" r:id="rId13"/>
    <p:sldLayoutId id="2147483686" r:id="rId14"/>
    <p:sldLayoutId id="2147483668" r:id="rId15"/>
    <p:sldLayoutId id="2147483671" r:id="rId16"/>
    <p:sldLayoutId id="2147483688" r:id="rId17"/>
    <p:sldLayoutId id="2147483680" r:id="rId18"/>
    <p:sldLayoutId id="2147483664" r:id="rId19"/>
    <p:sldLayoutId id="2147483669" r:id="rId20"/>
    <p:sldLayoutId id="2147483672" r:id="rId21"/>
    <p:sldLayoutId id="2147483673" r:id="rId22"/>
    <p:sldLayoutId id="2147483679" r:id="rId23"/>
    <p:sldLayoutId id="2147483687" r:id="rId24"/>
    <p:sldLayoutId id="2147483678" r:id="rId25"/>
    <p:sldLayoutId id="2147483681" r:id="rId26"/>
    <p:sldLayoutId id="2147483683" r:id="rId27"/>
    <p:sldLayoutId id="2147483684" r:id="rId28"/>
    <p:sldLayoutId id="2147483685" r:id="rId29"/>
    <p:sldLayoutId id="2147483682" r:id="rId30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4000" b="0" kern="1200">
          <a:solidFill>
            <a:srgbClr val="333333"/>
          </a:solidFill>
          <a:latin typeface="Oswald" panose="02000503000000000000" pitchFamily="2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1800"/>
        </a:spcBef>
        <a:buClr>
          <a:srgbClr val="999999"/>
        </a:buClr>
        <a:buSzPct val="100000"/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742950" indent="-285750" algn="l" defTabSz="914400" rtl="0" eaLnBrk="1" latinLnBrk="0" hangingPunct="1">
        <a:spcBef>
          <a:spcPts val="1200"/>
        </a:spcBef>
        <a:buClr>
          <a:srgbClr val="999999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3000" indent="-228600" algn="l" defTabSz="914400" rtl="0" eaLnBrk="1" latinLnBrk="0" hangingPunct="1">
        <a:spcBef>
          <a:spcPts val="600"/>
        </a:spcBef>
        <a:buClr>
          <a:srgbClr val="999999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chart" Target="../charts/chart6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9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chart" Target="../charts/chart7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9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tel 1"/>
          <p:cNvSpPr>
            <a:spLocks noGrp="1"/>
          </p:cNvSpPr>
          <p:nvPr>
            <p:ph type="subTitle" idx="1"/>
          </p:nvPr>
        </p:nvSpPr>
        <p:spPr>
          <a:xfrm>
            <a:off x="1187624" y="3212976"/>
            <a:ext cx="6336704" cy="1872208"/>
          </a:xfrm>
        </p:spPr>
        <p:txBody>
          <a:bodyPr>
            <a:normAutofit fontScale="62500" lnSpcReduction="20000"/>
          </a:bodyPr>
          <a:lstStyle/>
          <a:p>
            <a:endParaRPr lang="en-GB" noProof="0" dirty="0" smtClean="0"/>
          </a:p>
          <a:p>
            <a:r>
              <a:rPr lang="en-GB" noProof="0" dirty="0" smtClean="0"/>
              <a:t>Dag F. Gravem</a:t>
            </a:r>
          </a:p>
          <a:p>
            <a:r>
              <a:rPr lang="en-GB" dirty="0" smtClean="0"/>
              <a:t>Senior advisor, Division for methods</a:t>
            </a:r>
            <a:endParaRPr lang="en-GB" noProof="0" dirty="0" smtClean="0"/>
          </a:p>
          <a:p>
            <a:r>
              <a:rPr lang="en-GB" noProof="0" dirty="0" smtClean="0"/>
              <a:t>Statistics Norway</a:t>
            </a:r>
            <a:endParaRPr lang="en-GB" noProof="0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>
          <a:xfrm>
            <a:off x="5076056" y="6381328"/>
            <a:ext cx="3743944" cy="360000"/>
          </a:xfrm>
        </p:spPr>
        <p:txBody>
          <a:bodyPr/>
          <a:lstStyle/>
          <a:p>
            <a:r>
              <a:rPr lang="nb-NO" dirty="0" smtClean="0"/>
              <a:t>QDET2 </a:t>
            </a:r>
            <a:r>
              <a:rPr lang="nb-NO" dirty="0" err="1" smtClean="0"/>
              <a:t>conference</a:t>
            </a:r>
            <a:r>
              <a:rPr lang="nb-NO" dirty="0" smtClean="0"/>
              <a:t>,  Miami, November 9-13 2016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23251-EE32-4CBF-AD53-D522594F4345}" type="slidenum">
              <a:rPr lang="nb-NO" smtClean="0"/>
              <a:t>1</a:t>
            </a:fld>
            <a:endParaRPr lang="nb-NO"/>
          </a:p>
        </p:txBody>
      </p:sp>
      <p:sp>
        <p:nvSpPr>
          <p:cNvPr id="5" name="Tittel 4"/>
          <p:cNvSpPr>
            <a:spLocks noGrp="1"/>
          </p:cNvSpPr>
          <p:nvPr>
            <p:ph type="title"/>
          </p:nvPr>
        </p:nvSpPr>
        <p:spPr>
          <a:xfrm>
            <a:off x="0" y="1916832"/>
            <a:ext cx="6516216" cy="1584176"/>
          </a:xfrm>
        </p:spPr>
        <p:txBody>
          <a:bodyPr>
            <a:normAutofit fontScale="90000"/>
          </a:bodyPr>
          <a:lstStyle/>
          <a:p>
            <a:r>
              <a:rPr lang="en-GB" noProof="0" dirty="0" smtClean="0"/>
              <a:t>Measuring political affiliation on an 11-point metaphor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22446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Measuring political affiliation</a:t>
            </a:r>
            <a:endParaRPr lang="en-GB" noProof="0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23251-EE32-4CBF-AD53-D522594F4345}" type="slidenum">
              <a:rPr lang="nb-NO" smtClean="0"/>
              <a:pPr/>
              <a:t>2</a:t>
            </a:fld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>
          <a:xfrm>
            <a:off x="0" y="1530000"/>
            <a:ext cx="8892480" cy="4572000"/>
          </a:xfrm>
        </p:spPr>
        <p:txBody>
          <a:bodyPr>
            <a:normAutofit/>
          </a:bodyPr>
          <a:lstStyle/>
          <a:p>
            <a:r>
              <a:rPr lang="en-GB" i="1" noProof="0" dirty="0" smtClean="0"/>
              <a:t>In politics people sometimes talk of "left" and "right". (Using this card,) where would you place yourself on this scale, where 0 means the left and 10 means the right?</a:t>
            </a:r>
          </a:p>
          <a:p>
            <a:pPr lvl="1"/>
            <a:r>
              <a:rPr lang="en-GB" noProof="0" dirty="0" smtClean="0"/>
              <a:t>In Norway, this scale appeared to produce different results in different modes and survey designs</a:t>
            </a:r>
          </a:p>
          <a:p>
            <a:pPr lvl="1"/>
            <a:endParaRPr lang="en-GB" noProof="0" dirty="0" smtClean="0"/>
          </a:p>
        </p:txBody>
      </p:sp>
    </p:spTree>
    <p:extLst>
      <p:ext uri="{BB962C8B-B14F-4D97-AF65-F5344CB8AC3E}">
        <p14:creationId xmlns:p14="http://schemas.microsoft.com/office/powerpoint/2010/main" val="684295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0" y="180000"/>
            <a:ext cx="8604448" cy="1304784"/>
          </a:xfrm>
        </p:spPr>
        <p:txBody>
          <a:bodyPr/>
          <a:lstStyle/>
          <a:p>
            <a:r>
              <a:rPr lang="en-GB" noProof="0" dirty="0" smtClean="0"/>
              <a:t>Measurements and modes from the 6 years prior to 2015</a:t>
            </a:r>
            <a:endParaRPr lang="en-GB" noProof="0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23251-EE32-4CBF-AD53-D522594F4345}" type="slidenum">
              <a:rPr lang="nb-NO" smtClean="0"/>
              <a:pPr/>
              <a:t>3</a:t>
            </a:fld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1"/>
            <a:r>
              <a:rPr lang="en-GB" noProof="0" dirty="0" smtClean="0"/>
              <a:t>European Social Survey</a:t>
            </a:r>
          </a:p>
          <a:p>
            <a:pPr lvl="2"/>
            <a:r>
              <a:rPr lang="en-GB" noProof="0" dirty="0" smtClean="0"/>
              <a:t>Strictly F2F</a:t>
            </a:r>
          </a:p>
          <a:p>
            <a:pPr lvl="1"/>
            <a:r>
              <a:rPr lang="en-GB" noProof="0" dirty="0" smtClean="0"/>
              <a:t>Election surveys – after Parliament elections</a:t>
            </a:r>
          </a:p>
          <a:p>
            <a:pPr lvl="2"/>
            <a:r>
              <a:rPr lang="en-GB" noProof="0" dirty="0" smtClean="0"/>
              <a:t>Mixed-mode F2F+Phone, non-randomised </a:t>
            </a:r>
          </a:p>
          <a:p>
            <a:pPr lvl="1"/>
            <a:r>
              <a:rPr lang="en-GB" noProof="0" dirty="0" smtClean="0"/>
              <a:t>Local democracy survey – after local election</a:t>
            </a:r>
          </a:p>
          <a:p>
            <a:pPr lvl="2"/>
            <a:r>
              <a:rPr lang="en-GB" noProof="0" dirty="0" smtClean="0"/>
              <a:t>Paper, in multi-mode Phone-&gt;PASI design </a:t>
            </a:r>
          </a:p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755941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23251-EE32-4CBF-AD53-D522594F4345}" type="slidenum">
              <a:rPr lang="nb-NO" smtClean="0"/>
              <a:pPr/>
              <a:t>4</a:t>
            </a:fld>
            <a:endParaRPr lang="nb-NO" dirty="0"/>
          </a:p>
        </p:txBody>
      </p:sp>
      <p:graphicFrame>
        <p:nvGraphicFramePr>
          <p:cNvPr id="7" name="Diagram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5138301"/>
              </p:ext>
            </p:extLst>
          </p:nvPr>
        </p:nvGraphicFramePr>
        <p:xfrm>
          <a:off x="0" y="-19050"/>
          <a:ext cx="8964489" cy="63283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04736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How to explain differences in midpoint selection?</a:t>
            </a:r>
            <a:endParaRPr lang="en-GB" noProof="0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23251-EE32-4CBF-AD53-D522594F4345}" type="slidenum">
              <a:rPr lang="nb-NO" smtClean="0"/>
              <a:pPr/>
              <a:t>5</a:t>
            </a:fld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GB" noProof="0" dirty="0" smtClean="0"/>
              <a:t>Privacy or socially desired responses?</a:t>
            </a:r>
          </a:p>
          <a:p>
            <a:pPr lvl="1"/>
            <a:r>
              <a:rPr lang="en-GB" noProof="0" dirty="0" smtClean="0"/>
              <a:t>Mid-category the safest pick when interviewer present?</a:t>
            </a:r>
          </a:p>
          <a:p>
            <a:pPr lvl="1"/>
            <a:r>
              <a:rPr lang="en-GB" noProof="0" dirty="0" smtClean="0"/>
              <a:t>Could account for all-F2F ESS results (ab. 24 %)</a:t>
            </a:r>
          </a:p>
          <a:p>
            <a:pPr lvl="1"/>
            <a:r>
              <a:rPr lang="en-GB" noProof="0" dirty="0" smtClean="0"/>
              <a:t>And all-Paper Local democracy results (14 %)</a:t>
            </a:r>
          </a:p>
          <a:p>
            <a:pPr lvl="2"/>
            <a:r>
              <a:rPr lang="en-GB" noProof="0" dirty="0" smtClean="0"/>
              <a:t>But 2011 survey came in aftermath of </a:t>
            </a:r>
            <a:r>
              <a:rPr lang="en-GB" noProof="0" dirty="0" err="1" smtClean="0"/>
              <a:t>Utøya</a:t>
            </a:r>
            <a:r>
              <a:rPr lang="en-GB" noProof="0" dirty="0" smtClean="0"/>
              <a:t> terror attack</a:t>
            </a:r>
          </a:p>
          <a:p>
            <a:pPr lvl="2"/>
            <a:r>
              <a:rPr lang="en-GB" noProof="0" dirty="0" smtClean="0"/>
              <a:t>And possible selection effect in the Phone-&gt;Paper design correlated with the variable of interest</a:t>
            </a:r>
          </a:p>
          <a:p>
            <a:pPr marL="457200" lvl="1" indent="0">
              <a:buNone/>
            </a:pP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91184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How to explain differences in midpoint selection?</a:t>
            </a:r>
            <a:endParaRPr lang="en-GB" noProof="0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23251-EE32-4CBF-AD53-D522594F4345}" type="slidenum">
              <a:rPr lang="nb-NO" smtClean="0"/>
              <a:pPr/>
              <a:t>6</a:t>
            </a:fld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>
          <a:xfrm>
            <a:off x="0" y="1530000"/>
            <a:ext cx="5148064" cy="4572000"/>
          </a:xfrm>
        </p:spPr>
        <p:txBody>
          <a:bodyPr>
            <a:normAutofit fontScale="92500" lnSpcReduction="20000"/>
          </a:bodyPr>
          <a:lstStyle/>
          <a:p>
            <a:r>
              <a:rPr lang="en-GB" noProof="0" dirty="0" smtClean="0"/>
              <a:t>Mode-determined differences in stimulus?</a:t>
            </a:r>
          </a:p>
          <a:p>
            <a:pPr lvl="1"/>
            <a:r>
              <a:rPr lang="en-GB" noProof="0" dirty="0" smtClean="0"/>
              <a:t>Show card with scale in ESS and Election survey F2F, a visual aid</a:t>
            </a:r>
          </a:p>
          <a:p>
            <a:pPr lvl="1"/>
            <a:r>
              <a:rPr lang="en-GB" noProof="0" dirty="0" smtClean="0"/>
              <a:t>Similar visual stimulus in Paper Local democracy survey</a:t>
            </a:r>
          </a:p>
          <a:p>
            <a:pPr lvl="1"/>
            <a:r>
              <a:rPr lang="en-GB" noProof="0" dirty="0" smtClean="0"/>
              <a:t>Election survey Phone offers only aural information</a:t>
            </a:r>
          </a:p>
          <a:p>
            <a:pPr lvl="1"/>
            <a:endParaRPr lang="en-GB" noProof="0" dirty="0" smtClean="0"/>
          </a:p>
          <a:p>
            <a:pPr lvl="1"/>
            <a:endParaRPr lang="en-GB" noProof="0" dirty="0" smtClean="0"/>
          </a:p>
          <a:p>
            <a:pPr lvl="1"/>
            <a:endParaRPr lang="en-GB" noProof="0" dirty="0" smtClean="0"/>
          </a:p>
          <a:p>
            <a:pPr lvl="1"/>
            <a:endParaRPr lang="en-GB" noProof="0" dirty="0" smtClean="0"/>
          </a:p>
          <a:p>
            <a:pPr marL="457200" lvl="1" indent="0">
              <a:buNone/>
            </a:pPr>
            <a:endParaRPr lang="en-GB" noProof="0" dirty="0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628800"/>
            <a:ext cx="2838161" cy="17101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645024"/>
            <a:ext cx="2651804" cy="2408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712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How to explain differences in midpoint selection?</a:t>
            </a:r>
            <a:endParaRPr lang="en-GB" noProof="0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23251-EE32-4CBF-AD53-D522594F4345}" type="slidenum">
              <a:rPr lang="nb-NO" smtClean="0"/>
              <a:pPr/>
              <a:t>7</a:t>
            </a:fld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>
          <a:xfrm>
            <a:off x="0" y="1530000"/>
            <a:ext cx="8532440" cy="4572000"/>
          </a:xfrm>
        </p:spPr>
        <p:txBody>
          <a:bodyPr/>
          <a:lstStyle/>
          <a:p>
            <a:r>
              <a:rPr lang="en-GB" noProof="0" dirty="0" smtClean="0"/>
              <a:t>Looking closer at mixed-mode Election survey (F2F+Phone) results:</a:t>
            </a:r>
          </a:p>
          <a:p>
            <a:pPr lvl="1"/>
            <a:r>
              <a:rPr lang="en-GB" noProof="0" dirty="0" smtClean="0"/>
              <a:t>Phone considered less privacy-intruding than F2F</a:t>
            </a:r>
          </a:p>
          <a:p>
            <a:pPr lvl="1"/>
            <a:r>
              <a:rPr lang="en-GB" noProof="0" dirty="0" smtClean="0"/>
              <a:t>Phone stimulus is more limited</a:t>
            </a:r>
          </a:p>
          <a:p>
            <a:r>
              <a:rPr lang="en-GB" noProof="0" dirty="0" smtClean="0"/>
              <a:t>Assumption: Election survey F2F results will differ from Election survey Phone</a:t>
            </a:r>
            <a:endParaRPr lang="en-GB" i="1" noProof="0" dirty="0"/>
          </a:p>
        </p:txBody>
      </p:sp>
    </p:spTree>
    <p:extLst>
      <p:ext uri="{BB962C8B-B14F-4D97-AF65-F5344CB8AC3E}">
        <p14:creationId xmlns:p14="http://schemas.microsoft.com/office/powerpoint/2010/main" val="369635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Election surveys of 2009 &amp; 2013 broken down on Phone/F2F response</a:t>
            </a:r>
            <a:endParaRPr lang="en-GB" noProof="0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23251-EE32-4CBF-AD53-D522594F4345}" type="slidenum">
              <a:rPr lang="nb-NO" smtClean="0"/>
              <a:pPr/>
              <a:t>8</a:t>
            </a:fld>
            <a:endParaRPr lang="nb-NO" dirty="0"/>
          </a:p>
        </p:txBody>
      </p:sp>
      <p:graphicFrame>
        <p:nvGraphicFramePr>
          <p:cNvPr id="6" name="Diagram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2846982"/>
              </p:ext>
            </p:extLst>
          </p:nvPr>
        </p:nvGraphicFramePr>
        <p:xfrm>
          <a:off x="395536" y="2348880"/>
          <a:ext cx="410445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Diagram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8919134"/>
              </p:ext>
            </p:extLst>
          </p:nvPr>
        </p:nvGraphicFramePr>
        <p:xfrm>
          <a:off x="4283968" y="2397646"/>
          <a:ext cx="3960440" cy="2748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Plassholder for tekst 4"/>
          <p:cNvSpPr>
            <a:spLocks noGrp="1"/>
          </p:cNvSpPr>
          <p:nvPr>
            <p:ph type="body" sz="quarter" idx="13"/>
          </p:nvPr>
        </p:nvSpPr>
        <p:spPr>
          <a:xfrm>
            <a:off x="467544" y="1962048"/>
            <a:ext cx="936104" cy="45884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sz="1600" noProof="0" dirty="0" smtClean="0"/>
              <a:t>2009</a:t>
            </a:r>
            <a:endParaRPr lang="en-GB" sz="1600" noProof="0" dirty="0"/>
          </a:p>
        </p:txBody>
      </p:sp>
      <p:sp>
        <p:nvSpPr>
          <p:cNvPr id="10" name="Plassholder for tekst 4"/>
          <p:cNvSpPr txBox="1">
            <a:spLocks/>
          </p:cNvSpPr>
          <p:nvPr/>
        </p:nvSpPr>
        <p:spPr>
          <a:xfrm>
            <a:off x="4644008" y="1962048"/>
            <a:ext cx="936104" cy="458840"/>
          </a:xfrm>
          <a:prstGeom prst="rect">
            <a:avLst/>
          </a:prstGeom>
        </p:spPr>
        <p:txBody>
          <a:bodyPr vert="horz" lIns="432000" tIns="144000" rIns="91440" bIns="72000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ts val="1800"/>
              </a:spcBef>
              <a:buClr>
                <a:srgbClr val="999999"/>
              </a:buClr>
              <a:buSzPct val="100000"/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 algn="l" defTabSz="914400" rtl="0" eaLnBrk="1" latinLnBrk="0" hangingPunct="1">
              <a:spcBef>
                <a:spcPts val="1200"/>
              </a:spcBef>
              <a:buClr>
                <a:srgbClr val="999999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spcBef>
                <a:spcPts val="600"/>
              </a:spcBef>
              <a:buClr>
                <a:srgbClr val="999999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600" dirty="0" smtClean="0"/>
              <a:t>2013</a:t>
            </a:r>
            <a:endParaRPr lang="en-GB" sz="1600" dirty="0"/>
          </a:p>
        </p:txBody>
      </p:sp>
      <p:sp>
        <p:nvSpPr>
          <p:cNvPr id="12" name="Plassholder for tekst 4"/>
          <p:cNvSpPr txBox="1">
            <a:spLocks/>
          </p:cNvSpPr>
          <p:nvPr/>
        </p:nvSpPr>
        <p:spPr>
          <a:xfrm>
            <a:off x="0" y="5169633"/>
            <a:ext cx="9036496" cy="1682976"/>
          </a:xfrm>
          <a:prstGeom prst="rect">
            <a:avLst/>
          </a:prstGeom>
        </p:spPr>
        <p:txBody>
          <a:bodyPr vert="horz" lIns="432000" tIns="144000" rIns="91440" bIns="7200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800"/>
              </a:spcBef>
              <a:buClr>
                <a:srgbClr val="999999"/>
              </a:buClr>
              <a:buSzPct val="100000"/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 algn="l" defTabSz="914400" rtl="0" eaLnBrk="1" latinLnBrk="0" hangingPunct="1">
              <a:spcBef>
                <a:spcPts val="1200"/>
              </a:spcBef>
              <a:buClr>
                <a:srgbClr val="999999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spcBef>
                <a:spcPts val="600"/>
              </a:spcBef>
              <a:buClr>
                <a:srgbClr val="999999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200" dirty="0" smtClean="0"/>
              <a:t>Assumption appears falsified, though there could be </a:t>
            </a:r>
            <a:r>
              <a:rPr lang="en-GB" sz="2200" dirty="0" err="1" smtClean="0"/>
              <a:t>confoun</a:t>
            </a:r>
            <a:r>
              <a:rPr lang="en-GB" sz="2200" dirty="0" smtClean="0"/>
              <a:t>-ding factors due to non-random CATI/CAPI allocation</a:t>
            </a:r>
          </a:p>
        </p:txBody>
      </p:sp>
      <p:sp>
        <p:nvSpPr>
          <p:cNvPr id="5" name="TekstSylinder 4"/>
          <p:cNvSpPr txBox="1"/>
          <p:nvPr/>
        </p:nvSpPr>
        <p:spPr>
          <a:xfrm>
            <a:off x="7812360" y="3501008"/>
            <a:ext cx="648072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Phone</a:t>
            </a:r>
            <a:endParaRPr lang="nb-NO" sz="1200" dirty="0"/>
          </a:p>
        </p:txBody>
      </p:sp>
      <p:sp>
        <p:nvSpPr>
          <p:cNvPr id="11" name="TekstSylinder 10"/>
          <p:cNvSpPr txBox="1"/>
          <p:nvPr/>
        </p:nvSpPr>
        <p:spPr>
          <a:xfrm>
            <a:off x="7812360" y="3800073"/>
            <a:ext cx="648072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F2F</a:t>
            </a:r>
            <a:endParaRPr lang="nb-NO" sz="1200" dirty="0"/>
          </a:p>
        </p:txBody>
      </p:sp>
    </p:spTree>
    <p:extLst>
      <p:ext uri="{BB962C8B-B14F-4D97-AF65-F5344CB8AC3E}">
        <p14:creationId xmlns:p14="http://schemas.microsoft.com/office/powerpoint/2010/main" val="2660260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0" y="180000"/>
            <a:ext cx="9396536" cy="1304784"/>
          </a:xfrm>
        </p:spPr>
        <p:txBody>
          <a:bodyPr/>
          <a:lstStyle/>
          <a:p>
            <a:r>
              <a:rPr lang="en-GB" noProof="0" dirty="0" smtClean="0"/>
              <a:t>2015 Local Election Survey: Introducing a new mode</a:t>
            </a:r>
            <a:endParaRPr lang="en-GB" noProof="0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23251-EE32-4CBF-AD53-D522594F4345}" type="slidenum">
              <a:rPr lang="nb-NO" smtClean="0"/>
              <a:pPr/>
              <a:t>9</a:t>
            </a:fld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GB" noProof="0" dirty="0" smtClean="0"/>
              <a:t>Designed as a </a:t>
            </a:r>
            <a:r>
              <a:rPr lang="en-GB" i="1" noProof="0" dirty="0" smtClean="0"/>
              <a:t>Web only</a:t>
            </a:r>
            <a:r>
              <a:rPr lang="en-GB" noProof="0" dirty="0" smtClean="0"/>
              <a:t> survey</a:t>
            </a:r>
          </a:p>
          <a:p>
            <a:r>
              <a:rPr lang="en-GB" noProof="0" dirty="0" smtClean="0"/>
              <a:t>European NSIs: Moving from interviewer-administered modes to self-administered web questionnaires (</a:t>
            </a:r>
            <a:r>
              <a:rPr lang="en-GB" noProof="0" dirty="0" err="1" smtClean="0"/>
              <a:t>Blanke</a:t>
            </a:r>
            <a:r>
              <a:rPr lang="en-GB" noProof="0" dirty="0" smtClean="0"/>
              <a:t> et al. 2014)</a:t>
            </a:r>
          </a:p>
          <a:p>
            <a:pPr lvl="1"/>
            <a:r>
              <a:rPr lang="en-GB" i="1" noProof="0" dirty="0" smtClean="0"/>
              <a:t>Re-design</a:t>
            </a:r>
            <a:r>
              <a:rPr lang="en-GB" noProof="0" dirty="0" smtClean="0"/>
              <a:t> of questions, response options, clarification and instructions</a:t>
            </a:r>
          </a:p>
          <a:p>
            <a:pPr lvl="1"/>
            <a:r>
              <a:rPr lang="en-GB" noProof="0" dirty="0" smtClean="0"/>
              <a:t>Necessitates analysis of possible mode effects and their sources</a:t>
            </a:r>
          </a:p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93581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What does this mean for the question on left-right political affiliation? </a:t>
            </a:r>
            <a:endParaRPr lang="en-GB" noProof="0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23251-EE32-4CBF-AD53-D522594F4345}" type="slidenum">
              <a:rPr lang="nb-NO" smtClean="0"/>
              <a:pPr/>
              <a:t>10</a:t>
            </a:fld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noProof="0" dirty="0" smtClean="0"/>
              <a:t>Removal of eventual interviewer presence effects</a:t>
            </a:r>
          </a:p>
          <a:p>
            <a:r>
              <a:rPr lang="en-GB" noProof="0" dirty="0" smtClean="0"/>
              <a:t>The </a:t>
            </a:r>
            <a:r>
              <a:rPr lang="en-GB" i="1" noProof="0" dirty="0" smtClean="0"/>
              <a:t>possibility</a:t>
            </a:r>
            <a:r>
              <a:rPr lang="en-GB" noProof="0" dirty="0" smtClean="0"/>
              <a:t> of retaining a visual scale</a:t>
            </a:r>
          </a:p>
          <a:p>
            <a:pPr lvl="1"/>
            <a:r>
              <a:rPr lang="en-GB" noProof="0" dirty="0" smtClean="0"/>
              <a:t>And how should it be presented on a mobile device?</a:t>
            </a:r>
          </a:p>
          <a:p>
            <a:pPr lvl="1"/>
            <a:r>
              <a:rPr lang="en-GB" noProof="0" dirty="0" smtClean="0"/>
              <a:t>The length of the scale implies vertically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828475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0" y="180000"/>
            <a:ext cx="8964488" cy="1304784"/>
          </a:xfrm>
        </p:spPr>
        <p:txBody>
          <a:bodyPr/>
          <a:lstStyle/>
          <a:p>
            <a:r>
              <a:rPr lang="en-GB" sz="3500" noProof="0" dirty="0" smtClean="0"/>
              <a:t>Two versions of the question for a split sample experiment – Local Election survey 2015</a:t>
            </a:r>
            <a:endParaRPr lang="en-GB" sz="3500" noProof="0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23251-EE32-4CBF-AD53-D522594F4345}" type="slidenum">
              <a:rPr lang="nb-NO" smtClean="0"/>
              <a:pPr/>
              <a:t>11</a:t>
            </a:fld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>
          <a:xfrm>
            <a:off x="144016" y="5013176"/>
            <a:ext cx="3347864" cy="9448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600" noProof="0" dirty="0" smtClean="0"/>
              <a:t>“F2F like” with visual aid</a:t>
            </a:r>
            <a:endParaRPr lang="en-GB" sz="1600" noProof="0" dirty="0"/>
          </a:p>
        </p:txBody>
      </p:sp>
      <p:sp>
        <p:nvSpPr>
          <p:cNvPr id="8" name="Plassholder for tekst 4"/>
          <p:cNvSpPr txBox="1">
            <a:spLocks/>
          </p:cNvSpPr>
          <p:nvPr/>
        </p:nvSpPr>
        <p:spPr>
          <a:xfrm>
            <a:off x="4626470" y="4941168"/>
            <a:ext cx="3905970" cy="858494"/>
          </a:xfrm>
          <a:prstGeom prst="rect">
            <a:avLst/>
          </a:prstGeom>
        </p:spPr>
        <p:txBody>
          <a:bodyPr vert="horz" lIns="432000" tIns="144000" rIns="91440" bIns="7200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800"/>
              </a:spcBef>
              <a:buClr>
                <a:srgbClr val="999999"/>
              </a:buClr>
              <a:buSzPct val="100000"/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 algn="l" defTabSz="914400" rtl="0" eaLnBrk="1" latinLnBrk="0" hangingPunct="1">
              <a:spcBef>
                <a:spcPts val="1200"/>
              </a:spcBef>
              <a:buClr>
                <a:srgbClr val="999999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spcBef>
                <a:spcPts val="600"/>
              </a:spcBef>
              <a:buClr>
                <a:srgbClr val="999999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600" dirty="0" smtClean="0"/>
              <a:t>“</a:t>
            </a:r>
            <a:r>
              <a:rPr lang="nb-NO" sz="1600" dirty="0" smtClean="0"/>
              <a:t>Phone like</a:t>
            </a:r>
            <a:r>
              <a:rPr lang="en-GB" sz="1600" dirty="0" smtClean="0"/>
              <a:t>“</a:t>
            </a:r>
            <a:r>
              <a:rPr lang="nb-NO" sz="1600" dirty="0" smtClean="0"/>
              <a:t> </a:t>
            </a:r>
            <a:r>
              <a:rPr lang="nb-NO" sz="1600" dirty="0" err="1" smtClean="0"/>
              <a:t>with</a:t>
            </a:r>
            <a:r>
              <a:rPr lang="nb-NO" sz="1600" dirty="0" smtClean="0"/>
              <a:t> </a:t>
            </a:r>
            <a:r>
              <a:rPr lang="nb-NO" sz="1600" dirty="0" err="1" smtClean="0"/>
              <a:t>no</a:t>
            </a:r>
            <a:r>
              <a:rPr lang="nb-NO" sz="1600" dirty="0" smtClean="0"/>
              <a:t> </a:t>
            </a:r>
            <a:r>
              <a:rPr lang="nb-NO" sz="1600" dirty="0" err="1" smtClean="0"/>
              <a:t>visual</a:t>
            </a:r>
            <a:r>
              <a:rPr lang="nb-NO" sz="1600" dirty="0" smtClean="0"/>
              <a:t> </a:t>
            </a:r>
            <a:r>
              <a:rPr lang="nb-NO" sz="1600" dirty="0" err="1" smtClean="0"/>
              <a:t>aid</a:t>
            </a:r>
            <a:endParaRPr lang="nb-NO" sz="16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810" y="2059322"/>
            <a:ext cx="3563630" cy="2953854"/>
          </a:xfrm>
          <a:prstGeom prst="rect">
            <a:avLst/>
          </a:prstGeom>
          <a:noFill/>
          <a:ln w="9525">
            <a:solidFill>
              <a:schemeClr val="tx1">
                <a:alpha val="72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56792"/>
            <a:ext cx="2664296" cy="3570397"/>
          </a:xfrm>
          <a:prstGeom prst="rect">
            <a:avLst/>
          </a:prstGeom>
          <a:noFill/>
          <a:ln w="9525">
            <a:solidFill>
              <a:schemeClr val="tx1">
                <a:alpha val="72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9152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Experiment 1: different visual designs</a:t>
            </a:r>
            <a:endParaRPr lang="en-GB" noProof="0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23251-EE32-4CBF-AD53-D522594F4345}" type="slidenum">
              <a:rPr lang="nb-NO" smtClean="0"/>
              <a:pPr/>
              <a:t>12</a:t>
            </a:fld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noProof="0" dirty="0" smtClean="0"/>
              <a:t>Hypothesis A: If there is a visual stimulus effect after all, the </a:t>
            </a:r>
            <a:r>
              <a:rPr lang="en-GB" i="1" noProof="0" dirty="0" smtClean="0"/>
              <a:t>visual scale </a:t>
            </a:r>
            <a:r>
              <a:rPr lang="en-GB" noProof="0" dirty="0" smtClean="0"/>
              <a:t>version will resemble the ESS response distribution</a:t>
            </a:r>
          </a:p>
          <a:p>
            <a:r>
              <a:rPr lang="en-GB" noProof="0" dirty="0" smtClean="0"/>
              <a:t>Hypothesis B: If there is an interviewer effect, response distributions will resemble the paper Local democracy survey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2735302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Results, N=2004</a:t>
            </a:r>
            <a:endParaRPr lang="en-GB" noProof="0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23251-EE32-4CBF-AD53-D522594F4345}" type="slidenum">
              <a:rPr lang="nb-NO" smtClean="0"/>
              <a:pPr/>
              <a:t>13</a:t>
            </a:fld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>
          <a:xfrm>
            <a:off x="0" y="5157192"/>
            <a:ext cx="9144000" cy="944808"/>
          </a:xfrm>
        </p:spPr>
        <p:txBody>
          <a:bodyPr>
            <a:normAutofit fontScale="62500" lnSpcReduction="20000"/>
          </a:bodyPr>
          <a:lstStyle/>
          <a:p>
            <a:r>
              <a:rPr lang="en-GB" noProof="0" dirty="0" smtClean="0"/>
              <a:t>Significant results on 0, 2, 8, and 10, but not on the midpoint</a:t>
            </a:r>
          </a:p>
          <a:p>
            <a:r>
              <a:rPr lang="en-GB" noProof="0" dirty="0" smtClean="0"/>
              <a:t>Resembles previous F2F+Phone Election survey results the most</a:t>
            </a:r>
            <a:endParaRPr lang="en-GB" noProof="0" dirty="0"/>
          </a:p>
        </p:txBody>
      </p:sp>
      <p:graphicFrame>
        <p:nvGraphicFramePr>
          <p:cNvPr id="6" name="Diagram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8631032"/>
              </p:ext>
            </p:extLst>
          </p:nvPr>
        </p:nvGraphicFramePr>
        <p:xfrm>
          <a:off x="467544" y="1412776"/>
          <a:ext cx="7200800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13572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800" noProof="0" dirty="0" smtClean="0"/>
              <a:t>But what does a midpoint response to this question </a:t>
            </a:r>
            <a:r>
              <a:rPr lang="en-GB" sz="3800" i="1" noProof="0" dirty="0" smtClean="0"/>
              <a:t>really </a:t>
            </a:r>
            <a:r>
              <a:rPr lang="en-GB" sz="3800" noProof="0" dirty="0" smtClean="0"/>
              <a:t>mean?</a:t>
            </a:r>
            <a:endParaRPr lang="en-GB" sz="3800" noProof="0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23251-EE32-4CBF-AD53-D522594F4345}" type="slidenum">
              <a:rPr lang="nb-NO" smtClean="0"/>
              <a:pPr/>
              <a:t>14</a:t>
            </a:fld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lvl="0"/>
            <a:r>
              <a:rPr lang="en-GB" noProof="0" dirty="0" err="1"/>
              <a:t>Tourangeu</a:t>
            </a:r>
            <a:r>
              <a:rPr lang="en-GB" noProof="0" dirty="0"/>
              <a:t> et al. (2004, 2007) on </a:t>
            </a:r>
            <a:r>
              <a:rPr lang="en-GB" noProof="0" dirty="0" err="1"/>
              <a:t>interpre</a:t>
            </a:r>
            <a:r>
              <a:rPr lang="en-GB" noProof="0" dirty="0"/>
              <a:t>-</a:t>
            </a:r>
            <a:br>
              <a:rPr lang="en-GB" noProof="0" dirty="0"/>
            </a:br>
            <a:r>
              <a:rPr lang="en-GB" noProof="0" dirty="0" err="1"/>
              <a:t>titive</a:t>
            </a:r>
            <a:r>
              <a:rPr lang="en-GB" noProof="0" dirty="0"/>
              <a:t> heuristics and questionnaire design</a:t>
            </a:r>
          </a:p>
          <a:p>
            <a:pPr lvl="1"/>
            <a:r>
              <a:rPr lang="en-GB" noProof="0" dirty="0" smtClean="0"/>
              <a:t>Middle means typical</a:t>
            </a:r>
          </a:p>
          <a:p>
            <a:pPr lvl="1"/>
            <a:r>
              <a:rPr lang="en-GB" noProof="0" dirty="0" smtClean="0"/>
              <a:t>Left and top mean first</a:t>
            </a:r>
          </a:p>
          <a:p>
            <a:pPr lvl="1"/>
            <a:r>
              <a:rPr lang="en-GB" noProof="0" dirty="0" smtClean="0"/>
              <a:t>Near means related</a:t>
            </a:r>
          </a:p>
          <a:p>
            <a:pPr lvl="1"/>
            <a:r>
              <a:rPr lang="en-GB" noProof="0" dirty="0" smtClean="0"/>
              <a:t>Up means good</a:t>
            </a:r>
          </a:p>
          <a:p>
            <a:pPr lvl="1"/>
            <a:r>
              <a:rPr lang="en-GB" noProof="0" dirty="0" smtClean="0"/>
              <a:t>Like in appearance means close in meaning</a:t>
            </a:r>
          </a:p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430468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But what does a midpoint response to this question really mean?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23251-EE32-4CBF-AD53-D522594F4345}" type="slidenum">
              <a:rPr lang="nb-NO" smtClean="0"/>
              <a:pPr/>
              <a:t>15</a:t>
            </a:fld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/>
          </a:bodyPr>
          <a:lstStyle/>
          <a:p>
            <a:r>
              <a:rPr lang="en-GB" noProof="0" dirty="0" smtClean="0"/>
              <a:t>In principle a bi-polar scalar attitude question</a:t>
            </a:r>
          </a:p>
          <a:p>
            <a:r>
              <a:rPr lang="en-GB" noProof="0" dirty="0" smtClean="0"/>
              <a:t>Important with proper anchoring (Yan &amp; </a:t>
            </a:r>
            <a:r>
              <a:rPr lang="en-GB" noProof="0" dirty="0" err="1" smtClean="0"/>
              <a:t>Keusch</a:t>
            </a:r>
            <a:r>
              <a:rPr lang="en-GB" noProof="0" dirty="0" smtClean="0"/>
              <a:t> 2014)</a:t>
            </a:r>
          </a:p>
          <a:p>
            <a:pPr lvl="1"/>
            <a:r>
              <a:rPr lang="en-GB" noProof="0" dirty="0" smtClean="0"/>
              <a:t>Logical to anchor metaphorical left to physical left</a:t>
            </a:r>
          </a:p>
          <a:p>
            <a:pPr lvl="1"/>
            <a:r>
              <a:rPr lang="en-GB" noProof="0" dirty="0" smtClean="0"/>
              <a:t>In terms of reading direction, top-bottom is analogue to left-right</a:t>
            </a:r>
          </a:p>
          <a:p>
            <a:r>
              <a:rPr lang="en-GB" noProof="0" dirty="0" smtClean="0"/>
              <a:t>Requires knowledge of the left-right political </a:t>
            </a:r>
            <a:r>
              <a:rPr lang="en-GB" i="1" noProof="0" dirty="0" smtClean="0"/>
              <a:t>metaphor</a:t>
            </a:r>
            <a:endParaRPr lang="en-GB" i="1" noProof="0" dirty="0"/>
          </a:p>
        </p:txBody>
      </p:sp>
    </p:spTree>
    <p:extLst>
      <p:ext uri="{BB962C8B-B14F-4D97-AF65-F5344CB8AC3E}">
        <p14:creationId xmlns:p14="http://schemas.microsoft.com/office/powerpoint/2010/main" val="2969056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/>
            </a:r>
            <a:br>
              <a:rPr lang="en-GB" noProof="0" dirty="0" smtClean="0"/>
            </a:br>
            <a:r>
              <a:rPr lang="en-GB" noProof="0" dirty="0" err="1" smtClean="0"/>
              <a:t>Lakoff</a:t>
            </a:r>
            <a:r>
              <a:rPr lang="en-GB" noProof="0" dirty="0" smtClean="0"/>
              <a:t> &amp; Johnson (1980): </a:t>
            </a:r>
            <a:r>
              <a:rPr lang="en-GB" i="1" noProof="0" dirty="0" smtClean="0"/>
              <a:t>Metaphors we live by</a:t>
            </a:r>
            <a:br>
              <a:rPr lang="en-GB" i="1" noProof="0" dirty="0" smtClean="0"/>
            </a:br>
            <a:endParaRPr lang="en-GB" noProof="0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23251-EE32-4CBF-AD53-D522594F4345}" type="slidenum">
              <a:rPr lang="nb-NO" smtClean="0"/>
              <a:pPr/>
              <a:t>16</a:t>
            </a:fld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noProof="0" dirty="0" smtClean="0"/>
              <a:t>Much more than rhetorical figures</a:t>
            </a:r>
          </a:p>
          <a:p>
            <a:r>
              <a:rPr lang="en-GB" noProof="0" dirty="0" smtClean="0"/>
              <a:t>Most of our fundamental concepts organized in terms of </a:t>
            </a:r>
            <a:r>
              <a:rPr lang="en-GB" noProof="0" dirty="0" err="1" smtClean="0"/>
              <a:t>spatialization</a:t>
            </a:r>
            <a:r>
              <a:rPr lang="en-GB" noProof="0" dirty="0" smtClean="0"/>
              <a:t> metaphors, rooted in bodily experiences</a:t>
            </a:r>
          </a:p>
          <a:p>
            <a:pPr lvl="1"/>
            <a:r>
              <a:rPr lang="en-GB" noProof="0" dirty="0" smtClean="0"/>
              <a:t>Good is up, bad is down: </a:t>
            </a:r>
          </a:p>
          <a:p>
            <a:pPr lvl="2"/>
            <a:r>
              <a:rPr lang="en-GB" noProof="0" dirty="0" smtClean="0"/>
              <a:t>Things are looking up</a:t>
            </a:r>
          </a:p>
          <a:p>
            <a:pPr lvl="2"/>
            <a:r>
              <a:rPr lang="en-GB" noProof="0" dirty="0" smtClean="0"/>
              <a:t>It's going downhill from here</a:t>
            </a:r>
          </a:p>
          <a:p>
            <a:pPr lvl="1"/>
            <a:r>
              <a:rPr lang="en-GB" noProof="0" dirty="0" smtClean="0"/>
              <a:t>Conscious is up, unconscious is down</a:t>
            </a:r>
          </a:p>
          <a:p>
            <a:pPr lvl="2"/>
            <a:r>
              <a:rPr lang="en-GB" noProof="0" dirty="0" smtClean="0"/>
              <a:t>Wake up! </a:t>
            </a:r>
          </a:p>
          <a:p>
            <a:pPr lvl="2"/>
            <a:r>
              <a:rPr lang="en-GB" noProof="0" dirty="0" smtClean="0"/>
              <a:t>He is under a spell</a:t>
            </a:r>
          </a:p>
          <a:p>
            <a:pPr lvl="2"/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421020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err="1" smtClean="0"/>
              <a:t>Lakoff</a:t>
            </a:r>
            <a:r>
              <a:rPr lang="en-GB" noProof="0" dirty="0" smtClean="0"/>
              <a:t> &amp; Johnson (1980): </a:t>
            </a:r>
            <a:r>
              <a:rPr lang="en-GB" i="1" noProof="0" dirty="0" smtClean="0"/>
              <a:t>Metaphors we live by</a:t>
            </a:r>
            <a:endParaRPr lang="en-GB" noProof="0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23251-EE32-4CBF-AD53-D522594F4345}" type="slidenum">
              <a:rPr lang="nb-NO" smtClean="0"/>
              <a:pPr/>
              <a:t>17</a:t>
            </a:fld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noProof="0" dirty="0" smtClean="0"/>
              <a:t>Coherence in metaphorical systems</a:t>
            </a:r>
          </a:p>
          <a:p>
            <a:pPr lvl="1"/>
            <a:r>
              <a:rPr lang="en-GB" noProof="0" dirty="0" smtClean="0"/>
              <a:t>First (left/top) is good and </a:t>
            </a:r>
          </a:p>
          <a:p>
            <a:pPr lvl="1"/>
            <a:r>
              <a:rPr lang="en-GB" noProof="0" dirty="0" smtClean="0"/>
              <a:t>More is good (0 to 10) </a:t>
            </a:r>
          </a:p>
          <a:p>
            <a:pPr lvl="1"/>
            <a:r>
              <a:rPr lang="en-GB" noProof="0" dirty="0" smtClean="0"/>
              <a:t>In conflict or cancel each another out in Election survey 2015?</a:t>
            </a:r>
          </a:p>
          <a:p>
            <a:r>
              <a:rPr lang="en-GB" noProof="0" dirty="0" smtClean="0"/>
              <a:t>Not all cultures give priority to the up-down orientation</a:t>
            </a:r>
          </a:p>
          <a:p>
            <a:pPr lvl="1"/>
            <a:r>
              <a:rPr lang="en-GB" noProof="0" dirty="0" smtClean="0"/>
              <a:t>Balance-imbalance</a:t>
            </a:r>
          </a:p>
          <a:p>
            <a:pPr lvl="1"/>
            <a:r>
              <a:rPr lang="en-GB" noProof="0" dirty="0" smtClean="0"/>
              <a:t>Centrality-periphery</a:t>
            </a:r>
          </a:p>
          <a:p>
            <a:pPr marL="0" indent="0">
              <a:buNone/>
            </a:pP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17791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The left-right political affiliation metaphor</a:t>
            </a:r>
            <a:endParaRPr lang="en-GB" noProof="0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23251-EE32-4CBF-AD53-D522594F4345}" type="slidenum">
              <a:rPr lang="nb-NO" smtClean="0"/>
              <a:pPr/>
              <a:t>18</a:t>
            </a:fld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noProof="0" dirty="0" smtClean="0"/>
              <a:t>Stems from a unique historical event: the French revolution</a:t>
            </a:r>
          </a:p>
          <a:p>
            <a:pPr lvl="1"/>
            <a:r>
              <a:rPr lang="en-GB" noProof="0" dirty="0" smtClean="0"/>
              <a:t>Royalists on the right, revolutionaries on the left</a:t>
            </a:r>
          </a:p>
          <a:p>
            <a:r>
              <a:rPr lang="en-GB" noProof="0" dirty="0" smtClean="0"/>
              <a:t>But ultimately rooted in bodily experience?</a:t>
            </a:r>
          </a:p>
          <a:p>
            <a:pPr lvl="1"/>
            <a:r>
              <a:rPr lang="en-GB" noProof="0" dirty="0" smtClean="0"/>
              <a:t>Right hand – stable and controlling</a:t>
            </a:r>
          </a:p>
          <a:p>
            <a:pPr lvl="1"/>
            <a:r>
              <a:rPr lang="en-GB" noProof="0" dirty="0" smtClean="0"/>
              <a:t>Left hand – instable and controlled</a:t>
            </a:r>
          </a:p>
          <a:p>
            <a:r>
              <a:rPr lang="en-GB" noProof="0" dirty="0" smtClean="0"/>
              <a:t>Still, a cultural construct further shaped by historical events of past 200+ years</a:t>
            </a:r>
          </a:p>
          <a:p>
            <a:pPr lvl="1"/>
            <a:endParaRPr lang="en-GB" noProof="0" dirty="0" smtClean="0"/>
          </a:p>
          <a:p>
            <a:pPr lvl="1"/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254431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Question validity: what does a middle answer really mean?</a:t>
            </a:r>
            <a:endParaRPr lang="en-GB" noProof="0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23251-EE32-4CBF-AD53-D522594F4345}" type="slidenum">
              <a:rPr lang="nb-NO" smtClean="0"/>
              <a:pPr/>
              <a:t>19</a:t>
            </a:fld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/>
          </a:bodyPr>
          <a:lstStyle/>
          <a:p>
            <a:r>
              <a:rPr lang="en-GB" noProof="0" dirty="0" smtClean="0"/>
              <a:t>Affiliation with the “centre wing”?</a:t>
            </a:r>
          </a:p>
          <a:p>
            <a:r>
              <a:rPr lang="en-GB" noProof="0" dirty="0" smtClean="0"/>
              <a:t>Affiliation with left </a:t>
            </a:r>
            <a:r>
              <a:rPr lang="en-GB" i="1" noProof="0" dirty="0" smtClean="0"/>
              <a:t>as well </a:t>
            </a:r>
            <a:r>
              <a:rPr lang="en-GB" noProof="0" dirty="0" smtClean="0"/>
              <a:t>as right?</a:t>
            </a:r>
          </a:p>
          <a:p>
            <a:r>
              <a:rPr lang="en-GB" dirty="0" smtClean="0"/>
              <a:t>Respondent considers </a:t>
            </a:r>
            <a:r>
              <a:rPr lang="en-GB" dirty="0" smtClean="0"/>
              <a:t>her/himself “typical”?</a:t>
            </a:r>
            <a:endParaRPr lang="en-GB" noProof="0" dirty="0" smtClean="0"/>
          </a:p>
          <a:p>
            <a:r>
              <a:rPr lang="en-GB" noProof="0" dirty="0" smtClean="0"/>
              <a:t>Don’t know – undecided?</a:t>
            </a:r>
          </a:p>
          <a:p>
            <a:r>
              <a:rPr lang="en-GB" noProof="0" dirty="0" smtClean="0"/>
              <a:t>Don’t know – not familiar with left/right metaphor?</a:t>
            </a:r>
          </a:p>
          <a:p>
            <a:r>
              <a:rPr lang="en-GB" noProof="0" dirty="0" smtClean="0"/>
              <a:t>Does not </a:t>
            </a:r>
            <a:r>
              <a:rPr lang="en-GB" i="1" noProof="0" dirty="0" smtClean="0"/>
              <a:t>acknowledge</a:t>
            </a:r>
            <a:r>
              <a:rPr lang="en-GB" noProof="0" dirty="0" smtClean="0"/>
              <a:t> left/right metaphor?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772188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Experiment 2: Adding visible DK &amp; RF options</a:t>
            </a:r>
            <a:endParaRPr lang="en-GB" noProof="0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23251-EE32-4CBF-AD53-D522594F4345}" type="slidenum">
              <a:rPr lang="nb-NO" smtClean="0"/>
              <a:pPr/>
              <a:t>20</a:t>
            </a:fld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noProof="0" dirty="0" smtClean="0"/>
              <a:t>Hypothesis C: Introducing Don’t know and Refusal options will lead to a decrease of middle responses 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163219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The effect of adding visible Don’t know  and Refusal options. Election survey 2015.</a:t>
            </a:r>
            <a:endParaRPr lang="en-GB" noProof="0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23251-EE32-4CBF-AD53-D522594F4345}" type="slidenum">
              <a:rPr lang="nb-NO" smtClean="0"/>
              <a:pPr/>
              <a:t>21</a:t>
            </a:fld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>
          <a:xfrm>
            <a:off x="6084168" y="2106064"/>
            <a:ext cx="2520280" cy="3555184"/>
          </a:xfrm>
        </p:spPr>
        <p:txBody>
          <a:bodyPr>
            <a:normAutofit/>
          </a:bodyPr>
          <a:lstStyle/>
          <a:p>
            <a:r>
              <a:rPr lang="en-GB" sz="2400" noProof="0" dirty="0" smtClean="0">
                <a:solidFill>
                  <a:schemeClr val="accent2"/>
                </a:solidFill>
              </a:rPr>
              <a:t>14 % of sample responded DK or RF when options were visible</a:t>
            </a:r>
          </a:p>
        </p:txBody>
      </p:sp>
      <p:graphicFrame>
        <p:nvGraphicFramePr>
          <p:cNvPr id="8" name="Diagram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6282012"/>
              </p:ext>
            </p:extLst>
          </p:nvPr>
        </p:nvGraphicFramePr>
        <p:xfrm>
          <a:off x="251520" y="2060848"/>
          <a:ext cx="6264696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7218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noProof="0" dirty="0" smtClean="0"/>
              <a:t>Left-right placement of parties in Parliament according to Election survey 2013 respondents</a:t>
            </a:r>
            <a:endParaRPr lang="en-GB" sz="3600" noProof="0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23251-EE32-4CBF-AD53-D522594F4345}" type="slidenum">
              <a:rPr lang="nb-NO" smtClean="0"/>
              <a:pPr/>
              <a:t>22</a:t>
            </a:fld>
            <a:endParaRPr lang="nb-NO" dirty="0"/>
          </a:p>
        </p:txBody>
      </p:sp>
      <p:grpSp>
        <p:nvGrpSpPr>
          <p:cNvPr id="5" name="Gruppe 4"/>
          <p:cNvGrpSpPr/>
          <p:nvPr/>
        </p:nvGrpSpPr>
        <p:grpSpPr>
          <a:xfrm>
            <a:off x="323527" y="3212976"/>
            <a:ext cx="8424936" cy="2736304"/>
            <a:chOff x="323527" y="3212976"/>
            <a:chExt cx="8424936" cy="2736304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568" y="4437112"/>
              <a:ext cx="7628957" cy="1512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583" y="4072111"/>
              <a:ext cx="581025" cy="58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9792" y="4182595"/>
              <a:ext cx="552749" cy="3985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9872" y="4113890"/>
              <a:ext cx="455363" cy="539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4" name="Picture 10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9952" y="3501008"/>
              <a:ext cx="530298" cy="530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6" name="Picture 1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0032" y="4149080"/>
              <a:ext cx="488429" cy="4768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7" name="Picture 13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0032" y="3501008"/>
              <a:ext cx="511975" cy="456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8" name="Picture 14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56176" y="4293096"/>
              <a:ext cx="719887" cy="384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9" name="Picture 15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3928" y="4077072"/>
              <a:ext cx="744289" cy="5936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0" name="Picture 16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9130" y="4105649"/>
              <a:ext cx="973310" cy="547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Ellipse 6"/>
            <p:cNvSpPr/>
            <p:nvPr/>
          </p:nvSpPr>
          <p:spPr>
            <a:xfrm>
              <a:off x="323527" y="3573016"/>
              <a:ext cx="3600401" cy="136815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Ellipse 7"/>
            <p:cNvSpPr/>
            <p:nvPr/>
          </p:nvSpPr>
          <p:spPr>
            <a:xfrm>
              <a:off x="3923927" y="3212976"/>
              <a:ext cx="1584177" cy="172819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Ellipse 8"/>
            <p:cNvSpPr/>
            <p:nvPr/>
          </p:nvSpPr>
          <p:spPr>
            <a:xfrm>
              <a:off x="5652120" y="3573016"/>
              <a:ext cx="3096343" cy="1224136"/>
            </a:xfrm>
            <a:prstGeom prst="ellipse">
              <a:avLst/>
            </a:prstGeom>
            <a:noFill/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0" name="TekstSylinder 9"/>
          <p:cNvSpPr txBox="1"/>
          <p:nvPr/>
        </p:nvSpPr>
        <p:spPr>
          <a:xfrm>
            <a:off x="490859" y="1556792"/>
            <a:ext cx="2208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Mode </a:t>
            </a:r>
            <a:r>
              <a:rPr lang="nb-NO" dirty="0" err="1" smtClean="0"/>
              <a:t>values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10743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23251-EE32-4CBF-AD53-D522594F4345}" type="slidenum">
              <a:rPr lang="nb-NO" smtClean="0"/>
              <a:pPr/>
              <a:t>23</a:t>
            </a:fld>
            <a:endParaRPr lang="nb-NO" dirty="0"/>
          </a:p>
        </p:txBody>
      </p:sp>
      <p:grpSp>
        <p:nvGrpSpPr>
          <p:cNvPr id="7" name="Gruppe 6"/>
          <p:cNvGrpSpPr>
            <a:grpSpLocks noChangeAspect="1"/>
          </p:cNvGrpSpPr>
          <p:nvPr/>
        </p:nvGrpSpPr>
        <p:grpSpPr>
          <a:xfrm>
            <a:off x="1214557" y="3639203"/>
            <a:ext cx="7722258" cy="2508084"/>
            <a:chOff x="323527" y="3212976"/>
            <a:chExt cx="8424936" cy="2736304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568" y="4437112"/>
              <a:ext cx="7628957" cy="1512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583" y="4072111"/>
              <a:ext cx="581025" cy="58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9792" y="4182595"/>
              <a:ext cx="552749" cy="3985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7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9872" y="4113890"/>
              <a:ext cx="455363" cy="539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10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9952" y="3501008"/>
              <a:ext cx="530298" cy="530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1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0032" y="4149080"/>
              <a:ext cx="488429" cy="4768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13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0032" y="3501008"/>
              <a:ext cx="511975" cy="456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14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56176" y="4293096"/>
              <a:ext cx="719887" cy="384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15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3928" y="4077072"/>
              <a:ext cx="744289" cy="5936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16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9130" y="4105649"/>
              <a:ext cx="973310" cy="547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Ellipse 17"/>
            <p:cNvSpPr/>
            <p:nvPr/>
          </p:nvSpPr>
          <p:spPr>
            <a:xfrm>
              <a:off x="323527" y="3573016"/>
              <a:ext cx="3600401" cy="136815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Ellipse 18"/>
            <p:cNvSpPr/>
            <p:nvPr/>
          </p:nvSpPr>
          <p:spPr>
            <a:xfrm>
              <a:off x="3923927" y="3212976"/>
              <a:ext cx="1584177" cy="172819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Ellipse 19"/>
            <p:cNvSpPr/>
            <p:nvPr/>
          </p:nvSpPr>
          <p:spPr>
            <a:xfrm>
              <a:off x="5652120" y="3573016"/>
              <a:ext cx="3096343" cy="1224136"/>
            </a:xfrm>
            <a:prstGeom prst="ellipse">
              <a:avLst/>
            </a:prstGeom>
            <a:noFill/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aphicFrame>
        <p:nvGraphicFramePr>
          <p:cNvPr id="21" name="Diagram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7311293"/>
              </p:ext>
            </p:extLst>
          </p:nvPr>
        </p:nvGraphicFramePr>
        <p:xfrm>
          <a:off x="838048" y="969374"/>
          <a:ext cx="7945744" cy="34199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23" name="Tittel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304784"/>
          </a:xfrm>
        </p:spPr>
        <p:txBody>
          <a:bodyPr/>
          <a:lstStyle/>
          <a:p>
            <a:r>
              <a:rPr lang="en-GB" sz="3600" noProof="0" dirty="0" smtClean="0"/>
              <a:t>Self-placement of 2013 voters</a:t>
            </a:r>
            <a:endParaRPr lang="en-GB" sz="3600" noProof="0" dirty="0"/>
          </a:p>
        </p:txBody>
      </p:sp>
    </p:spTree>
    <p:extLst>
      <p:ext uri="{BB962C8B-B14F-4D97-AF65-F5344CB8AC3E}">
        <p14:creationId xmlns:p14="http://schemas.microsoft.com/office/powerpoint/2010/main" val="1197320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23251-EE32-4CBF-AD53-D522594F4345}" type="slidenum">
              <a:rPr lang="nb-NO" smtClean="0"/>
              <a:pPr/>
              <a:t>24</a:t>
            </a:fld>
            <a:endParaRPr lang="nb-NO" dirty="0"/>
          </a:p>
        </p:txBody>
      </p:sp>
      <p:grpSp>
        <p:nvGrpSpPr>
          <p:cNvPr id="7" name="Gruppe 6"/>
          <p:cNvGrpSpPr>
            <a:grpSpLocks noChangeAspect="1"/>
          </p:cNvGrpSpPr>
          <p:nvPr/>
        </p:nvGrpSpPr>
        <p:grpSpPr>
          <a:xfrm>
            <a:off x="1214557" y="3639203"/>
            <a:ext cx="7722258" cy="2508084"/>
            <a:chOff x="323527" y="3212976"/>
            <a:chExt cx="8424936" cy="2736304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568" y="4437112"/>
              <a:ext cx="7628957" cy="1512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583" y="4072111"/>
              <a:ext cx="581025" cy="58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9792" y="4182595"/>
              <a:ext cx="552749" cy="3985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7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9872" y="4113890"/>
              <a:ext cx="455363" cy="539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10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9952" y="3501008"/>
              <a:ext cx="530298" cy="530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1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0032" y="4149080"/>
              <a:ext cx="488429" cy="4768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13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0032" y="3501008"/>
              <a:ext cx="511975" cy="456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14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56176" y="4293096"/>
              <a:ext cx="719887" cy="384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15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3928" y="4077072"/>
              <a:ext cx="744289" cy="5936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16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9130" y="4105649"/>
              <a:ext cx="973310" cy="547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Ellipse 17"/>
            <p:cNvSpPr/>
            <p:nvPr/>
          </p:nvSpPr>
          <p:spPr>
            <a:xfrm>
              <a:off x="323527" y="3573016"/>
              <a:ext cx="3600401" cy="136815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Ellipse 18"/>
            <p:cNvSpPr/>
            <p:nvPr/>
          </p:nvSpPr>
          <p:spPr>
            <a:xfrm>
              <a:off x="3923927" y="3212976"/>
              <a:ext cx="1584177" cy="172819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Ellipse 19"/>
            <p:cNvSpPr/>
            <p:nvPr/>
          </p:nvSpPr>
          <p:spPr>
            <a:xfrm>
              <a:off x="5652120" y="3573016"/>
              <a:ext cx="3096343" cy="1224136"/>
            </a:xfrm>
            <a:prstGeom prst="ellipse">
              <a:avLst/>
            </a:prstGeom>
            <a:noFill/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aphicFrame>
        <p:nvGraphicFramePr>
          <p:cNvPr id="21" name="Diagram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592776"/>
              </p:ext>
            </p:extLst>
          </p:nvPr>
        </p:nvGraphicFramePr>
        <p:xfrm>
          <a:off x="838048" y="969374"/>
          <a:ext cx="7945744" cy="34199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23" name="Tittel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304784"/>
          </a:xfrm>
        </p:spPr>
        <p:txBody>
          <a:bodyPr/>
          <a:lstStyle/>
          <a:p>
            <a:r>
              <a:rPr lang="en-GB" sz="3600" noProof="0" dirty="0" smtClean="0"/>
              <a:t>Self-placement and actual block results</a:t>
            </a:r>
            <a:endParaRPr lang="en-GB" sz="3600" noProof="0" dirty="0"/>
          </a:p>
        </p:txBody>
      </p:sp>
      <p:sp>
        <p:nvSpPr>
          <p:cNvPr id="22" name="Plassholder for tekst 4"/>
          <p:cNvSpPr>
            <a:spLocks noGrp="1"/>
          </p:cNvSpPr>
          <p:nvPr>
            <p:ph type="body" sz="quarter" idx="13"/>
          </p:nvPr>
        </p:nvSpPr>
        <p:spPr>
          <a:xfrm>
            <a:off x="2267047" y="4195804"/>
            <a:ext cx="1115616" cy="60285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sz="2600" noProof="0" dirty="0" smtClean="0">
                <a:solidFill>
                  <a:srgbClr val="FF0000"/>
                </a:solidFill>
              </a:rPr>
              <a:t>36 %</a:t>
            </a:r>
            <a:endParaRPr lang="en-GB" sz="2600" noProof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6196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Some conclusions and recommendations</a:t>
            </a:r>
            <a:endParaRPr lang="en-GB" noProof="0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23251-EE32-4CBF-AD53-D522594F4345}" type="slidenum">
              <a:rPr lang="nb-NO" smtClean="0"/>
              <a:pPr/>
              <a:t>25</a:t>
            </a:fld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noProof="0" dirty="0" smtClean="0"/>
              <a:t>Keeping it simple (with a text field) seems OK for this 11-point scale</a:t>
            </a:r>
          </a:p>
          <a:p>
            <a:pPr lvl="1"/>
            <a:r>
              <a:rPr lang="en-GB" noProof="0" dirty="0" smtClean="0"/>
              <a:t>No alarming mode effect without visual stimulus</a:t>
            </a:r>
          </a:p>
          <a:p>
            <a:r>
              <a:rPr lang="en-GB" noProof="0" dirty="0" smtClean="0"/>
              <a:t>A middle response is ambiguous to say the least</a:t>
            </a:r>
          </a:p>
          <a:p>
            <a:r>
              <a:rPr lang="en-GB" i="1" noProof="0" dirty="0" smtClean="0"/>
              <a:t>Include </a:t>
            </a:r>
            <a:r>
              <a:rPr lang="en-GB" noProof="0" dirty="0" smtClean="0"/>
              <a:t>open Don’t know and Refusal options, ESS too!</a:t>
            </a:r>
          </a:p>
          <a:p>
            <a:r>
              <a:rPr lang="en-GB" noProof="0" dirty="0" smtClean="0"/>
              <a:t>Topic context could account for ESS/Election survey difference</a:t>
            </a:r>
          </a:p>
          <a:p>
            <a:pPr lvl="1"/>
            <a:r>
              <a:rPr lang="en-GB" noProof="0" dirty="0" smtClean="0"/>
              <a:t>More polarization when politics main topic</a:t>
            </a:r>
          </a:p>
          <a:p>
            <a:r>
              <a:rPr lang="en-GB" noProof="0" dirty="0" smtClean="0"/>
              <a:t>Selection effect correlated with variable of interest and 7/21 could account for Local democracy results</a:t>
            </a:r>
          </a:p>
          <a:p>
            <a:pPr lvl="1"/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649117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Some conclusions and recommendations</a:t>
            </a:r>
            <a:endParaRPr lang="en-GB" noProof="0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23251-EE32-4CBF-AD53-D522594F4345}" type="slidenum">
              <a:rPr lang="nb-NO" smtClean="0"/>
              <a:pPr/>
              <a:t>26</a:t>
            </a:fld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noProof="0" dirty="0" smtClean="0"/>
              <a:t>An understanding of underlying metaphors and their interpretation is important for certain types of questions</a:t>
            </a:r>
          </a:p>
          <a:p>
            <a:pPr lvl="1"/>
            <a:r>
              <a:rPr lang="en-GB" noProof="0" dirty="0" smtClean="0"/>
              <a:t>Cherchez la </a:t>
            </a:r>
            <a:r>
              <a:rPr lang="en-GB" noProof="0" dirty="0" err="1" smtClean="0"/>
              <a:t>métaphore</a:t>
            </a:r>
            <a:r>
              <a:rPr lang="en-GB" noProof="0" dirty="0" smtClean="0"/>
              <a:t>!</a:t>
            </a:r>
          </a:p>
          <a:p>
            <a:pPr lvl="1"/>
            <a:r>
              <a:rPr lang="en-GB" noProof="0" dirty="0" smtClean="0"/>
              <a:t>Especially in cross-cultural and multi-language studies</a:t>
            </a:r>
          </a:p>
          <a:p>
            <a:pPr lvl="1"/>
            <a:r>
              <a:rPr lang="en-GB" noProof="0" dirty="0" smtClean="0"/>
              <a:t>Calls for exploratory and cognitive testing!  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040213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References</a:t>
            </a:r>
            <a:endParaRPr lang="en-GB" noProof="0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23251-EE32-4CBF-AD53-D522594F4345}" type="slidenum">
              <a:rPr lang="nb-NO" smtClean="0"/>
              <a:pPr/>
              <a:t>27</a:t>
            </a:fld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GB" noProof="0" dirty="0" err="1" smtClean="0"/>
              <a:t>Blanke</a:t>
            </a:r>
            <a:r>
              <a:rPr lang="en-GB" noProof="0" dirty="0" smtClean="0"/>
              <a:t>, Karen (ed.) (2014): </a:t>
            </a:r>
            <a:r>
              <a:rPr lang="en-GB" i="1" noProof="0" dirty="0" smtClean="0"/>
              <a:t>Data Collection for Social Surveys using Multiple Modes. Final report</a:t>
            </a:r>
            <a:r>
              <a:rPr lang="en-GB" noProof="0" dirty="0" smtClean="0"/>
              <a:t>. Eurostat.</a:t>
            </a:r>
          </a:p>
          <a:p>
            <a:r>
              <a:rPr lang="en-GB" noProof="0" dirty="0" err="1" smtClean="0"/>
              <a:t>Lakoff</a:t>
            </a:r>
            <a:r>
              <a:rPr lang="en-GB" noProof="0" dirty="0" smtClean="0"/>
              <a:t>, George &amp; Mark Johnson (1980): </a:t>
            </a:r>
            <a:r>
              <a:rPr lang="en-GB" i="1" noProof="0" dirty="0" smtClean="0"/>
              <a:t>Metaphors we live by.</a:t>
            </a:r>
            <a:r>
              <a:rPr lang="en-GB" noProof="0" dirty="0" smtClean="0"/>
              <a:t> Chicago.</a:t>
            </a:r>
          </a:p>
          <a:p>
            <a:r>
              <a:rPr lang="en-GB" noProof="0" dirty="0" err="1" smtClean="0"/>
              <a:t>Tourangeau</a:t>
            </a:r>
            <a:r>
              <a:rPr lang="en-GB" noProof="0" dirty="0" smtClean="0"/>
              <a:t>, Roger, Mick P. </a:t>
            </a:r>
            <a:r>
              <a:rPr lang="en-GB" noProof="0" dirty="0" err="1" smtClean="0"/>
              <a:t>Couper</a:t>
            </a:r>
            <a:r>
              <a:rPr lang="en-GB" noProof="0" dirty="0" smtClean="0"/>
              <a:t> &amp; Frederick G. Conrad (2004): “Spacing, position and order. Interpretative heuristics for visual features of survey questions.” </a:t>
            </a:r>
            <a:r>
              <a:rPr lang="en-GB" i="1" noProof="0" dirty="0"/>
              <a:t>Public Opinion Quarterly</a:t>
            </a:r>
            <a:r>
              <a:rPr lang="en-GB" noProof="0" dirty="0"/>
              <a:t>, </a:t>
            </a:r>
            <a:r>
              <a:rPr lang="en-GB" noProof="0" dirty="0" smtClean="0"/>
              <a:t>Vol. 68</a:t>
            </a:r>
          </a:p>
          <a:p>
            <a:r>
              <a:rPr lang="en-GB" noProof="0" dirty="0" err="1"/>
              <a:t>Tourangeau</a:t>
            </a:r>
            <a:r>
              <a:rPr lang="en-GB" noProof="0" dirty="0"/>
              <a:t>, Roger, Mick P. </a:t>
            </a:r>
            <a:r>
              <a:rPr lang="en-GB" noProof="0" dirty="0" err="1"/>
              <a:t>Couper</a:t>
            </a:r>
            <a:r>
              <a:rPr lang="en-GB" noProof="0" dirty="0"/>
              <a:t> &amp; Frederick G. Conrad (</a:t>
            </a:r>
            <a:r>
              <a:rPr lang="en-GB" noProof="0" dirty="0" smtClean="0"/>
              <a:t>2007): “</a:t>
            </a:r>
            <a:r>
              <a:rPr lang="en-GB" noProof="0" dirty="0" err="1" smtClean="0"/>
              <a:t>Color</a:t>
            </a:r>
            <a:r>
              <a:rPr lang="en-GB" noProof="0" dirty="0" smtClean="0"/>
              <a:t>, labels and interpretative </a:t>
            </a:r>
            <a:r>
              <a:rPr lang="en-GB" noProof="0" dirty="0"/>
              <a:t>heuristics for </a:t>
            </a:r>
            <a:r>
              <a:rPr lang="en-GB" noProof="0" dirty="0" smtClean="0"/>
              <a:t>response scales.” </a:t>
            </a:r>
            <a:r>
              <a:rPr lang="en-GB" i="1" noProof="0" dirty="0"/>
              <a:t>Public Opinion Quarterly</a:t>
            </a:r>
            <a:r>
              <a:rPr lang="en-GB" noProof="0" dirty="0"/>
              <a:t>, Vol. </a:t>
            </a:r>
            <a:r>
              <a:rPr lang="en-GB" noProof="0" dirty="0" smtClean="0"/>
              <a:t>71</a:t>
            </a:r>
            <a:endParaRPr lang="en-GB" noProof="0" dirty="0"/>
          </a:p>
          <a:p>
            <a:r>
              <a:rPr lang="en-GB" noProof="0" dirty="0" smtClean="0"/>
              <a:t>Yan, Ting &amp; Florian </a:t>
            </a:r>
            <a:r>
              <a:rPr lang="en-GB" noProof="0" dirty="0" err="1" smtClean="0"/>
              <a:t>Keusch</a:t>
            </a:r>
            <a:r>
              <a:rPr lang="en-GB" noProof="0" dirty="0" smtClean="0"/>
              <a:t> (2015): “The effects of the direction of rating scales on survey responses in a telephone survey.” </a:t>
            </a:r>
            <a:r>
              <a:rPr lang="en-GB" i="1" noProof="0" dirty="0" smtClean="0"/>
              <a:t>Public Opinion Quarterly</a:t>
            </a:r>
            <a:r>
              <a:rPr lang="en-GB" noProof="0" dirty="0" smtClean="0"/>
              <a:t>, Vol. 79.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91754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SB-2016">
  <a:themeElements>
    <a:clrScheme name="SSB">
      <a:dk1>
        <a:srgbClr val="000000"/>
      </a:dk1>
      <a:lt1>
        <a:srgbClr val="FFFFFF"/>
      </a:lt1>
      <a:dk2>
        <a:srgbClr val="333333"/>
      </a:dk2>
      <a:lt2>
        <a:srgbClr val="CCCCCC"/>
      </a:lt2>
      <a:accent1>
        <a:srgbClr val="3E8601"/>
      </a:accent1>
      <a:accent2>
        <a:srgbClr val="6A0788"/>
      </a:accent2>
      <a:accent3>
        <a:srgbClr val="EBB41F"/>
      </a:accent3>
      <a:accent4>
        <a:srgbClr val="0774D0"/>
      </a:accent4>
      <a:accent5>
        <a:srgbClr val="EB7824"/>
      </a:accent5>
      <a:accent6>
        <a:srgbClr val="7F7F7F"/>
      </a:accent6>
      <a:hlink>
        <a:srgbClr val="003892"/>
      </a:hlink>
      <a:folHlink>
        <a:srgbClr val="A53D7C"/>
      </a:folHlink>
    </a:clrScheme>
    <a:fontScheme name="SSB">
      <a:majorFont>
        <a:latin typeface="Oswald"/>
        <a:ea typeface=""/>
        <a:cs typeface=""/>
      </a:majorFont>
      <a:minorFont>
        <a:latin typeface="Open Sans"/>
        <a:ea typeface=""/>
        <a:cs typeface=""/>
      </a:minorFont>
    </a:fontScheme>
    <a:fmtScheme name="Moderne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_rels/item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.xml"/></Relationships>
</file>

<file path=customXml/_rels/item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.xml"/></Relationships>
</file>

<file path=customXml/_rels/item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.xml"/></Relationships>
</file>

<file path=customXml/_rels/item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.xml"/></Relationships>
</file>

<file path=customXml/_rels/item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.xml"/></Relationships>
</file>

<file path=customXml/_rels/item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.xml"/></Relationships>
</file>

<file path=customXml/_rels/item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.xml"/></Relationships>
</file>

<file path=customXml/_rels/item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.xml"/></Relationships>
</file>

<file path=customXml/_rels/item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.xml"/></Relationships>
</file>

<file path=customXml/_rels/item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.xml"/></Relationships>
</file>

<file path=customXml/_rels/item2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.xml"/></Relationships>
</file>

<file path=customXml/_rels/item2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.xml"/></Relationships>
</file>

<file path=customXml/_rels/item3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.xml"/></Relationships>
</file>

<file path=customXml/_rels/item3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.xml"/></Relationships>
</file>

<file path=customXml/_rels/item3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2.xml"/></Relationships>
</file>

<file path=customXml/_rels/item3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3.xml"/></Relationships>
</file>

<file path=customXml/_rels/item3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4.xml"/></Relationships>
</file>

<file path=customXml/_rels/item3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5.xml"/></Relationships>
</file>

<file path=customXml/_rels/item3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6.xml"/></Relationships>
</file>

<file path=customXml/_rels/item3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7.xml"/></Relationships>
</file>

<file path=customXml/_rels/item3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8.xml"/></Relationships>
</file>

<file path=customXml/_rels/item3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9.xml"/></Relationships>
</file>

<file path=customXml/_rels/item4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0.xml"/></Relationships>
</file>

<file path=customXml/_rels/item4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1.xml"/></Relationships>
</file>

<file path=customXml/_rels/item4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2.xml"/></Relationships>
</file>

<file path=customXml/_rels/item4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3.xml"/></Relationships>
</file>

<file path=customXml/_rels/item4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4.xml"/></Relationships>
</file>

<file path=customXml/_rels/item4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5.xml"/></Relationships>
</file>

<file path=customXml/_rels/item4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6.xml"/></Relationships>
</file>

<file path=customXml/_rels/item4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7.xml"/></Relationships>
</file>

<file path=customXml/_rels/item4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8.xml"/></Relationships>
</file>

<file path=customXml/_rels/item4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9.xml"/></Relationships>
</file>

<file path=customXml/_rels/item5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0.xml"/></Relationships>
</file>

<file path=customXml/_rels/item5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1.xml"/></Relationships>
</file>

<file path=customXml/_rels/item5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2.xml"/></Relationships>
</file>

<file path=customXml/_rels/item5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3.xml"/></Relationships>
</file>

<file path=customXml/_rels/item5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4.xml"/></Relationships>
</file>

<file path=customXml/_rels/item5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5.xml"/></Relationships>
</file>

<file path=customXml/_rels/item5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6.xml"/></Relationships>
</file>

<file path=customXml/_rels/item5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7.xml"/></Relationships>
</file>

<file path=customXml/_rels/item5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8.xml"/></Relationships>
</file>

<file path=customXml/_rels/item5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9.xml"/></Relationships>
</file>

<file path=customXml/_rels/item6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0.xml"/></Relationships>
</file>

<file path=customXml/_rels/item6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1.xml"/></Relationships>
</file>

<file path=customXml/_rels/item6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2.xml"/></Relationships>
</file>

<file path=customXml/_rels/item6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3.xml"/></Relationships>
</file>

<file path=customXml/_rels/item6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4.xml"/></Relationships>
</file>

<file path=customXml/_rels/item6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5.xml"/></Relationships>
</file>

<file path=customXml/_rels/item6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6.xml"/></Relationships>
</file>

<file path=customXml/_rels/item6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7.xml"/></Relationships>
</file>

<file path=customXml/_rels/item6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8.xml"/></Relationships>
</file>

<file path=customXml/_rels/item6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9.xml"/></Relationships>
</file>

<file path=customXml/_rels/item7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0.xml"/></Relationships>
</file>

<file path=customXml/_rels/item7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1.xml"/></Relationships>
</file>

<file path=customXml/_rels/item7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2.xml"/></Relationships>
</file>

<file path=customXml/_rels/item7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3.xml"/></Relationships>
</file>

<file path=customXml/_rels/item7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4.xml"/></Relationships>
</file>

<file path=customXml/_rels/item7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5.xml"/></Relationships>
</file>

<file path=customXml/_rels/item7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6.xml"/></Relationships>
</file>

<file path=customXml/_rels/item7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7.xml"/></Relationships>
</file>

<file path=customXml/_rels/item7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8.xml"/></Relationships>
</file>

<file path=customXml/_rels/item7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9.xml"/></Relationships>
</file>

<file path=customXml/_rels/item8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0.xml"/></Relationships>
</file>

<file path=customXml/_rels/item8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1.xml"/></Relationships>
</file>

<file path=customXml/_rels/item8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2.xml"/></Relationships>
</file>

<file path=customXml/_rels/item8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3.xml"/></Relationships>
</file>

<file path=customXml/_rels/item8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4.xml"/></Relationships>
</file>

<file path=customXml/_rels/item8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5.xml"/></Relationships>
</file>

<file path=customXml/_rels/item8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6.xml"/></Relationships>
</file>

<file path=customXml/_rels/item8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7.xml"/></Relationships>
</file>

<file path=customXml/_rels/item8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8.xml"/></Relationships>
</file>

<file path=customXml/_rels/item8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9.xml"/></Relationships>
</file>

<file path=customXml/_rels/item9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0.xml"/></Relationships>
</file>

<file path=customXml/_rels/item9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1.xml"/></Relationships>
</file>

<file path=customXml/_rels/item9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2.xml"/></Relationships>
</file>

<file path=customXml/_rels/item9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3.xml"/></Relationships>
</file>

<file path=customXml/_rels/item9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4.xml"/></Relationships>
</file>

<file path=customXml/_rels/item9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5.xml"/></Relationships>
</file>

<file path=customXml/_rels/item9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6.xml"/></Relationships>
</file>

<file path=customXml/item1.xml><?xml version="1.0" encoding="utf-8"?>
<EsriMapsInfo xmlns="ESRI.ArcGIS.Mapping.OfficeIntegration.PowerPointInfo">
  <Version>Version1</Version>
  <RequiresSignIn>False</RequiresSignIn>
</EsriMapsInfo>
</file>

<file path=customXml/item2.xml><?xml version="1.0" encoding="utf-8"?>
<EsriMapsInfo xmlns="ESRI.ArcGIS.Mapping.OfficeIntegration.PowerPointInfo">
  <Version>Version1</Version>
  <RequiresSignIn>False</RequiresSignIn>
</EsriMapsInfo>
</file>

<file path=customXml/item3.xml><?xml version="1.0" encoding="utf-8"?>
<EsriMapsInfo xmlns="ESRI.ArcGIS.Mapping.OfficeIntegration.PowerPointInfo">
  <Version>Version1</Version>
  <RequiresSignIn>False</RequiresSignIn>
</EsriMapsInfo>
</file>

<file path=customXml/item4.xml><?xml version="1.0" encoding="utf-8"?>
<EsriMapsInfo xmlns="ESRI.ArcGIS.Mapping.OfficeIntegration.PowerPointInfo">
  <Version>Version1</Version>
  <RequiresSignIn>False</RequiresSignIn>
</EsriMapsInfo>
</file>

<file path=customXml/item5.xml><?xml version="1.0" encoding="utf-8"?>
<EsriMapsInfo xmlns="ESRI.ArcGIS.Mapping.OfficeIntegration.PowerPointInfo">
  <Version>Version1</Version>
  <RequiresSignIn>False</RequiresSignIn>
</EsriMapsInfo>
</file>

<file path=customXml/item6.xml><?xml version="1.0" encoding="utf-8"?>
<EsriMapsInfo xmlns="ESRI.ArcGIS.Mapping.OfficeIntegration.PowerPointInfo">
  <Version>Version1</Version>
  <RequiresSignIn>False</RequiresSignIn>
</EsriMapsInfo>
</file>

<file path=customXml/item7.xml><?xml version="1.0" encoding="utf-8"?>
<EsriMapsInfo xmlns="ESRI.ArcGIS.Mapping.OfficeIntegration.PowerPointInfo">
  <Version>Version1</Version>
  <RequiresSignIn>False</RequiresSignIn>
</EsriMapsInfo>
</file>

<file path=customXml/item8.xml><?xml version="1.0" encoding="utf-8"?>
<EsriMapsInfo xmlns="ESRI.ArcGIS.Mapping.OfficeIntegration.PowerPointInfo">
  <Version>Version1</Version>
  <RequiresSignIn>False</RequiresSignIn>
</EsriMapsInfo>
</file>

<file path=customXml/item9.xml><?xml version="1.0" encoding="utf-8"?>
<EsriMapsInfo xmlns="ESRI.ArcGIS.Mapping.OfficeIntegration.PowerPointInfo">
  <Version>Version1</Version>
  <RequiresSignIn>False</RequiresSignIn>
</EsriMapsInfo>
</file>

<file path=customXml/item10.xml><?xml version="1.0" encoding="utf-8"?>
<EsriMapsInfo xmlns="ESRI.ArcGIS.Mapping.OfficeIntegration.PowerPointInfo">
  <Version>Version1</Version>
  <RequiresSignIn>False</RequiresSignIn>
</EsriMapsInfo>
</file>

<file path=customXml/item11.xml><?xml version="1.0" encoding="utf-8"?>
<EsriMapsInfo xmlns="ESRI.ArcGIS.Mapping.OfficeIntegration.PowerPointInfo">
  <Version>Version1</Version>
  <RequiresSignIn>False</RequiresSignIn>
</EsriMapsInfo>
</file>

<file path=customXml/item12.xml><?xml version="1.0" encoding="utf-8"?>
<EsriMapsInfo xmlns="ESRI.ArcGIS.Mapping.OfficeIntegration.PowerPointInfo">
  <Version>Version1</Version>
  <RequiresSignIn>False</RequiresSignIn>
</EsriMapsInfo>
</file>

<file path=customXml/item13.xml><?xml version="1.0" encoding="utf-8"?>
<EsriMapsInfo xmlns="ESRI.ArcGIS.Mapping.OfficeIntegration.PowerPointInfo">
  <Version>Version1</Version>
  <RequiresSignIn>False</RequiresSignIn>
</EsriMapsInfo>
</file>

<file path=customXml/item14.xml><?xml version="1.0" encoding="utf-8"?>
<EsriMapsInfo xmlns="ESRI.ArcGIS.Mapping.OfficeIntegration.PowerPointInfo">
  <Version>Version1</Version>
  <RequiresSignIn>False</RequiresSignIn>
</EsriMapsInfo>
</file>

<file path=customXml/item15.xml><?xml version="1.0" encoding="utf-8"?>
<EsriMapsInfo xmlns="ESRI.ArcGIS.Mapping.OfficeIntegration.PowerPointInfo">
  <Version>Version1</Version>
  <RequiresSignIn>False</RequiresSignIn>
</EsriMapsInfo>
</file>

<file path=customXml/item16.xml><?xml version="1.0" encoding="utf-8"?>
<EsriMapsInfo xmlns="ESRI.ArcGIS.Mapping.OfficeIntegration.PowerPointInfo">
  <Version>Version1</Version>
  <RequiresSignIn>False</RequiresSignIn>
</EsriMapsInfo>
</file>

<file path=customXml/item17.xml><?xml version="1.0" encoding="utf-8"?>
<EsriMapsInfo xmlns="ESRI.ArcGIS.Mapping.OfficeIntegration.PowerPointInfo">
  <Version>Version1</Version>
  <RequiresSignIn>False</RequiresSignIn>
</EsriMapsInfo>
</file>

<file path=customXml/item18.xml><?xml version="1.0" encoding="utf-8"?>
<EsriMapsInfo xmlns="ESRI.ArcGIS.Mapping.OfficeIntegration.PowerPointInfo">
  <Version>Version1</Version>
  <RequiresSignIn>False</RequiresSignIn>
</EsriMapsInfo>
</file>

<file path=customXml/item19.xml><?xml version="1.0" encoding="utf-8"?>
<EsriMapsInfo xmlns="ESRI.ArcGIS.Mapping.OfficeIntegration.PowerPointInfo">
  <Version>Version1</Version>
  <RequiresSignIn>False</RequiresSignIn>
</EsriMapsInfo>
</file>

<file path=customXml/item20.xml><?xml version="1.0" encoding="utf-8"?>
<EsriMapsInfo xmlns="ESRI.ArcGIS.Mapping.OfficeIntegration.PowerPointInfo">
  <Version>Version1</Version>
  <RequiresSignIn>False</RequiresSignIn>
</EsriMapsInfo>
</file>

<file path=customXml/item21.xml><?xml version="1.0" encoding="utf-8"?>
<EsriMapsInfo xmlns="ESRI.ArcGIS.Mapping.OfficeIntegration.PowerPointInfo">
  <Version>Version1</Version>
  <RequiresSignIn>False</RequiresSignIn>
</EsriMapsInfo>
</file>

<file path=customXml/item22.xml><?xml version="1.0" encoding="utf-8"?>
<EsriMapsInfo xmlns="ESRI.ArcGIS.Mapping.OfficeIntegration.PowerPointInfo">
  <Version>Version1</Version>
  <RequiresSignIn>False</RequiresSignIn>
</EsriMapsInfo>
</file>

<file path=customXml/item23.xml><?xml version="1.0" encoding="utf-8"?>
<EsriMapsInfo xmlns="ESRI.ArcGIS.Mapping.OfficeIntegration.PowerPointInfo">
  <Version>Version1</Version>
  <RequiresSignIn>False</RequiresSignIn>
</EsriMapsInfo>
</file>

<file path=customXml/item24.xml><?xml version="1.0" encoding="utf-8"?>
<EsriMapsInfo xmlns="ESRI.ArcGIS.Mapping.OfficeIntegration.PowerPointInfo">
  <Version>Version1</Version>
  <RequiresSignIn>False</RequiresSignIn>
</EsriMapsInfo>
</file>

<file path=customXml/item25.xml><?xml version="1.0" encoding="utf-8"?>
<EsriMapsInfo xmlns="ESRI.ArcGIS.Mapping.OfficeIntegration.PowerPointInfo">
  <Version>Version1</Version>
  <RequiresSignIn>False</RequiresSignIn>
</EsriMapsInfo>
</file>

<file path=customXml/item26.xml><?xml version="1.0" encoding="utf-8"?>
<EsriMapsInfo xmlns="ESRI.ArcGIS.Mapping.OfficeIntegration.PowerPointInfo">
  <Version>Version1</Version>
  <RequiresSignIn>False</RequiresSignIn>
</EsriMapsInfo>
</file>

<file path=customXml/item27.xml><?xml version="1.0" encoding="utf-8"?>
<EsriMapsInfo xmlns="ESRI.ArcGIS.Mapping.OfficeIntegration.PowerPointInfo">
  <Version>Version1</Version>
  <RequiresSignIn>False</RequiresSignIn>
</EsriMapsInfo>
</file>

<file path=customXml/item28.xml><?xml version="1.0" encoding="utf-8"?>
<EsriMapsInfo xmlns="ESRI.ArcGIS.Mapping.OfficeIntegration.PowerPointInfo">
  <Version>Version1</Version>
  <RequiresSignIn>False</RequiresSignIn>
</EsriMapsInfo>
</file>

<file path=customXml/item29.xml><?xml version="1.0" encoding="utf-8"?>
<EsriMapsInfo xmlns="ESRI.ArcGIS.Mapping.OfficeIntegration.PowerPointInfo">
  <Version>Version1</Version>
  <RequiresSignIn>False</RequiresSignIn>
</EsriMapsInfo>
</file>

<file path=customXml/item30.xml><?xml version="1.0" encoding="utf-8"?>
<EsriMapsInfo xmlns="ESRI.ArcGIS.Mapping.OfficeIntegration.PowerPointInfo">
  <Version>Version1</Version>
  <RequiresSignIn>False</RequiresSignIn>
</EsriMapsInfo>
</file>

<file path=customXml/item31.xml><?xml version="1.0" encoding="utf-8"?>
<EsriMapsInfo xmlns="ESRI.ArcGIS.Mapping.OfficeIntegration.PowerPointInfo">
  <Version>Version1</Version>
  <RequiresSignIn>False</RequiresSignIn>
</EsriMapsInfo>
</file>

<file path=customXml/item32.xml><?xml version="1.0" encoding="utf-8"?>
<EsriMapsInfo xmlns="ESRI.ArcGIS.Mapping.OfficeIntegration.PowerPointInfo">
  <Version>Version1</Version>
  <RequiresSignIn>False</RequiresSignIn>
</EsriMapsInfo>
</file>

<file path=customXml/item33.xml><?xml version="1.0" encoding="utf-8"?>
<EsriMapsInfo xmlns="ESRI.ArcGIS.Mapping.OfficeIntegration.PowerPointInfo">
  <Version>Version1</Version>
  <RequiresSignIn>False</RequiresSignIn>
</EsriMapsInfo>
</file>

<file path=customXml/item34.xml><?xml version="1.0" encoding="utf-8"?>
<EsriMapsInfo xmlns="ESRI.ArcGIS.Mapping.OfficeIntegration.PowerPointInfo">
  <Version>Version1</Version>
  <RequiresSignIn>False</RequiresSignIn>
</EsriMapsInfo>
</file>

<file path=customXml/item35.xml><?xml version="1.0" encoding="utf-8"?>
<EsriMapsInfo xmlns="ESRI.ArcGIS.Mapping.OfficeIntegration.PowerPointInfo">
  <Version>Version1</Version>
  <RequiresSignIn>False</RequiresSignIn>
</EsriMapsInfo>
</file>

<file path=customXml/item36.xml><?xml version="1.0" encoding="utf-8"?>
<EsriMapsInfo xmlns="ESRI.ArcGIS.Mapping.OfficeIntegration.PowerPointInfo">
  <Version>Version1</Version>
  <RequiresSignIn>False</RequiresSignIn>
</EsriMapsInfo>
</file>

<file path=customXml/item37.xml><?xml version="1.0" encoding="utf-8"?>
<EsriMapsInfo xmlns="ESRI.ArcGIS.Mapping.OfficeIntegration.PowerPointInfo">
  <Version>Version1</Version>
  <RequiresSignIn>False</RequiresSignIn>
</EsriMapsInfo>
</file>

<file path=customXml/item38.xml><?xml version="1.0" encoding="utf-8"?>
<EsriMapsInfo xmlns="ESRI.ArcGIS.Mapping.OfficeIntegration.PowerPointInfo">
  <Version>Version1</Version>
  <RequiresSignIn>False</RequiresSignIn>
</EsriMapsInfo>
</file>

<file path=customXml/item39.xml><?xml version="1.0" encoding="utf-8"?>
<EsriMapsInfo xmlns="ESRI.ArcGIS.Mapping.OfficeIntegration.PowerPointInfo">
  <Version>Version1</Version>
  <RequiresSignIn>False</RequiresSignIn>
</EsriMapsInfo>
</file>

<file path=customXml/item40.xml><?xml version="1.0" encoding="utf-8"?>
<EsriMapsInfo xmlns="ESRI.ArcGIS.Mapping.OfficeIntegration.PowerPointInfo">
  <Version>Version1</Version>
  <RequiresSignIn>False</RequiresSignIn>
</EsriMapsInfo>
</file>

<file path=customXml/item41.xml><?xml version="1.0" encoding="utf-8"?>
<EsriMapsInfo xmlns="ESRI.ArcGIS.Mapping.OfficeIntegration.PowerPointInfo">
  <Version>Version1</Version>
  <RequiresSignIn>False</RequiresSignIn>
</EsriMapsInfo>
</file>

<file path=customXml/item42.xml><?xml version="1.0" encoding="utf-8"?>
<EsriMapsInfo xmlns="ESRI.ArcGIS.Mapping.OfficeIntegration.PowerPointInfo">
  <Version>Version1</Version>
  <RequiresSignIn>False</RequiresSignIn>
</EsriMapsInfo>
</file>

<file path=customXml/item43.xml><?xml version="1.0" encoding="utf-8"?>
<EsriMapsInfo xmlns="ESRI.ArcGIS.Mapping.OfficeIntegration.PowerPointInfo">
  <Version>Version1</Version>
  <RequiresSignIn>False</RequiresSignIn>
</EsriMapsInfo>
</file>

<file path=customXml/item44.xml><?xml version="1.0" encoding="utf-8"?>
<EsriMapsInfo xmlns="ESRI.ArcGIS.Mapping.OfficeIntegration.PowerPointInfo">
  <Version>Version1</Version>
  <RequiresSignIn>False</RequiresSignIn>
</EsriMapsInfo>
</file>

<file path=customXml/item45.xml><?xml version="1.0" encoding="utf-8"?>
<EsriMapsInfo xmlns="ESRI.ArcGIS.Mapping.OfficeIntegration.PowerPointInfo">
  <Version>Version1</Version>
  <RequiresSignIn>False</RequiresSignIn>
</EsriMapsInfo>
</file>

<file path=customXml/item46.xml><?xml version="1.0" encoding="utf-8"?>
<EsriMapsInfo xmlns="ESRI.ArcGIS.Mapping.OfficeIntegration.PowerPointInfo">
  <Version>Version1</Version>
  <RequiresSignIn>False</RequiresSignIn>
</EsriMapsInfo>
</file>

<file path=customXml/item47.xml><?xml version="1.0" encoding="utf-8"?>
<EsriMapsInfo xmlns="ESRI.ArcGIS.Mapping.OfficeIntegration.PowerPointInfo">
  <Version>Version1</Version>
  <RequiresSignIn>False</RequiresSignIn>
</EsriMapsInfo>
</file>

<file path=customXml/item48.xml><?xml version="1.0" encoding="utf-8"?>
<EsriMapsInfo xmlns="ESRI.ArcGIS.Mapping.OfficeIntegration.PowerPointInfo">
  <Version>Version1</Version>
  <RequiresSignIn>False</RequiresSignIn>
</EsriMapsInfo>
</file>

<file path=customXml/item49.xml><?xml version="1.0" encoding="utf-8"?>
<EsriMapsInfo xmlns="ESRI.ArcGIS.Mapping.OfficeIntegration.PowerPointInfo">
  <Version>Version1</Version>
  <RequiresSignIn>False</RequiresSignIn>
</EsriMapsInfo>
</file>

<file path=customXml/item50.xml><?xml version="1.0" encoding="utf-8"?>
<EsriMapsInfo xmlns="ESRI.ArcGIS.Mapping.OfficeIntegration.PowerPointInfo">
  <Version>Version1</Version>
  <RequiresSignIn>False</RequiresSignIn>
</EsriMapsInfo>
</file>

<file path=customXml/item51.xml><?xml version="1.0" encoding="utf-8"?>
<EsriMapsInfo xmlns="ESRI.ArcGIS.Mapping.OfficeIntegration.PowerPointInfo">
  <Version>Version1</Version>
  <RequiresSignIn>False</RequiresSignIn>
</EsriMapsInfo>
</file>

<file path=customXml/item52.xml><?xml version="1.0" encoding="utf-8"?>
<EsriMapsInfo xmlns="ESRI.ArcGIS.Mapping.OfficeIntegration.PowerPointInfo">
  <Version>Version1</Version>
  <RequiresSignIn>False</RequiresSignIn>
</EsriMapsInfo>
</file>

<file path=customXml/item53.xml><?xml version="1.0" encoding="utf-8"?>
<EsriMapsInfo xmlns="ESRI.ArcGIS.Mapping.OfficeIntegration.PowerPointInfo">
  <Version>Version1</Version>
  <RequiresSignIn>False</RequiresSignIn>
</EsriMapsInfo>
</file>

<file path=customXml/item54.xml><?xml version="1.0" encoding="utf-8"?>
<EsriMapsInfo xmlns="ESRI.ArcGIS.Mapping.OfficeIntegration.PowerPointInfo">
  <Version>Version1</Version>
  <RequiresSignIn>False</RequiresSignIn>
</EsriMapsInfo>
</file>

<file path=customXml/item55.xml><?xml version="1.0" encoding="utf-8"?>
<EsriMapsInfo xmlns="ESRI.ArcGIS.Mapping.OfficeIntegration.PowerPointInfo">
  <Version>Version1</Version>
  <RequiresSignIn>False</RequiresSignIn>
</EsriMapsInfo>
</file>

<file path=customXml/item56.xml><?xml version="1.0" encoding="utf-8"?>
<EsriMapsInfo xmlns="ESRI.ArcGIS.Mapping.OfficeIntegration.PowerPointInfo">
  <Version>Version1</Version>
  <RequiresSignIn>False</RequiresSignIn>
</EsriMapsInfo>
</file>

<file path=customXml/item57.xml><?xml version="1.0" encoding="utf-8"?>
<EsriMapsInfo xmlns="ESRI.ArcGIS.Mapping.OfficeIntegration.PowerPointInfo">
  <Version>Version1</Version>
  <RequiresSignIn>False</RequiresSignIn>
</EsriMapsInfo>
</file>

<file path=customXml/item58.xml><?xml version="1.0" encoding="utf-8"?>
<EsriMapsInfo xmlns="ESRI.ArcGIS.Mapping.OfficeIntegration.PowerPointInfo">
  <Version>Version1</Version>
  <RequiresSignIn>False</RequiresSignIn>
</EsriMapsInfo>
</file>

<file path=customXml/item59.xml><?xml version="1.0" encoding="utf-8"?>
<EsriMapsInfo xmlns="ESRI.ArcGIS.Mapping.OfficeIntegration.PowerPointInfo">
  <Version>Version1</Version>
  <RequiresSignIn>False</RequiresSignIn>
</EsriMapsInfo>
</file>

<file path=customXml/item60.xml><?xml version="1.0" encoding="utf-8"?>
<EsriMapsInfo xmlns="ESRI.ArcGIS.Mapping.OfficeIntegration.PowerPointInfo">
  <Version>Version1</Version>
  <RequiresSignIn>False</RequiresSignIn>
</EsriMapsInfo>
</file>

<file path=customXml/item61.xml><?xml version="1.0" encoding="utf-8"?>
<EsriMapsInfo xmlns="ESRI.ArcGIS.Mapping.OfficeIntegration.PowerPointInfo">
  <Version>Version1</Version>
  <RequiresSignIn>False</RequiresSignIn>
</EsriMapsInfo>
</file>

<file path=customXml/item62.xml><?xml version="1.0" encoding="utf-8"?>
<EsriMapsInfo xmlns="ESRI.ArcGIS.Mapping.OfficeIntegration.PowerPointInfo">
  <Version>Version1</Version>
  <RequiresSignIn>False</RequiresSignIn>
</EsriMapsInfo>
</file>

<file path=customXml/item63.xml><?xml version="1.0" encoding="utf-8"?>
<EsriMapsInfo xmlns="ESRI.ArcGIS.Mapping.OfficeIntegration.PowerPointInfo">
  <Version>Version1</Version>
  <RequiresSignIn>False</RequiresSignIn>
</EsriMapsInfo>
</file>

<file path=customXml/item64.xml><?xml version="1.0" encoding="utf-8"?>
<EsriMapsInfo xmlns="ESRI.ArcGIS.Mapping.OfficeIntegration.PowerPointInfo">
  <Version>Version1</Version>
  <RequiresSignIn>False</RequiresSignIn>
</EsriMapsInfo>
</file>

<file path=customXml/item65.xml><?xml version="1.0" encoding="utf-8"?>
<EsriMapsInfo xmlns="ESRI.ArcGIS.Mapping.OfficeIntegration.PowerPointInfo">
  <Version>Version1</Version>
  <RequiresSignIn>False</RequiresSignIn>
</EsriMapsInfo>
</file>

<file path=customXml/item66.xml><?xml version="1.0" encoding="utf-8"?>
<EsriMapsInfo xmlns="ESRI.ArcGIS.Mapping.OfficeIntegration.PowerPointInfo">
  <Version>Version1</Version>
  <RequiresSignIn>False</RequiresSignIn>
</EsriMapsInfo>
</file>

<file path=customXml/item67.xml><?xml version="1.0" encoding="utf-8"?>
<EsriMapsInfo xmlns="ESRI.ArcGIS.Mapping.OfficeIntegration.PowerPointInfo">
  <Version>Version1</Version>
  <RequiresSignIn>False</RequiresSignIn>
</EsriMapsInfo>
</file>

<file path=customXml/item68.xml><?xml version="1.0" encoding="utf-8"?>
<EsriMapsInfo xmlns="ESRI.ArcGIS.Mapping.OfficeIntegration.PowerPointInfo">
  <Version>Version1</Version>
  <RequiresSignIn>False</RequiresSignIn>
</EsriMapsInfo>
</file>

<file path=customXml/item69.xml><?xml version="1.0" encoding="utf-8"?>
<EsriMapsInfo xmlns="ESRI.ArcGIS.Mapping.OfficeIntegration.PowerPointInfo">
  <Version>Version1</Version>
  <RequiresSignIn>False</RequiresSignIn>
</EsriMapsInfo>
</file>

<file path=customXml/item70.xml><?xml version="1.0" encoding="utf-8"?>
<EsriMapsInfo xmlns="ESRI.ArcGIS.Mapping.OfficeIntegration.PowerPointInfo">
  <Version>Version1</Version>
  <RequiresSignIn>False</RequiresSignIn>
</EsriMapsInfo>
</file>

<file path=customXml/item71.xml><?xml version="1.0" encoding="utf-8"?>
<EsriMapsInfo xmlns="ESRI.ArcGIS.Mapping.OfficeIntegration.PowerPointInfo">
  <Version>Version1</Version>
  <RequiresSignIn>False</RequiresSignIn>
</EsriMapsInfo>
</file>

<file path=customXml/item72.xml><?xml version="1.0" encoding="utf-8"?>
<EsriMapsInfo xmlns="ESRI.ArcGIS.Mapping.OfficeIntegration.PowerPointInfo">
  <Version>Version1</Version>
  <RequiresSignIn>False</RequiresSignIn>
</EsriMapsInfo>
</file>

<file path=customXml/item73.xml><?xml version="1.0" encoding="utf-8"?>
<EsriMapsInfo xmlns="ESRI.ArcGIS.Mapping.OfficeIntegration.PowerPointInfo">
  <Version>Version1</Version>
  <RequiresSignIn>False</RequiresSignIn>
</EsriMapsInfo>
</file>

<file path=customXml/item74.xml><?xml version="1.0" encoding="utf-8"?>
<EsriMapsInfo xmlns="ESRI.ArcGIS.Mapping.OfficeIntegration.PowerPointInfo">
  <Version>Version1</Version>
  <RequiresSignIn>False</RequiresSignIn>
</EsriMapsInfo>
</file>

<file path=customXml/item75.xml><?xml version="1.0" encoding="utf-8"?>
<EsriMapsInfo xmlns="ESRI.ArcGIS.Mapping.OfficeIntegration.PowerPointInfo">
  <Version>Version1</Version>
  <RequiresSignIn>False</RequiresSignIn>
</EsriMapsInfo>
</file>

<file path=customXml/item76.xml><?xml version="1.0" encoding="utf-8"?>
<EsriMapsInfo xmlns="ESRI.ArcGIS.Mapping.OfficeIntegration.PowerPointInfo">
  <Version>Version1</Version>
  <RequiresSignIn>False</RequiresSignIn>
</EsriMapsInfo>
</file>

<file path=customXml/item77.xml><?xml version="1.0" encoding="utf-8"?>
<EsriMapsInfo xmlns="ESRI.ArcGIS.Mapping.OfficeIntegration.PowerPointInfo">
  <Version>Version1</Version>
  <RequiresSignIn>False</RequiresSignIn>
</EsriMapsInfo>
</file>

<file path=customXml/item78.xml><?xml version="1.0" encoding="utf-8"?>
<EsriMapsInfo xmlns="ESRI.ArcGIS.Mapping.OfficeIntegration.PowerPointInfo">
  <Version>Version1</Version>
  <RequiresSignIn>False</RequiresSignIn>
</EsriMapsInfo>
</file>

<file path=customXml/item79.xml><?xml version="1.0" encoding="utf-8"?>
<EsriMapsInfo xmlns="ESRI.ArcGIS.Mapping.OfficeIntegration.PowerPointInfo">
  <Version>Version1</Version>
  <RequiresSignIn>False</RequiresSignIn>
</EsriMapsInfo>
</file>

<file path=customXml/item80.xml><?xml version="1.0" encoding="utf-8"?>
<EsriMapsInfo xmlns="ESRI.ArcGIS.Mapping.OfficeIntegration.PowerPointInfo">
  <Version>Version1</Version>
  <RequiresSignIn>False</RequiresSignIn>
</EsriMapsInfo>
</file>

<file path=customXml/item81.xml><?xml version="1.0" encoding="utf-8"?>
<EsriMapsInfo xmlns="ESRI.ArcGIS.Mapping.OfficeIntegration.PowerPointInfo">
  <Version>Version1</Version>
  <RequiresSignIn>False</RequiresSignIn>
</EsriMapsInfo>
</file>

<file path=customXml/item82.xml><?xml version="1.0" encoding="utf-8"?>
<EsriMapsInfo xmlns="ESRI.ArcGIS.Mapping.OfficeIntegration.PowerPointInfo">
  <Version>Version1</Version>
  <RequiresSignIn>False</RequiresSignIn>
</EsriMapsInfo>
</file>

<file path=customXml/item83.xml><?xml version="1.0" encoding="utf-8"?>
<EsriMapsInfo xmlns="ESRI.ArcGIS.Mapping.OfficeIntegration.PowerPointInfo">
  <Version>Version1</Version>
  <RequiresSignIn>False</RequiresSignIn>
</EsriMapsInfo>
</file>

<file path=customXml/item84.xml><?xml version="1.0" encoding="utf-8"?>
<EsriMapsInfo xmlns="ESRI.ArcGIS.Mapping.OfficeIntegration.PowerPointInfo">
  <Version>Version1</Version>
  <RequiresSignIn>False</RequiresSignIn>
</EsriMapsInfo>
</file>

<file path=customXml/item85.xml><?xml version="1.0" encoding="utf-8"?>
<EsriMapsInfo xmlns="ESRI.ArcGIS.Mapping.OfficeIntegration.PowerPointInfo">
  <Version>Version1</Version>
  <RequiresSignIn>False</RequiresSignIn>
</EsriMapsInfo>
</file>

<file path=customXml/item86.xml><?xml version="1.0" encoding="utf-8"?>
<EsriMapsInfo xmlns="ESRI.ArcGIS.Mapping.OfficeIntegration.PowerPointInfo">
  <Version>Version1</Version>
  <RequiresSignIn>False</RequiresSignIn>
</EsriMapsInfo>
</file>

<file path=customXml/item87.xml><?xml version="1.0" encoding="utf-8"?>
<EsriMapsInfo xmlns="ESRI.ArcGIS.Mapping.OfficeIntegration.PowerPointInfo">
  <Version>Version1</Version>
  <RequiresSignIn>False</RequiresSignIn>
</EsriMapsInfo>
</file>

<file path=customXml/item88.xml><?xml version="1.0" encoding="utf-8"?>
<EsriMapsInfo xmlns="ESRI.ArcGIS.Mapping.OfficeIntegration.PowerPointInfo">
  <Version>Version1</Version>
  <RequiresSignIn>False</RequiresSignIn>
</EsriMapsInfo>
</file>

<file path=customXml/item89.xml><?xml version="1.0" encoding="utf-8"?>
<EsriMapsInfo xmlns="ESRI.ArcGIS.Mapping.OfficeIntegration.PowerPointInfo">
  <Version>Version1</Version>
  <RequiresSignIn>False</RequiresSignIn>
</EsriMapsInfo>
</file>

<file path=customXml/item90.xml><?xml version="1.0" encoding="utf-8"?>
<EsriMapsInfo xmlns="ESRI.ArcGIS.Mapping.OfficeIntegration.PowerPointInfo">
  <Version>Version1</Version>
  <RequiresSignIn>False</RequiresSignIn>
</EsriMapsInfo>
</file>

<file path=customXml/item91.xml><?xml version="1.0" encoding="utf-8"?>
<EsriMapsInfo xmlns="ESRI.ArcGIS.Mapping.OfficeIntegration.PowerPointInfo">
  <Version>Version1</Version>
  <RequiresSignIn>False</RequiresSignIn>
</EsriMapsInfo>
</file>

<file path=customXml/item92.xml><?xml version="1.0" encoding="utf-8"?>
<EsriMapsInfo xmlns="ESRI.ArcGIS.Mapping.OfficeIntegration.PowerPointInfo">
  <Version>Version1</Version>
  <RequiresSignIn>False</RequiresSignIn>
</EsriMapsInfo>
</file>

<file path=customXml/item93.xml><?xml version="1.0" encoding="utf-8"?>
<EsriMapsInfo xmlns="ESRI.ArcGIS.Mapping.OfficeIntegration.PowerPointInfo">
  <Version>Version1</Version>
  <RequiresSignIn>False</RequiresSignIn>
</EsriMapsInfo>
</file>

<file path=customXml/item94.xml><?xml version="1.0" encoding="utf-8"?>
<EsriMapsInfo xmlns="ESRI.ArcGIS.Mapping.OfficeIntegration.PowerPointInfo">
  <Version>Version1</Version>
  <RequiresSignIn>False</RequiresSignIn>
</EsriMapsInfo>
</file>

<file path=customXml/item95.xml><?xml version="1.0" encoding="utf-8"?>
<EsriMapsInfo xmlns="ESRI.ArcGIS.Mapping.OfficeIntegration.PowerPointInfo">
  <Version>Version1</Version>
  <RequiresSignIn>False</RequiresSignIn>
</EsriMapsInfo>
</file>

<file path=customXml/item96.xml><?xml version="1.0" encoding="utf-8"?>
<EsriMapsInfo xmlns="ESRI.ArcGIS.Mapping.OfficeIntegration.PowerPointInfo">
  <Version>Version1</Version>
  <RequiresSignIn>False</RequiresSignIn>
</EsriMapsInfo>
</file>

<file path=customXml/itemProps1.xml><?xml version="1.0" encoding="utf-8"?>
<ds:datastoreItem xmlns:ds="http://schemas.openxmlformats.org/officeDocument/2006/customXml" ds:itemID="{56D6DA7A-2A7E-43FB-A276-5198DDC1056C}">
  <ds:schemaRefs>
    <ds:schemaRef ds:uri="ESRI.ArcGIS.Mapping.OfficeIntegration.PowerPointInfo"/>
  </ds:schemaRefs>
</ds:datastoreItem>
</file>

<file path=customXml/itemProps2.xml><?xml version="1.0" encoding="utf-8"?>
<ds:datastoreItem xmlns:ds="http://schemas.openxmlformats.org/officeDocument/2006/customXml" ds:itemID="{58AB9E98-8259-4810-A104-C756C6C193AB}">
  <ds:schemaRefs>
    <ds:schemaRef ds:uri="ESRI.ArcGIS.Mapping.OfficeIntegration.PowerPointInfo"/>
  </ds:schemaRefs>
</ds:datastoreItem>
</file>

<file path=customXml/itemProps3.xml><?xml version="1.0" encoding="utf-8"?>
<ds:datastoreItem xmlns:ds="http://schemas.openxmlformats.org/officeDocument/2006/customXml" ds:itemID="{7AC7A0B4-499D-42E6-A2D8-EF776D7F86E3}">
  <ds:schemaRefs>
    <ds:schemaRef ds:uri="ESRI.ArcGIS.Mapping.OfficeIntegration.PowerPointInfo"/>
  </ds:schemaRefs>
</ds:datastoreItem>
</file>

<file path=customXml/itemProps4.xml><?xml version="1.0" encoding="utf-8"?>
<ds:datastoreItem xmlns:ds="http://schemas.openxmlformats.org/officeDocument/2006/customXml" ds:itemID="{788BB87F-590E-44E1-94C3-04FD309630A1}">
  <ds:schemaRefs>
    <ds:schemaRef ds:uri="ESRI.ArcGIS.Mapping.OfficeIntegration.PowerPointInfo"/>
  </ds:schemaRefs>
</ds:datastoreItem>
</file>

<file path=customXml/itemProps5.xml><?xml version="1.0" encoding="utf-8"?>
<ds:datastoreItem xmlns:ds="http://schemas.openxmlformats.org/officeDocument/2006/customXml" ds:itemID="{90822348-6460-4C3A-85C0-0EEC32E472BF}">
  <ds:schemaRefs>
    <ds:schemaRef ds:uri="ESRI.ArcGIS.Mapping.OfficeIntegration.PowerPointInfo"/>
  </ds:schemaRefs>
</ds:datastoreItem>
</file>

<file path=customXml/itemProps6.xml><?xml version="1.0" encoding="utf-8"?>
<ds:datastoreItem xmlns:ds="http://schemas.openxmlformats.org/officeDocument/2006/customXml" ds:itemID="{E6D19361-B4FD-4400-9C73-6B6E03EC6A7E}">
  <ds:schemaRefs>
    <ds:schemaRef ds:uri="ESRI.ArcGIS.Mapping.OfficeIntegration.PowerPointInfo"/>
  </ds:schemaRefs>
</ds:datastoreItem>
</file>

<file path=customXml/itemProps7.xml><?xml version="1.0" encoding="utf-8"?>
<ds:datastoreItem xmlns:ds="http://schemas.openxmlformats.org/officeDocument/2006/customXml" ds:itemID="{F8E38C82-6CCB-45F4-B0CD-CDF13E23A794}">
  <ds:schemaRefs>
    <ds:schemaRef ds:uri="ESRI.ArcGIS.Mapping.OfficeIntegration.PowerPointInfo"/>
  </ds:schemaRefs>
</ds:datastoreItem>
</file>

<file path=customXml/itemProps8.xml><?xml version="1.0" encoding="utf-8"?>
<ds:datastoreItem xmlns:ds="http://schemas.openxmlformats.org/officeDocument/2006/customXml" ds:itemID="{574E6722-F278-4E24-AC7A-8BF40406F672}">
  <ds:schemaRefs>
    <ds:schemaRef ds:uri="ESRI.ArcGIS.Mapping.OfficeIntegration.PowerPointInfo"/>
  </ds:schemaRefs>
</ds:datastoreItem>
</file>

<file path=customXml/itemProps9.xml><?xml version="1.0" encoding="utf-8"?>
<ds:datastoreItem xmlns:ds="http://schemas.openxmlformats.org/officeDocument/2006/customXml" ds:itemID="{7354D4D3-B362-493B-8966-89A727F9A79A}">
  <ds:schemaRefs>
    <ds:schemaRef ds:uri="ESRI.ArcGIS.Mapping.OfficeIntegration.PowerPointInfo"/>
  </ds:schemaRefs>
</ds:datastoreItem>
</file>

<file path=customXml/itemProps10.xml><?xml version="1.0" encoding="utf-8"?>
<ds:datastoreItem xmlns:ds="http://schemas.openxmlformats.org/officeDocument/2006/customXml" ds:itemID="{E0AE45DC-2CAD-42FC-949B-12EBF8A9765E}">
  <ds:schemaRefs>
    <ds:schemaRef ds:uri="ESRI.ArcGIS.Mapping.OfficeIntegration.PowerPointInfo"/>
  </ds:schemaRefs>
</ds:datastoreItem>
</file>

<file path=customXml/itemProps11.xml><?xml version="1.0" encoding="utf-8"?>
<ds:datastoreItem xmlns:ds="http://schemas.openxmlformats.org/officeDocument/2006/customXml" ds:itemID="{185CB3BB-36F8-43B8-9F55-31DBE9650C5A}">
  <ds:schemaRefs>
    <ds:schemaRef ds:uri="ESRI.ArcGIS.Mapping.OfficeIntegration.PowerPointInfo"/>
  </ds:schemaRefs>
</ds:datastoreItem>
</file>

<file path=customXml/itemProps12.xml><?xml version="1.0" encoding="utf-8"?>
<ds:datastoreItem xmlns:ds="http://schemas.openxmlformats.org/officeDocument/2006/customXml" ds:itemID="{6722ED25-F8C7-4609-87CF-D7381FC75CB8}">
  <ds:schemaRefs>
    <ds:schemaRef ds:uri="ESRI.ArcGIS.Mapping.OfficeIntegration.PowerPointInfo"/>
  </ds:schemaRefs>
</ds:datastoreItem>
</file>

<file path=customXml/itemProps13.xml><?xml version="1.0" encoding="utf-8"?>
<ds:datastoreItem xmlns:ds="http://schemas.openxmlformats.org/officeDocument/2006/customXml" ds:itemID="{78A43D3F-5021-4CB0-9378-57094323C2A8}">
  <ds:schemaRefs>
    <ds:schemaRef ds:uri="ESRI.ArcGIS.Mapping.OfficeIntegration.PowerPointInfo"/>
  </ds:schemaRefs>
</ds:datastoreItem>
</file>

<file path=customXml/itemProps14.xml><?xml version="1.0" encoding="utf-8"?>
<ds:datastoreItem xmlns:ds="http://schemas.openxmlformats.org/officeDocument/2006/customXml" ds:itemID="{FC848938-A783-4903-9A13-6EAA94ED1B00}">
  <ds:schemaRefs>
    <ds:schemaRef ds:uri="ESRI.ArcGIS.Mapping.OfficeIntegration.PowerPointInfo"/>
  </ds:schemaRefs>
</ds:datastoreItem>
</file>

<file path=customXml/itemProps15.xml><?xml version="1.0" encoding="utf-8"?>
<ds:datastoreItem xmlns:ds="http://schemas.openxmlformats.org/officeDocument/2006/customXml" ds:itemID="{6E74DBD6-7D72-4CF8-9BEE-5924728537BE}">
  <ds:schemaRefs>
    <ds:schemaRef ds:uri="ESRI.ArcGIS.Mapping.OfficeIntegration.PowerPointInfo"/>
  </ds:schemaRefs>
</ds:datastoreItem>
</file>

<file path=customXml/itemProps16.xml><?xml version="1.0" encoding="utf-8"?>
<ds:datastoreItem xmlns:ds="http://schemas.openxmlformats.org/officeDocument/2006/customXml" ds:itemID="{B0BC93F1-1A6E-46BB-BAF5-2621FD1B1BDB}">
  <ds:schemaRefs>
    <ds:schemaRef ds:uri="ESRI.ArcGIS.Mapping.OfficeIntegration.PowerPointInfo"/>
  </ds:schemaRefs>
</ds:datastoreItem>
</file>

<file path=customXml/itemProps17.xml><?xml version="1.0" encoding="utf-8"?>
<ds:datastoreItem xmlns:ds="http://schemas.openxmlformats.org/officeDocument/2006/customXml" ds:itemID="{8EA6F3D3-1332-4874-B2FC-88D373F3B877}">
  <ds:schemaRefs>
    <ds:schemaRef ds:uri="ESRI.ArcGIS.Mapping.OfficeIntegration.PowerPointInfo"/>
  </ds:schemaRefs>
</ds:datastoreItem>
</file>

<file path=customXml/itemProps18.xml><?xml version="1.0" encoding="utf-8"?>
<ds:datastoreItem xmlns:ds="http://schemas.openxmlformats.org/officeDocument/2006/customXml" ds:itemID="{9893B413-713A-4E16-97E8-9FE964040244}">
  <ds:schemaRefs>
    <ds:schemaRef ds:uri="ESRI.ArcGIS.Mapping.OfficeIntegration.PowerPointInfo"/>
  </ds:schemaRefs>
</ds:datastoreItem>
</file>

<file path=customXml/itemProps19.xml><?xml version="1.0" encoding="utf-8"?>
<ds:datastoreItem xmlns:ds="http://schemas.openxmlformats.org/officeDocument/2006/customXml" ds:itemID="{D1495CDE-2A38-47EE-AC77-6D20A3A8B5A1}">
  <ds:schemaRefs>
    <ds:schemaRef ds:uri="ESRI.ArcGIS.Mapping.OfficeIntegration.PowerPointInfo"/>
  </ds:schemaRefs>
</ds:datastoreItem>
</file>

<file path=customXml/itemProps20.xml><?xml version="1.0" encoding="utf-8"?>
<ds:datastoreItem xmlns:ds="http://schemas.openxmlformats.org/officeDocument/2006/customXml" ds:itemID="{CC9B9C19-B388-41DF-BF93-C1D1601B6E62}">
  <ds:schemaRefs>
    <ds:schemaRef ds:uri="ESRI.ArcGIS.Mapping.OfficeIntegration.PowerPointInfo"/>
  </ds:schemaRefs>
</ds:datastoreItem>
</file>

<file path=customXml/itemProps21.xml><?xml version="1.0" encoding="utf-8"?>
<ds:datastoreItem xmlns:ds="http://schemas.openxmlformats.org/officeDocument/2006/customXml" ds:itemID="{0A4392B3-1676-4BF9-941D-18EA44720B77}">
  <ds:schemaRefs>
    <ds:schemaRef ds:uri="ESRI.ArcGIS.Mapping.OfficeIntegration.PowerPointInfo"/>
  </ds:schemaRefs>
</ds:datastoreItem>
</file>

<file path=customXml/itemProps22.xml><?xml version="1.0" encoding="utf-8"?>
<ds:datastoreItem xmlns:ds="http://schemas.openxmlformats.org/officeDocument/2006/customXml" ds:itemID="{3E63B651-398C-4513-B04A-F6534A0B93EF}">
  <ds:schemaRefs>
    <ds:schemaRef ds:uri="ESRI.ArcGIS.Mapping.OfficeIntegration.PowerPointInfo"/>
  </ds:schemaRefs>
</ds:datastoreItem>
</file>

<file path=customXml/itemProps23.xml><?xml version="1.0" encoding="utf-8"?>
<ds:datastoreItem xmlns:ds="http://schemas.openxmlformats.org/officeDocument/2006/customXml" ds:itemID="{FB7EDF59-B548-4FA6-92C2-30C1FB3368B2}">
  <ds:schemaRefs>
    <ds:schemaRef ds:uri="ESRI.ArcGIS.Mapping.OfficeIntegration.PowerPointInfo"/>
  </ds:schemaRefs>
</ds:datastoreItem>
</file>

<file path=customXml/itemProps24.xml><?xml version="1.0" encoding="utf-8"?>
<ds:datastoreItem xmlns:ds="http://schemas.openxmlformats.org/officeDocument/2006/customXml" ds:itemID="{4FB014CA-9471-48C6-A47A-AF1DD0B37D06}">
  <ds:schemaRefs>
    <ds:schemaRef ds:uri="ESRI.ArcGIS.Mapping.OfficeIntegration.PowerPointInfo"/>
  </ds:schemaRefs>
</ds:datastoreItem>
</file>

<file path=customXml/itemProps25.xml><?xml version="1.0" encoding="utf-8"?>
<ds:datastoreItem xmlns:ds="http://schemas.openxmlformats.org/officeDocument/2006/customXml" ds:itemID="{0B1F9FB7-D031-4741-B58E-C3E112E7C57E}">
  <ds:schemaRefs>
    <ds:schemaRef ds:uri="ESRI.ArcGIS.Mapping.OfficeIntegration.PowerPointInfo"/>
  </ds:schemaRefs>
</ds:datastoreItem>
</file>

<file path=customXml/itemProps26.xml><?xml version="1.0" encoding="utf-8"?>
<ds:datastoreItem xmlns:ds="http://schemas.openxmlformats.org/officeDocument/2006/customXml" ds:itemID="{D6BC26B8-A1A8-4ECC-A94E-1B59929CA413}">
  <ds:schemaRefs>
    <ds:schemaRef ds:uri="ESRI.ArcGIS.Mapping.OfficeIntegration.PowerPointInfo"/>
  </ds:schemaRefs>
</ds:datastoreItem>
</file>

<file path=customXml/itemProps27.xml><?xml version="1.0" encoding="utf-8"?>
<ds:datastoreItem xmlns:ds="http://schemas.openxmlformats.org/officeDocument/2006/customXml" ds:itemID="{E09F613D-F5A9-43C2-8320-351BCD0FB2BB}">
  <ds:schemaRefs>
    <ds:schemaRef ds:uri="ESRI.ArcGIS.Mapping.OfficeIntegration.PowerPointInfo"/>
  </ds:schemaRefs>
</ds:datastoreItem>
</file>

<file path=customXml/itemProps28.xml><?xml version="1.0" encoding="utf-8"?>
<ds:datastoreItem xmlns:ds="http://schemas.openxmlformats.org/officeDocument/2006/customXml" ds:itemID="{DA3ED4D2-E3E6-42A6-BB65-B24950D6699D}">
  <ds:schemaRefs>
    <ds:schemaRef ds:uri="ESRI.ArcGIS.Mapping.OfficeIntegration.PowerPointInfo"/>
  </ds:schemaRefs>
</ds:datastoreItem>
</file>

<file path=customXml/itemProps29.xml><?xml version="1.0" encoding="utf-8"?>
<ds:datastoreItem xmlns:ds="http://schemas.openxmlformats.org/officeDocument/2006/customXml" ds:itemID="{0E49909D-87DD-486F-B2F6-D56000954C84}">
  <ds:schemaRefs>
    <ds:schemaRef ds:uri="ESRI.ArcGIS.Mapping.OfficeIntegration.PowerPointInfo"/>
  </ds:schemaRefs>
</ds:datastoreItem>
</file>

<file path=customXml/itemProps30.xml><?xml version="1.0" encoding="utf-8"?>
<ds:datastoreItem xmlns:ds="http://schemas.openxmlformats.org/officeDocument/2006/customXml" ds:itemID="{42DEA16E-C256-4BD4-A699-17E4B7C85F6E}">
  <ds:schemaRefs>
    <ds:schemaRef ds:uri="ESRI.ArcGIS.Mapping.OfficeIntegration.PowerPointInfo"/>
  </ds:schemaRefs>
</ds:datastoreItem>
</file>

<file path=customXml/itemProps31.xml><?xml version="1.0" encoding="utf-8"?>
<ds:datastoreItem xmlns:ds="http://schemas.openxmlformats.org/officeDocument/2006/customXml" ds:itemID="{11FA91AE-EDF4-49D3-9CB5-84622BF3A748}">
  <ds:schemaRefs>
    <ds:schemaRef ds:uri="ESRI.ArcGIS.Mapping.OfficeIntegration.PowerPointInfo"/>
  </ds:schemaRefs>
</ds:datastoreItem>
</file>

<file path=customXml/itemProps32.xml><?xml version="1.0" encoding="utf-8"?>
<ds:datastoreItem xmlns:ds="http://schemas.openxmlformats.org/officeDocument/2006/customXml" ds:itemID="{FC8C01D9-3C39-4B6F-A46B-C90572B45221}">
  <ds:schemaRefs>
    <ds:schemaRef ds:uri="ESRI.ArcGIS.Mapping.OfficeIntegration.PowerPointInfo"/>
  </ds:schemaRefs>
</ds:datastoreItem>
</file>

<file path=customXml/itemProps33.xml><?xml version="1.0" encoding="utf-8"?>
<ds:datastoreItem xmlns:ds="http://schemas.openxmlformats.org/officeDocument/2006/customXml" ds:itemID="{F42CDA71-B58A-4D76-B4E9-F2050B04BF3F}">
  <ds:schemaRefs>
    <ds:schemaRef ds:uri="ESRI.ArcGIS.Mapping.OfficeIntegration.PowerPointInfo"/>
  </ds:schemaRefs>
</ds:datastoreItem>
</file>

<file path=customXml/itemProps34.xml><?xml version="1.0" encoding="utf-8"?>
<ds:datastoreItem xmlns:ds="http://schemas.openxmlformats.org/officeDocument/2006/customXml" ds:itemID="{2D7FDDEA-3C7E-41E7-95B3-7F2B6FE7D7AA}">
  <ds:schemaRefs>
    <ds:schemaRef ds:uri="ESRI.ArcGIS.Mapping.OfficeIntegration.PowerPointInfo"/>
  </ds:schemaRefs>
</ds:datastoreItem>
</file>

<file path=customXml/itemProps35.xml><?xml version="1.0" encoding="utf-8"?>
<ds:datastoreItem xmlns:ds="http://schemas.openxmlformats.org/officeDocument/2006/customXml" ds:itemID="{61290FEE-F74C-43FB-A587-723A5FFCE343}">
  <ds:schemaRefs>
    <ds:schemaRef ds:uri="ESRI.ArcGIS.Mapping.OfficeIntegration.PowerPointInfo"/>
  </ds:schemaRefs>
</ds:datastoreItem>
</file>

<file path=customXml/itemProps36.xml><?xml version="1.0" encoding="utf-8"?>
<ds:datastoreItem xmlns:ds="http://schemas.openxmlformats.org/officeDocument/2006/customXml" ds:itemID="{4BB9E91C-B74A-4D4E-8931-41F7E2226B7C}">
  <ds:schemaRefs>
    <ds:schemaRef ds:uri="ESRI.ArcGIS.Mapping.OfficeIntegration.PowerPointInfo"/>
  </ds:schemaRefs>
</ds:datastoreItem>
</file>

<file path=customXml/itemProps37.xml><?xml version="1.0" encoding="utf-8"?>
<ds:datastoreItem xmlns:ds="http://schemas.openxmlformats.org/officeDocument/2006/customXml" ds:itemID="{3DDBD4B4-56DF-4CDD-A21B-DB3B2032E394}">
  <ds:schemaRefs>
    <ds:schemaRef ds:uri="ESRI.ArcGIS.Mapping.OfficeIntegration.PowerPointInfo"/>
  </ds:schemaRefs>
</ds:datastoreItem>
</file>

<file path=customXml/itemProps38.xml><?xml version="1.0" encoding="utf-8"?>
<ds:datastoreItem xmlns:ds="http://schemas.openxmlformats.org/officeDocument/2006/customXml" ds:itemID="{22936459-618C-45C4-85DD-300CC145A558}">
  <ds:schemaRefs>
    <ds:schemaRef ds:uri="ESRI.ArcGIS.Mapping.OfficeIntegration.PowerPointInfo"/>
  </ds:schemaRefs>
</ds:datastoreItem>
</file>

<file path=customXml/itemProps39.xml><?xml version="1.0" encoding="utf-8"?>
<ds:datastoreItem xmlns:ds="http://schemas.openxmlformats.org/officeDocument/2006/customXml" ds:itemID="{9DAFB0EB-1ACD-42E9-9E27-757BAF5AA9BF}">
  <ds:schemaRefs>
    <ds:schemaRef ds:uri="ESRI.ArcGIS.Mapping.OfficeIntegration.PowerPointInfo"/>
  </ds:schemaRefs>
</ds:datastoreItem>
</file>

<file path=customXml/itemProps40.xml><?xml version="1.0" encoding="utf-8"?>
<ds:datastoreItem xmlns:ds="http://schemas.openxmlformats.org/officeDocument/2006/customXml" ds:itemID="{37565E9E-FE8D-42C1-9FC5-1411E892AA9E}">
  <ds:schemaRefs>
    <ds:schemaRef ds:uri="ESRI.ArcGIS.Mapping.OfficeIntegration.PowerPointInfo"/>
  </ds:schemaRefs>
</ds:datastoreItem>
</file>

<file path=customXml/itemProps41.xml><?xml version="1.0" encoding="utf-8"?>
<ds:datastoreItem xmlns:ds="http://schemas.openxmlformats.org/officeDocument/2006/customXml" ds:itemID="{CDF952A8-663A-4C2D-AD26-F1660E9D6A3D}">
  <ds:schemaRefs>
    <ds:schemaRef ds:uri="ESRI.ArcGIS.Mapping.OfficeIntegration.PowerPointInfo"/>
  </ds:schemaRefs>
</ds:datastoreItem>
</file>

<file path=customXml/itemProps42.xml><?xml version="1.0" encoding="utf-8"?>
<ds:datastoreItem xmlns:ds="http://schemas.openxmlformats.org/officeDocument/2006/customXml" ds:itemID="{726F3507-94A4-46A5-962E-E55FD6775E7D}">
  <ds:schemaRefs>
    <ds:schemaRef ds:uri="ESRI.ArcGIS.Mapping.OfficeIntegration.PowerPointInfo"/>
  </ds:schemaRefs>
</ds:datastoreItem>
</file>

<file path=customXml/itemProps43.xml><?xml version="1.0" encoding="utf-8"?>
<ds:datastoreItem xmlns:ds="http://schemas.openxmlformats.org/officeDocument/2006/customXml" ds:itemID="{A63D943F-732A-46EB-BC71-50C47905CC8F}">
  <ds:schemaRefs>
    <ds:schemaRef ds:uri="ESRI.ArcGIS.Mapping.OfficeIntegration.PowerPointInfo"/>
  </ds:schemaRefs>
</ds:datastoreItem>
</file>

<file path=customXml/itemProps44.xml><?xml version="1.0" encoding="utf-8"?>
<ds:datastoreItem xmlns:ds="http://schemas.openxmlformats.org/officeDocument/2006/customXml" ds:itemID="{676BD5D6-8894-4062-B2D5-64CDC4DA9C54}">
  <ds:schemaRefs>
    <ds:schemaRef ds:uri="ESRI.ArcGIS.Mapping.OfficeIntegration.PowerPointInfo"/>
  </ds:schemaRefs>
</ds:datastoreItem>
</file>

<file path=customXml/itemProps45.xml><?xml version="1.0" encoding="utf-8"?>
<ds:datastoreItem xmlns:ds="http://schemas.openxmlformats.org/officeDocument/2006/customXml" ds:itemID="{D29F6C47-23B4-4D7D-9850-E91F8679C570}">
  <ds:schemaRefs>
    <ds:schemaRef ds:uri="ESRI.ArcGIS.Mapping.OfficeIntegration.PowerPointInfo"/>
  </ds:schemaRefs>
</ds:datastoreItem>
</file>

<file path=customXml/itemProps46.xml><?xml version="1.0" encoding="utf-8"?>
<ds:datastoreItem xmlns:ds="http://schemas.openxmlformats.org/officeDocument/2006/customXml" ds:itemID="{1BDF35C0-458D-4B85-BB31-B94D4D15B3E6}">
  <ds:schemaRefs>
    <ds:schemaRef ds:uri="ESRI.ArcGIS.Mapping.OfficeIntegration.PowerPointInfo"/>
  </ds:schemaRefs>
</ds:datastoreItem>
</file>

<file path=customXml/itemProps47.xml><?xml version="1.0" encoding="utf-8"?>
<ds:datastoreItem xmlns:ds="http://schemas.openxmlformats.org/officeDocument/2006/customXml" ds:itemID="{1343C1CD-855C-43F2-8D88-D6BF7A617408}">
  <ds:schemaRefs>
    <ds:schemaRef ds:uri="ESRI.ArcGIS.Mapping.OfficeIntegration.PowerPointInfo"/>
  </ds:schemaRefs>
</ds:datastoreItem>
</file>

<file path=customXml/itemProps48.xml><?xml version="1.0" encoding="utf-8"?>
<ds:datastoreItem xmlns:ds="http://schemas.openxmlformats.org/officeDocument/2006/customXml" ds:itemID="{495B32D0-0C64-4F9F-B970-297E2DE33534}">
  <ds:schemaRefs>
    <ds:schemaRef ds:uri="ESRI.ArcGIS.Mapping.OfficeIntegration.PowerPointInfo"/>
  </ds:schemaRefs>
</ds:datastoreItem>
</file>

<file path=customXml/itemProps49.xml><?xml version="1.0" encoding="utf-8"?>
<ds:datastoreItem xmlns:ds="http://schemas.openxmlformats.org/officeDocument/2006/customXml" ds:itemID="{E4AB29F4-E55F-4811-8D4E-6C1914083C1E}">
  <ds:schemaRefs>
    <ds:schemaRef ds:uri="ESRI.ArcGIS.Mapping.OfficeIntegration.PowerPointInfo"/>
  </ds:schemaRefs>
</ds:datastoreItem>
</file>

<file path=customXml/itemProps50.xml><?xml version="1.0" encoding="utf-8"?>
<ds:datastoreItem xmlns:ds="http://schemas.openxmlformats.org/officeDocument/2006/customXml" ds:itemID="{BBC5770C-7FC3-423E-A676-551A9E10CE7A}">
  <ds:schemaRefs>
    <ds:schemaRef ds:uri="ESRI.ArcGIS.Mapping.OfficeIntegration.PowerPointInfo"/>
  </ds:schemaRefs>
</ds:datastoreItem>
</file>

<file path=customXml/itemProps51.xml><?xml version="1.0" encoding="utf-8"?>
<ds:datastoreItem xmlns:ds="http://schemas.openxmlformats.org/officeDocument/2006/customXml" ds:itemID="{8A1A5C68-16DB-4555-A33A-9CD4F5DAD1EE}">
  <ds:schemaRefs>
    <ds:schemaRef ds:uri="ESRI.ArcGIS.Mapping.OfficeIntegration.PowerPointInfo"/>
  </ds:schemaRefs>
</ds:datastoreItem>
</file>

<file path=customXml/itemProps52.xml><?xml version="1.0" encoding="utf-8"?>
<ds:datastoreItem xmlns:ds="http://schemas.openxmlformats.org/officeDocument/2006/customXml" ds:itemID="{6ECD085D-5965-4FE6-B704-B8B9E7C2788F}">
  <ds:schemaRefs>
    <ds:schemaRef ds:uri="ESRI.ArcGIS.Mapping.OfficeIntegration.PowerPointInfo"/>
  </ds:schemaRefs>
</ds:datastoreItem>
</file>

<file path=customXml/itemProps53.xml><?xml version="1.0" encoding="utf-8"?>
<ds:datastoreItem xmlns:ds="http://schemas.openxmlformats.org/officeDocument/2006/customXml" ds:itemID="{9AB7AD7E-5511-4183-B994-E7EE68798806}">
  <ds:schemaRefs>
    <ds:schemaRef ds:uri="ESRI.ArcGIS.Mapping.OfficeIntegration.PowerPointInfo"/>
  </ds:schemaRefs>
</ds:datastoreItem>
</file>

<file path=customXml/itemProps54.xml><?xml version="1.0" encoding="utf-8"?>
<ds:datastoreItem xmlns:ds="http://schemas.openxmlformats.org/officeDocument/2006/customXml" ds:itemID="{E6195055-D71C-401C-9C7B-660D1A7E2EFC}">
  <ds:schemaRefs>
    <ds:schemaRef ds:uri="ESRI.ArcGIS.Mapping.OfficeIntegration.PowerPointInfo"/>
  </ds:schemaRefs>
</ds:datastoreItem>
</file>

<file path=customXml/itemProps55.xml><?xml version="1.0" encoding="utf-8"?>
<ds:datastoreItem xmlns:ds="http://schemas.openxmlformats.org/officeDocument/2006/customXml" ds:itemID="{B3408FB9-8F18-4DBC-98DE-3431436E277F}">
  <ds:schemaRefs>
    <ds:schemaRef ds:uri="ESRI.ArcGIS.Mapping.OfficeIntegration.PowerPointInfo"/>
  </ds:schemaRefs>
</ds:datastoreItem>
</file>

<file path=customXml/itemProps56.xml><?xml version="1.0" encoding="utf-8"?>
<ds:datastoreItem xmlns:ds="http://schemas.openxmlformats.org/officeDocument/2006/customXml" ds:itemID="{160523DA-5405-4071-A262-C138298A007E}">
  <ds:schemaRefs>
    <ds:schemaRef ds:uri="ESRI.ArcGIS.Mapping.OfficeIntegration.PowerPointInfo"/>
  </ds:schemaRefs>
</ds:datastoreItem>
</file>

<file path=customXml/itemProps57.xml><?xml version="1.0" encoding="utf-8"?>
<ds:datastoreItem xmlns:ds="http://schemas.openxmlformats.org/officeDocument/2006/customXml" ds:itemID="{2865F3B0-1716-4420-B361-4EF443C13A54}">
  <ds:schemaRefs>
    <ds:schemaRef ds:uri="ESRI.ArcGIS.Mapping.OfficeIntegration.PowerPointInfo"/>
  </ds:schemaRefs>
</ds:datastoreItem>
</file>

<file path=customXml/itemProps58.xml><?xml version="1.0" encoding="utf-8"?>
<ds:datastoreItem xmlns:ds="http://schemas.openxmlformats.org/officeDocument/2006/customXml" ds:itemID="{2BE58C49-A865-4D00-B8A3-F5391F0EC2C6}">
  <ds:schemaRefs>
    <ds:schemaRef ds:uri="ESRI.ArcGIS.Mapping.OfficeIntegration.PowerPointInfo"/>
  </ds:schemaRefs>
</ds:datastoreItem>
</file>

<file path=customXml/itemProps59.xml><?xml version="1.0" encoding="utf-8"?>
<ds:datastoreItem xmlns:ds="http://schemas.openxmlformats.org/officeDocument/2006/customXml" ds:itemID="{4427A1BC-51C7-4501-8F78-ED4499F3FA70}">
  <ds:schemaRefs>
    <ds:schemaRef ds:uri="ESRI.ArcGIS.Mapping.OfficeIntegration.PowerPointInfo"/>
  </ds:schemaRefs>
</ds:datastoreItem>
</file>

<file path=customXml/itemProps60.xml><?xml version="1.0" encoding="utf-8"?>
<ds:datastoreItem xmlns:ds="http://schemas.openxmlformats.org/officeDocument/2006/customXml" ds:itemID="{A6BCA2AD-9EAC-43E8-B05A-2C7890D1E154}">
  <ds:schemaRefs>
    <ds:schemaRef ds:uri="ESRI.ArcGIS.Mapping.OfficeIntegration.PowerPointInfo"/>
  </ds:schemaRefs>
</ds:datastoreItem>
</file>

<file path=customXml/itemProps61.xml><?xml version="1.0" encoding="utf-8"?>
<ds:datastoreItem xmlns:ds="http://schemas.openxmlformats.org/officeDocument/2006/customXml" ds:itemID="{A621998E-E6F4-4D6D-9CE6-3AED2D4858A3}">
  <ds:schemaRefs>
    <ds:schemaRef ds:uri="ESRI.ArcGIS.Mapping.OfficeIntegration.PowerPointInfo"/>
  </ds:schemaRefs>
</ds:datastoreItem>
</file>

<file path=customXml/itemProps62.xml><?xml version="1.0" encoding="utf-8"?>
<ds:datastoreItem xmlns:ds="http://schemas.openxmlformats.org/officeDocument/2006/customXml" ds:itemID="{4C9F622B-8A99-46A9-8083-BDA4BC69B200}">
  <ds:schemaRefs>
    <ds:schemaRef ds:uri="ESRI.ArcGIS.Mapping.OfficeIntegration.PowerPointInfo"/>
  </ds:schemaRefs>
</ds:datastoreItem>
</file>

<file path=customXml/itemProps63.xml><?xml version="1.0" encoding="utf-8"?>
<ds:datastoreItem xmlns:ds="http://schemas.openxmlformats.org/officeDocument/2006/customXml" ds:itemID="{49C7FA05-D6AE-495B-8CFA-EE74216EFB62}">
  <ds:schemaRefs>
    <ds:schemaRef ds:uri="ESRI.ArcGIS.Mapping.OfficeIntegration.PowerPointInfo"/>
  </ds:schemaRefs>
</ds:datastoreItem>
</file>

<file path=customXml/itemProps64.xml><?xml version="1.0" encoding="utf-8"?>
<ds:datastoreItem xmlns:ds="http://schemas.openxmlformats.org/officeDocument/2006/customXml" ds:itemID="{F7AC15DF-7DBC-4B2A-86B1-713E7008C729}">
  <ds:schemaRefs>
    <ds:schemaRef ds:uri="ESRI.ArcGIS.Mapping.OfficeIntegration.PowerPointInfo"/>
  </ds:schemaRefs>
</ds:datastoreItem>
</file>

<file path=customXml/itemProps65.xml><?xml version="1.0" encoding="utf-8"?>
<ds:datastoreItem xmlns:ds="http://schemas.openxmlformats.org/officeDocument/2006/customXml" ds:itemID="{2D8D4B46-C7C1-4BC4-A4AD-5900BE2C4CE8}">
  <ds:schemaRefs>
    <ds:schemaRef ds:uri="ESRI.ArcGIS.Mapping.OfficeIntegration.PowerPointInfo"/>
  </ds:schemaRefs>
</ds:datastoreItem>
</file>

<file path=customXml/itemProps66.xml><?xml version="1.0" encoding="utf-8"?>
<ds:datastoreItem xmlns:ds="http://schemas.openxmlformats.org/officeDocument/2006/customXml" ds:itemID="{3A7EFDF1-D549-4BAD-8C12-A8D098F5BB9C}">
  <ds:schemaRefs>
    <ds:schemaRef ds:uri="ESRI.ArcGIS.Mapping.OfficeIntegration.PowerPointInfo"/>
  </ds:schemaRefs>
</ds:datastoreItem>
</file>

<file path=customXml/itemProps67.xml><?xml version="1.0" encoding="utf-8"?>
<ds:datastoreItem xmlns:ds="http://schemas.openxmlformats.org/officeDocument/2006/customXml" ds:itemID="{98ADCF12-2217-47D2-B3A7-8049B96FF402}">
  <ds:schemaRefs>
    <ds:schemaRef ds:uri="ESRI.ArcGIS.Mapping.OfficeIntegration.PowerPointInfo"/>
  </ds:schemaRefs>
</ds:datastoreItem>
</file>

<file path=customXml/itemProps68.xml><?xml version="1.0" encoding="utf-8"?>
<ds:datastoreItem xmlns:ds="http://schemas.openxmlformats.org/officeDocument/2006/customXml" ds:itemID="{8E9E30C2-FCA7-4E2A-83C6-03F79B19F37D}">
  <ds:schemaRefs>
    <ds:schemaRef ds:uri="ESRI.ArcGIS.Mapping.OfficeIntegration.PowerPointInfo"/>
  </ds:schemaRefs>
</ds:datastoreItem>
</file>

<file path=customXml/itemProps69.xml><?xml version="1.0" encoding="utf-8"?>
<ds:datastoreItem xmlns:ds="http://schemas.openxmlformats.org/officeDocument/2006/customXml" ds:itemID="{6B4CBF7B-A775-4BF3-BA8E-F89029435E2B}">
  <ds:schemaRefs>
    <ds:schemaRef ds:uri="ESRI.ArcGIS.Mapping.OfficeIntegration.PowerPointInfo"/>
  </ds:schemaRefs>
</ds:datastoreItem>
</file>

<file path=customXml/itemProps70.xml><?xml version="1.0" encoding="utf-8"?>
<ds:datastoreItem xmlns:ds="http://schemas.openxmlformats.org/officeDocument/2006/customXml" ds:itemID="{21B89079-8742-4DA8-ADE3-2B96D73B8480}">
  <ds:schemaRefs>
    <ds:schemaRef ds:uri="ESRI.ArcGIS.Mapping.OfficeIntegration.PowerPointInfo"/>
  </ds:schemaRefs>
</ds:datastoreItem>
</file>

<file path=customXml/itemProps71.xml><?xml version="1.0" encoding="utf-8"?>
<ds:datastoreItem xmlns:ds="http://schemas.openxmlformats.org/officeDocument/2006/customXml" ds:itemID="{0586D34E-BB14-47D4-A19A-2AC84701F000}">
  <ds:schemaRefs>
    <ds:schemaRef ds:uri="ESRI.ArcGIS.Mapping.OfficeIntegration.PowerPointInfo"/>
  </ds:schemaRefs>
</ds:datastoreItem>
</file>

<file path=customXml/itemProps72.xml><?xml version="1.0" encoding="utf-8"?>
<ds:datastoreItem xmlns:ds="http://schemas.openxmlformats.org/officeDocument/2006/customXml" ds:itemID="{C4D2C4E0-A89D-4662-8F7E-4A675297F990}">
  <ds:schemaRefs>
    <ds:schemaRef ds:uri="ESRI.ArcGIS.Mapping.OfficeIntegration.PowerPointInfo"/>
  </ds:schemaRefs>
</ds:datastoreItem>
</file>

<file path=customXml/itemProps73.xml><?xml version="1.0" encoding="utf-8"?>
<ds:datastoreItem xmlns:ds="http://schemas.openxmlformats.org/officeDocument/2006/customXml" ds:itemID="{2723B13C-5CBF-42F7-B1FE-27E0E5E5D99D}">
  <ds:schemaRefs>
    <ds:schemaRef ds:uri="ESRI.ArcGIS.Mapping.OfficeIntegration.PowerPointInfo"/>
  </ds:schemaRefs>
</ds:datastoreItem>
</file>

<file path=customXml/itemProps74.xml><?xml version="1.0" encoding="utf-8"?>
<ds:datastoreItem xmlns:ds="http://schemas.openxmlformats.org/officeDocument/2006/customXml" ds:itemID="{13237A8D-BE41-4A8F-9684-67FE5731F642}">
  <ds:schemaRefs>
    <ds:schemaRef ds:uri="ESRI.ArcGIS.Mapping.OfficeIntegration.PowerPointInfo"/>
  </ds:schemaRefs>
</ds:datastoreItem>
</file>

<file path=customXml/itemProps75.xml><?xml version="1.0" encoding="utf-8"?>
<ds:datastoreItem xmlns:ds="http://schemas.openxmlformats.org/officeDocument/2006/customXml" ds:itemID="{F9FBCEDA-1CA6-4DAB-9B76-C94F97472DC5}">
  <ds:schemaRefs>
    <ds:schemaRef ds:uri="ESRI.ArcGIS.Mapping.OfficeIntegration.PowerPointInfo"/>
  </ds:schemaRefs>
</ds:datastoreItem>
</file>

<file path=customXml/itemProps76.xml><?xml version="1.0" encoding="utf-8"?>
<ds:datastoreItem xmlns:ds="http://schemas.openxmlformats.org/officeDocument/2006/customXml" ds:itemID="{13A6E6B1-58BD-4684-965D-AABC774BF2C9}">
  <ds:schemaRefs>
    <ds:schemaRef ds:uri="ESRI.ArcGIS.Mapping.OfficeIntegration.PowerPointInfo"/>
  </ds:schemaRefs>
</ds:datastoreItem>
</file>

<file path=customXml/itemProps77.xml><?xml version="1.0" encoding="utf-8"?>
<ds:datastoreItem xmlns:ds="http://schemas.openxmlformats.org/officeDocument/2006/customXml" ds:itemID="{A141B01F-568F-4593-8D78-F78BF8B09C94}">
  <ds:schemaRefs>
    <ds:schemaRef ds:uri="ESRI.ArcGIS.Mapping.OfficeIntegration.PowerPointInfo"/>
  </ds:schemaRefs>
</ds:datastoreItem>
</file>

<file path=customXml/itemProps78.xml><?xml version="1.0" encoding="utf-8"?>
<ds:datastoreItem xmlns:ds="http://schemas.openxmlformats.org/officeDocument/2006/customXml" ds:itemID="{FD1F8F13-F943-491A-98A3-19494A7F4F3C}">
  <ds:schemaRefs>
    <ds:schemaRef ds:uri="ESRI.ArcGIS.Mapping.OfficeIntegration.PowerPointInfo"/>
  </ds:schemaRefs>
</ds:datastoreItem>
</file>

<file path=customXml/itemProps79.xml><?xml version="1.0" encoding="utf-8"?>
<ds:datastoreItem xmlns:ds="http://schemas.openxmlformats.org/officeDocument/2006/customXml" ds:itemID="{1D0CF65E-C057-4B0B-AB7C-232655DACD57}">
  <ds:schemaRefs>
    <ds:schemaRef ds:uri="ESRI.ArcGIS.Mapping.OfficeIntegration.PowerPointInfo"/>
  </ds:schemaRefs>
</ds:datastoreItem>
</file>

<file path=customXml/itemProps80.xml><?xml version="1.0" encoding="utf-8"?>
<ds:datastoreItem xmlns:ds="http://schemas.openxmlformats.org/officeDocument/2006/customXml" ds:itemID="{75C41175-9CC8-4268-81E0-76C82293038E}">
  <ds:schemaRefs>
    <ds:schemaRef ds:uri="ESRI.ArcGIS.Mapping.OfficeIntegration.PowerPointInfo"/>
  </ds:schemaRefs>
</ds:datastoreItem>
</file>

<file path=customXml/itemProps81.xml><?xml version="1.0" encoding="utf-8"?>
<ds:datastoreItem xmlns:ds="http://schemas.openxmlformats.org/officeDocument/2006/customXml" ds:itemID="{738A9699-445A-4238-8C9A-42DF68E3EC69}">
  <ds:schemaRefs>
    <ds:schemaRef ds:uri="ESRI.ArcGIS.Mapping.OfficeIntegration.PowerPointInfo"/>
  </ds:schemaRefs>
</ds:datastoreItem>
</file>

<file path=customXml/itemProps82.xml><?xml version="1.0" encoding="utf-8"?>
<ds:datastoreItem xmlns:ds="http://schemas.openxmlformats.org/officeDocument/2006/customXml" ds:itemID="{D002307E-95FB-4314-A1C3-5D8A04385214}">
  <ds:schemaRefs>
    <ds:schemaRef ds:uri="ESRI.ArcGIS.Mapping.OfficeIntegration.PowerPointInfo"/>
  </ds:schemaRefs>
</ds:datastoreItem>
</file>

<file path=customXml/itemProps83.xml><?xml version="1.0" encoding="utf-8"?>
<ds:datastoreItem xmlns:ds="http://schemas.openxmlformats.org/officeDocument/2006/customXml" ds:itemID="{73989753-D481-4121-B7D2-E3DBD163B912}">
  <ds:schemaRefs>
    <ds:schemaRef ds:uri="ESRI.ArcGIS.Mapping.OfficeIntegration.PowerPointInfo"/>
  </ds:schemaRefs>
</ds:datastoreItem>
</file>

<file path=customXml/itemProps84.xml><?xml version="1.0" encoding="utf-8"?>
<ds:datastoreItem xmlns:ds="http://schemas.openxmlformats.org/officeDocument/2006/customXml" ds:itemID="{909EE261-9B94-44EB-ABEE-B19F1BA74348}">
  <ds:schemaRefs>
    <ds:schemaRef ds:uri="ESRI.ArcGIS.Mapping.OfficeIntegration.PowerPointInfo"/>
  </ds:schemaRefs>
</ds:datastoreItem>
</file>

<file path=customXml/itemProps85.xml><?xml version="1.0" encoding="utf-8"?>
<ds:datastoreItem xmlns:ds="http://schemas.openxmlformats.org/officeDocument/2006/customXml" ds:itemID="{90928D4A-F3A2-4CF0-80A6-A316C15E205E}">
  <ds:schemaRefs>
    <ds:schemaRef ds:uri="ESRI.ArcGIS.Mapping.OfficeIntegration.PowerPointInfo"/>
  </ds:schemaRefs>
</ds:datastoreItem>
</file>

<file path=customXml/itemProps86.xml><?xml version="1.0" encoding="utf-8"?>
<ds:datastoreItem xmlns:ds="http://schemas.openxmlformats.org/officeDocument/2006/customXml" ds:itemID="{C5450FD0-166D-4A3D-9774-99E0346FF49D}">
  <ds:schemaRefs>
    <ds:schemaRef ds:uri="ESRI.ArcGIS.Mapping.OfficeIntegration.PowerPointInfo"/>
  </ds:schemaRefs>
</ds:datastoreItem>
</file>

<file path=customXml/itemProps87.xml><?xml version="1.0" encoding="utf-8"?>
<ds:datastoreItem xmlns:ds="http://schemas.openxmlformats.org/officeDocument/2006/customXml" ds:itemID="{EDD94587-3558-47BB-B0FB-2B01131B7580}">
  <ds:schemaRefs>
    <ds:schemaRef ds:uri="ESRI.ArcGIS.Mapping.OfficeIntegration.PowerPointInfo"/>
  </ds:schemaRefs>
</ds:datastoreItem>
</file>

<file path=customXml/itemProps88.xml><?xml version="1.0" encoding="utf-8"?>
<ds:datastoreItem xmlns:ds="http://schemas.openxmlformats.org/officeDocument/2006/customXml" ds:itemID="{FA6DE208-64A2-410C-8986-6BF8B199FB29}">
  <ds:schemaRefs>
    <ds:schemaRef ds:uri="ESRI.ArcGIS.Mapping.OfficeIntegration.PowerPointInfo"/>
  </ds:schemaRefs>
</ds:datastoreItem>
</file>

<file path=customXml/itemProps89.xml><?xml version="1.0" encoding="utf-8"?>
<ds:datastoreItem xmlns:ds="http://schemas.openxmlformats.org/officeDocument/2006/customXml" ds:itemID="{581909AD-3C14-4AC4-93BC-F1F47D53BA27}">
  <ds:schemaRefs>
    <ds:schemaRef ds:uri="ESRI.ArcGIS.Mapping.OfficeIntegration.PowerPointInfo"/>
  </ds:schemaRefs>
</ds:datastoreItem>
</file>

<file path=customXml/itemProps90.xml><?xml version="1.0" encoding="utf-8"?>
<ds:datastoreItem xmlns:ds="http://schemas.openxmlformats.org/officeDocument/2006/customXml" ds:itemID="{49DB8E67-F32A-4C6B-81E5-81F7D7CFA53B}">
  <ds:schemaRefs>
    <ds:schemaRef ds:uri="ESRI.ArcGIS.Mapping.OfficeIntegration.PowerPointInfo"/>
  </ds:schemaRefs>
</ds:datastoreItem>
</file>

<file path=customXml/itemProps91.xml><?xml version="1.0" encoding="utf-8"?>
<ds:datastoreItem xmlns:ds="http://schemas.openxmlformats.org/officeDocument/2006/customXml" ds:itemID="{7B7B4FFA-6E46-4B9C-B6AA-05A4C5011199}">
  <ds:schemaRefs>
    <ds:schemaRef ds:uri="ESRI.ArcGIS.Mapping.OfficeIntegration.PowerPointInfo"/>
  </ds:schemaRefs>
</ds:datastoreItem>
</file>

<file path=customXml/itemProps92.xml><?xml version="1.0" encoding="utf-8"?>
<ds:datastoreItem xmlns:ds="http://schemas.openxmlformats.org/officeDocument/2006/customXml" ds:itemID="{59FADD74-3C57-4753-9C2A-0C2340451D14}">
  <ds:schemaRefs>
    <ds:schemaRef ds:uri="ESRI.ArcGIS.Mapping.OfficeIntegration.PowerPointInfo"/>
  </ds:schemaRefs>
</ds:datastoreItem>
</file>

<file path=customXml/itemProps93.xml><?xml version="1.0" encoding="utf-8"?>
<ds:datastoreItem xmlns:ds="http://schemas.openxmlformats.org/officeDocument/2006/customXml" ds:itemID="{C436AD8B-BEF7-4457-8657-A38F947691B3}">
  <ds:schemaRefs>
    <ds:schemaRef ds:uri="ESRI.ArcGIS.Mapping.OfficeIntegration.PowerPointInfo"/>
  </ds:schemaRefs>
</ds:datastoreItem>
</file>

<file path=customXml/itemProps94.xml><?xml version="1.0" encoding="utf-8"?>
<ds:datastoreItem xmlns:ds="http://schemas.openxmlformats.org/officeDocument/2006/customXml" ds:itemID="{C3161FCE-6015-4673-B6B7-BEBF29D6543F}">
  <ds:schemaRefs>
    <ds:schemaRef ds:uri="ESRI.ArcGIS.Mapping.OfficeIntegration.PowerPointInfo"/>
  </ds:schemaRefs>
</ds:datastoreItem>
</file>

<file path=customXml/itemProps95.xml><?xml version="1.0" encoding="utf-8"?>
<ds:datastoreItem xmlns:ds="http://schemas.openxmlformats.org/officeDocument/2006/customXml" ds:itemID="{877CE495-DE23-4E96-8A2F-E3719E8D260F}">
  <ds:schemaRefs>
    <ds:schemaRef ds:uri="ESRI.ArcGIS.Mapping.OfficeIntegration.PowerPointInfo"/>
  </ds:schemaRefs>
</ds:datastoreItem>
</file>

<file path=customXml/itemProps96.xml><?xml version="1.0" encoding="utf-8"?>
<ds:datastoreItem xmlns:ds="http://schemas.openxmlformats.org/officeDocument/2006/customXml" ds:itemID="{69FF95E3-45A0-4CEA-AF3D-313D00AA7873}">
  <ds:schemaRefs>
    <ds:schemaRef ds:uri="ESRI.ArcGIS.Mapping.OfficeIntegration.PowerPointInfo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SSB-2016</Template>
  <TotalTime>2877</TotalTime>
  <Words>1166</Words>
  <Application>Microsoft Office PowerPoint</Application>
  <PresentationFormat>Skjermfremvisning (4:3)</PresentationFormat>
  <Paragraphs>162</Paragraphs>
  <Slides>27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27</vt:i4>
      </vt:variant>
    </vt:vector>
  </HeadingPairs>
  <TitlesOfParts>
    <vt:vector size="35" baseType="lpstr">
      <vt:lpstr>Arial</vt:lpstr>
      <vt:lpstr>Open Sans</vt:lpstr>
      <vt:lpstr>Calibri</vt:lpstr>
      <vt:lpstr>Wingdings</vt:lpstr>
      <vt:lpstr>Open Sans Semibold</vt:lpstr>
      <vt:lpstr>Oswald</vt:lpstr>
      <vt:lpstr>Open Sans Light</vt:lpstr>
      <vt:lpstr>SSB-2016</vt:lpstr>
      <vt:lpstr>Measuring political affiliation on an 11-point metaphor</vt:lpstr>
      <vt:lpstr>Measuring political affiliation</vt:lpstr>
      <vt:lpstr>Measurements and modes from the 6 years prior to 2015</vt:lpstr>
      <vt:lpstr>PowerPoint-presentasjon</vt:lpstr>
      <vt:lpstr>How to explain differences in midpoint selection?</vt:lpstr>
      <vt:lpstr>How to explain differences in midpoint selection?</vt:lpstr>
      <vt:lpstr>How to explain differences in midpoint selection?</vt:lpstr>
      <vt:lpstr>Election surveys of 2009 &amp; 2013 broken down on Phone/F2F response</vt:lpstr>
      <vt:lpstr>2015 Local Election Survey: Introducing a new mode</vt:lpstr>
      <vt:lpstr>What does this mean for the question on left-right political affiliation? </vt:lpstr>
      <vt:lpstr>Two versions of the question for a split sample experiment – Local Election survey 2015</vt:lpstr>
      <vt:lpstr>Experiment 1: different visual designs</vt:lpstr>
      <vt:lpstr>Results, N=2004</vt:lpstr>
      <vt:lpstr>But what does a midpoint response to this question really mean?</vt:lpstr>
      <vt:lpstr>But what does a midpoint response to this question really mean?</vt:lpstr>
      <vt:lpstr> Lakoff &amp; Johnson (1980): Metaphors we live by </vt:lpstr>
      <vt:lpstr>Lakoff &amp; Johnson (1980): Metaphors we live by</vt:lpstr>
      <vt:lpstr>The left-right political affiliation metaphor</vt:lpstr>
      <vt:lpstr>Question validity: what does a middle answer really mean?</vt:lpstr>
      <vt:lpstr>Experiment 2: Adding visible DK &amp; RF options</vt:lpstr>
      <vt:lpstr>The effect of adding visible Don’t know  and Refusal options. Election survey 2015.</vt:lpstr>
      <vt:lpstr>Left-right placement of parties in Parliament according to Election survey 2013 respondents</vt:lpstr>
      <vt:lpstr>Self-placement of 2013 voters</vt:lpstr>
      <vt:lpstr>Self-placement and actual block results</vt:lpstr>
      <vt:lpstr>Some conclusions and recommendations</vt:lpstr>
      <vt:lpstr>Some conclusions and recommendations</vt:lpstr>
      <vt:lpstr>References</vt:lpstr>
    </vt:vector>
  </TitlesOfParts>
  <Company>SSB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Gravem, Dag F</dc:creator>
  <cp:lastModifiedBy>Gravem, Dag F</cp:lastModifiedBy>
  <cp:revision>96</cp:revision>
  <dcterms:created xsi:type="dcterms:W3CDTF">2016-10-31T14:01:10Z</dcterms:created>
  <dcterms:modified xsi:type="dcterms:W3CDTF">2016-11-23T08:17:14Z</dcterms:modified>
</cp:coreProperties>
</file>