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Default Extension="gif" ContentType="image/gif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</p:sldMasterIdLst>
  <p:notesMasterIdLst>
    <p:notesMasterId r:id="rId51"/>
  </p:notesMasterIdLst>
  <p:handoutMasterIdLst>
    <p:handoutMasterId r:id="rId52"/>
  </p:handoutMasterIdLst>
  <p:sldIdLst>
    <p:sldId id="256" r:id="rId3"/>
    <p:sldId id="288" r:id="rId4"/>
    <p:sldId id="321" r:id="rId5"/>
    <p:sldId id="293" r:id="rId6"/>
    <p:sldId id="294" r:id="rId7"/>
    <p:sldId id="322" r:id="rId8"/>
    <p:sldId id="296" r:id="rId9"/>
    <p:sldId id="323" r:id="rId10"/>
    <p:sldId id="324" r:id="rId11"/>
    <p:sldId id="317" r:id="rId12"/>
    <p:sldId id="318" r:id="rId13"/>
    <p:sldId id="297" r:id="rId14"/>
    <p:sldId id="303" r:id="rId15"/>
    <p:sldId id="304" r:id="rId16"/>
    <p:sldId id="320" r:id="rId17"/>
    <p:sldId id="307" r:id="rId18"/>
    <p:sldId id="327" r:id="rId19"/>
    <p:sldId id="313" r:id="rId20"/>
    <p:sldId id="308" r:id="rId21"/>
    <p:sldId id="314" r:id="rId22"/>
    <p:sldId id="306" r:id="rId23"/>
    <p:sldId id="309" r:id="rId24"/>
    <p:sldId id="310" r:id="rId25"/>
    <p:sldId id="319" r:id="rId26"/>
    <p:sldId id="311" r:id="rId27"/>
    <p:sldId id="345" r:id="rId28"/>
    <p:sldId id="325" r:id="rId29"/>
    <p:sldId id="299" r:id="rId30"/>
    <p:sldId id="328" r:id="rId31"/>
    <p:sldId id="300" r:id="rId32"/>
    <p:sldId id="329" r:id="rId33"/>
    <p:sldId id="337" r:id="rId34"/>
    <p:sldId id="331" r:id="rId35"/>
    <p:sldId id="333" r:id="rId36"/>
    <p:sldId id="330" r:id="rId37"/>
    <p:sldId id="334" r:id="rId38"/>
    <p:sldId id="335" r:id="rId39"/>
    <p:sldId id="336" r:id="rId40"/>
    <p:sldId id="338" r:id="rId41"/>
    <p:sldId id="341" r:id="rId42"/>
    <p:sldId id="340" r:id="rId43"/>
    <p:sldId id="342" r:id="rId44"/>
    <p:sldId id="343" r:id="rId45"/>
    <p:sldId id="344" r:id="rId46"/>
    <p:sldId id="283" r:id="rId47"/>
    <p:sldId id="289" r:id="rId48"/>
    <p:sldId id="301" r:id="rId49"/>
    <p:sldId id="339" r:id="rId50"/>
  </p:sldIdLst>
  <p:sldSz cx="9144000" cy="6858000" type="screen4x3"/>
  <p:notesSz cx="6858000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B4BB"/>
    <a:srgbClr val="4EAFB6"/>
    <a:srgbClr val="002D46"/>
    <a:srgbClr val="F4F4AA"/>
    <a:srgbClr val="FDA1B0"/>
    <a:srgbClr val="BEFAC8"/>
    <a:srgbClr val="4597A0"/>
    <a:srgbClr val="18799C"/>
    <a:srgbClr val="D3EBED"/>
    <a:srgbClr val="C9E7E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83" autoAdjust="0"/>
  </p:normalViewPr>
  <p:slideViewPr>
    <p:cSldViewPr>
      <p:cViewPr varScale="1">
        <p:scale>
          <a:sx n="97" d="100"/>
          <a:sy n="97" d="100"/>
        </p:scale>
        <p:origin x="-3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DA385A-5DBC-47EB-9B9E-E0C049BADB1A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7280200D-F022-4E6E-B2C6-560B9BCD2852}">
      <dgm:prSet custT="1"/>
      <dgm:spPr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GB" sz="2400" dirty="0" smtClean="0">
              <a:solidFill>
                <a:srgbClr val="002060"/>
              </a:solidFill>
            </a:rPr>
            <a:t>2. Design Principles</a:t>
          </a:r>
          <a:endParaRPr lang="en-GB" sz="2400" dirty="0">
            <a:solidFill>
              <a:srgbClr val="002060"/>
            </a:solidFill>
          </a:endParaRPr>
        </a:p>
      </dgm:t>
    </dgm:pt>
    <dgm:pt modelId="{616711AA-B62B-4423-ACB3-F88B32BE1F00}" type="parTrans" cxnId="{478399C4-3A46-428F-874D-DBBAAC061BDB}">
      <dgm:prSet/>
      <dgm:spPr/>
      <dgm:t>
        <a:bodyPr/>
        <a:lstStyle/>
        <a:p>
          <a:endParaRPr lang="en-GB" sz="2400">
            <a:solidFill>
              <a:srgbClr val="002D46"/>
            </a:solidFill>
          </a:endParaRPr>
        </a:p>
      </dgm:t>
    </dgm:pt>
    <dgm:pt modelId="{B6A8B03F-D9B8-4A2B-82E4-90DADE98EBEA}" type="sibTrans" cxnId="{478399C4-3A46-428F-874D-DBBAAC061BDB}">
      <dgm:prSet/>
      <dgm:spPr/>
      <dgm:t>
        <a:bodyPr/>
        <a:lstStyle/>
        <a:p>
          <a:endParaRPr lang="en-GB" sz="2400">
            <a:solidFill>
              <a:srgbClr val="002D46"/>
            </a:solidFill>
          </a:endParaRPr>
        </a:p>
      </dgm:t>
    </dgm:pt>
    <dgm:pt modelId="{D5294F22-BFEA-4EC6-AF92-5928452EE341}">
      <dgm:prSet custT="1"/>
      <dgm:spPr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GB" sz="2400" dirty="0" smtClean="0">
              <a:solidFill>
                <a:srgbClr val="002060"/>
              </a:solidFill>
            </a:rPr>
            <a:t>1. Data Collection Transformation Programme</a:t>
          </a:r>
          <a:endParaRPr lang="en-GB" sz="2400" dirty="0">
            <a:solidFill>
              <a:srgbClr val="002060"/>
            </a:solidFill>
          </a:endParaRPr>
        </a:p>
      </dgm:t>
    </dgm:pt>
    <dgm:pt modelId="{6F7E784D-FDC2-4720-91B7-CCBE7CE05435}" type="parTrans" cxnId="{F7DB17ED-7D87-4B6E-9288-FF3FC12314BA}">
      <dgm:prSet/>
      <dgm:spPr/>
      <dgm:t>
        <a:bodyPr/>
        <a:lstStyle/>
        <a:p>
          <a:endParaRPr lang="en-GB" sz="2400">
            <a:solidFill>
              <a:srgbClr val="002D46"/>
            </a:solidFill>
          </a:endParaRPr>
        </a:p>
      </dgm:t>
    </dgm:pt>
    <dgm:pt modelId="{14525C6B-DF88-4E86-9980-140A5D18C351}" type="sibTrans" cxnId="{F7DB17ED-7D87-4B6E-9288-FF3FC12314BA}">
      <dgm:prSet/>
      <dgm:spPr/>
      <dgm:t>
        <a:bodyPr/>
        <a:lstStyle/>
        <a:p>
          <a:endParaRPr lang="en-GB" sz="2400">
            <a:solidFill>
              <a:srgbClr val="002D46"/>
            </a:solidFill>
          </a:endParaRPr>
        </a:p>
      </dgm:t>
    </dgm:pt>
    <dgm:pt modelId="{A0BEC946-701D-4250-8A35-368CA2C53645}">
      <dgm:prSet phldrT="[Text]" custT="1"/>
      <dgm:spPr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GB" sz="2400" b="0" dirty="0" smtClean="0">
              <a:solidFill>
                <a:srgbClr val="002060"/>
              </a:solidFill>
            </a:rPr>
            <a:t>5. Next steps…</a:t>
          </a:r>
          <a:endParaRPr lang="en-GB" sz="2400" b="0" dirty="0">
            <a:solidFill>
              <a:srgbClr val="002060"/>
            </a:solidFill>
          </a:endParaRPr>
        </a:p>
      </dgm:t>
    </dgm:pt>
    <dgm:pt modelId="{FEF2693B-100C-40C0-8C64-97924F36A911}" type="parTrans" cxnId="{06DDC212-BA9E-4FD3-82FC-1A12C1BF8696}">
      <dgm:prSet/>
      <dgm:spPr/>
      <dgm:t>
        <a:bodyPr/>
        <a:lstStyle/>
        <a:p>
          <a:endParaRPr lang="en-GB" sz="2400"/>
        </a:p>
      </dgm:t>
    </dgm:pt>
    <dgm:pt modelId="{38DFE3B5-F562-4CA6-B42B-8A9E418C04C7}" type="sibTrans" cxnId="{06DDC212-BA9E-4FD3-82FC-1A12C1BF8696}">
      <dgm:prSet/>
      <dgm:spPr/>
      <dgm:t>
        <a:bodyPr/>
        <a:lstStyle/>
        <a:p>
          <a:endParaRPr lang="en-GB" sz="2400"/>
        </a:p>
      </dgm:t>
    </dgm:pt>
    <dgm:pt modelId="{11D654D2-DEC3-488A-9119-17D11BAB7973}">
      <dgm:prSet phldrT="[Text]" custT="1"/>
      <dgm:spPr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GB" sz="2400" dirty="0" smtClean="0">
              <a:solidFill>
                <a:srgbClr val="002060"/>
              </a:solidFill>
            </a:rPr>
            <a:t>4. Questionnaire testing</a:t>
          </a:r>
          <a:endParaRPr lang="en-GB" sz="2400" dirty="0">
            <a:solidFill>
              <a:srgbClr val="002060"/>
            </a:solidFill>
          </a:endParaRPr>
        </a:p>
      </dgm:t>
    </dgm:pt>
    <dgm:pt modelId="{C60B83FD-E03A-4DFF-BB90-7CE7157FCB50}" type="parTrans" cxnId="{83168A6C-C8B8-48D7-A616-2B63F2AED2B2}">
      <dgm:prSet/>
      <dgm:spPr/>
      <dgm:t>
        <a:bodyPr/>
        <a:lstStyle/>
        <a:p>
          <a:endParaRPr lang="en-GB"/>
        </a:p>
      </dgm:t>
    </dgm:pt>
    <dgm:pt modelId="{56409BC0-1874-4AF4-B62C-0C54FB5D89D0}" type="sibTrans" cxnId="{83168A6C-C8B8-48D7-A616-2B63F2AED2B2}">
      <dgm:prSet/>
      <dgm:spPr/>
      <dgm:t>
        <a:bodyPr/>
        <a:lstStyle/>
        <a:p>
          <a:endParaRPr lang="en-GB"/>
        </a:p>
      </dgm:t>
    </dgm:pt>
    <dgm:pt modelId="{1758D85D-826B-4948-A304-93E134493FBA}">
      <dgm:prSet custT="1"/>
      <dgm:spPr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GB" sz="2400" dirty="0" smtClean="0">
              <a:solidFill>
                <a:srgbClr val="002060"/>
              </a:solidFill>
            </a:rPr>
            <a:t>3. Envelope testing</a:t>
          </a:r>
          <a:endParaRPr lang="en-GB" sz="2400" dirty="0">
            <a:solidFill>
              <a:srgbClr val="002060"/>
            </a:solidFill>
          </a:endParaRPr>
        </a:p>
      </dgm:t>
    </dgm:pt>
    <dgm:pt modelId="{9D47C49E-3147-4231-9B01-A36FE611231F}" type="parTrans" cxnId="{E57D15F7-9471-4787-9CD9-24F458E7EC54}">
      <dgm:prSet/>
      <dgm:spPr/>
      <dgm:t>
        <a:bodyPr/>
        <a:lstStyle/>
        <a:p>
          <a:endParaRPr lang="en-GB"/>
        </a:p>
      </dgm:t>
    </dgm:pt>
    <dgm:pt modelId="{B9033CE7-40DB-4913-AC89-ED29964A7BDF}" type="sibTrans" cxnId="{E57D15F7-9471-4787-9CD9-24F458E7EC54}">
      <dgm:prSet/>
      <dgm:spPr/>
      <dgm:t>
        <a:bodyPr/>
        <a:lstStyle/>
        <a:p>
          <a:endParaRPr lang="en-GB"/>
        </a:p>
      </dgm:t>
    </dgm:pt>
    <dgm:pt modelId="{3510995E-B91D-4972-8C44-6CF0E9CC5D92}" type="pres">
      <dgm:prSet presAssocID="{66DA385A-5DBC-47EB-9B9E-E0C049BADB1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3C746B8-4B66-4E8F-B534-FEF31395EFFE}" type="pres">
      <dgm:prSet presAssocID="{D5294F22-BFEA-4EC6-AF92-5928452EE341}" presName="parentLin" presStyleCnt="0"/>
      <dgm:spPr/>
    </dgm:pt>
    <dgm:pt modelId="{9288857B-FFFA-425D-8F5D-A5FE2E0B1750}" type="pres">
      <dgm:prSet presAssocID="{D5294F22-BFEA-4EC6-AF92-5928452EE341}" presName="parentLeftMargin" presStyleLbl="node1" presStyleIdx="0" presStyleCnt="5"/>
      <dgm:spPr/>
      <dgm:t>
        <a:bodyPr/>
        <a:lstStyle/>
        <a:p>
          <a:endParaRPr lang="en-GB"/>
        </a:p>
      </dgm:t>
    </dgm:pt>
    <dgm:pt modelId="{BFDD50EF-5834-40B0-9388-A5888DFF58DA}" type="pres">
      <dgm:prSet presAssocID="{D5294F22-BFEA-4EC6-AF92-5928452EE341}" presName="parentText" presStyleLbl="node1" presStyleIdx="0" presStyleCnt="5" custScaleX="11816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539C9C-1B93-46EB-96D2-8E8ED01AD26D}" type="pres">
      <dgm:prSet presAssocID="{D5294F22-BFEA-4EC6-AF92-5928452EE341}" presName="negativeSpace" presStyleCnt="0"/>
      <dgm:spPr/>
    </dgm:pt>
    <dgm:pt modelId="{200514E7-3B2E-46A2-B0CB-3206F2B61CD2}" type="pres">
      <dgm:prSet presAssocID="{D5294F22-BFEA-4EC6-AF92-5928452EE341}" presName="childText" presStyleLbl="conFgAcc1" presStyleIdx="0" presStyleCnt="5" custLinFactNeighborY="-91620">
        <dgm:presLayoutVars>
          <dgm:bulletEnabled val="1"/>
        </dgm:presLayoutVars>
      </dgm:prSet>
      <dgm:spPr>
        <a:noFill/>
        <a:ln>
          <a:noFill/>
        </a:ln>
      </dgm:spPr>
    </dgm:pt>
    <dgm:pt modelId="{A04F6F97-B861-4617-84F1-59F218BB5285}" type="pres">
      <dgm:prSet presAssocID="{14525C6B-DF88-4E86-9980-140A5D18C351}" presName="spaceBetweenRectangles" presStyleCnt="0"/>
      <dgm:spPr/>
    </dgm:pt>
    <dgm:pt modelId="{A883DA0B-EA3E-4659-A9B7-D7D3A8E70321}" type="pres">
      <dgm:prSet presAssocID="{7280200D-F022-4E6E-B2C6-560B9BCD2852}" presName="parentLin" presStyleCnt="0"/>
      <dgm:spPr/>
    </dgm:pt>
    <dgm:pt modelId="{32888117-9F89-49DA-80F2-10585ECAAEBC}" type="pres">
      <dgm:prSet presAssocID="{7280200D-F022-4E6E-B2C6-560B9BCD2852}" presName="parentLeftMargin" presStyleLbl="node1" presStyleIdx="0" presStyleCnt="5"/>
      <dgm:spPr/>
      <dgm:t>
        <a:bodyPr/>
        <a:lstStyle/>
        <a:p>
          <a:endParaRPr lang="en-GB"/>
        </a:p>
      </dgm:t>
    </dgm:pt>
    <dgm:pt modelId="{AEE56BA1-46F4-47B8-B5A7-F8E69C3E37D7}" type="pres">
      <dgm:prSet presAssocID="{7280200D-F022-4E6E-B2C6-560B9BCD2852}" presName="parentText" presStyleLbl="node1" presStyleIdx="1" presStyleCnt="5" custScaleX="11816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041BB7B-6633-4DF5-8581-FD0983BA5A94}" type="pres">
      <dgm:prSet presAssocID="{7280200D-F022-4E6E-B2C6-560B9BCD2852}" presName="negativeSpace" presStyleCnt="0"/>
      <dgm:spPr/>
    </dgm:pt>
    <dgm:pt modelId="{3924D6D6-A66A-48BD-970B-E97EC0EF7030}" type="pres">
      <dgm:prSet presAssocID="{7280200D-F022-4E6E-B2C6-560B9BCD2852}" presName="childText" presStyleLbl="conFgAcc1" presStyleIdx="1" presStyleCnt="5">
        <dgm:presLayoutVars>
          <dgm:bulletEnabled val="1"/>
        </dgm:presLayoutVars>
      </dgm:prSet>
      <dgm:spPr>
        <a:noFill/>
        <a:ln>
          <a:noFill/>
        </a:ln>
      </dgm:spPr>
    </dgm:pt>
    <dgm:pt modelId="{A935A998-EBFA-40D5-A2F9-982D0A44E4F0}" type="pres">
      <dgm:prSet presAssocID="{B6A8B03F-D9B8-4A2B-82E4-90DADE98EBEA}" presName="spaceBetweenRectangles" presStyleCnt="0"/>
      <dgm:spPr/>
    </dgm:pt>
    <dgm:pt modelId="{5428DC75-A9D0-4364-A924-2C1528C5CC8B}" type="pres">
      <dgm:prSet presAssocID="{1758D85D-826B-4948-A304-93E134493FBA}" presName="parentLin" presStyleCnt="0"/>
      <dgm:spPr/>
    </dgm:pt>
    <dgm:pt modelId="{1BF1EE1C-6770-4BEB-9D49-95408B05CC87}" type="pres">
      <dgm:prSet presAssocID="{1758D85D-826B-4948-A304-93E134493FBA}" presName="parentLeftMargin" presStyleLbl="node1" presStyleIdx="1" presStyleCnt="5"/>
      <dgm:spPr/>
      <dgm:t>
        <a:bodyPr/>
        <a:lstStyle/>
        <a:p>
          <a:endParaRPr lang="en-GB"/>
        </a:p>
      </dgm:t>
    </dgm:pt>
    <dgm:pt modelId="{C3415468-6137-4818-9334-B5958DFB7A6B}" type="pres">
      <dgm:prSet presAssocID="{1758D85D-826B-4948-A304-93E134493FBA}" presName="parentText" presStyleLbl="node1" presStyleIdx="2" presStyleCnt="5" custScaleX="11816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C5A0BE9-0BFF-4CA2-9A1C-5859096480C4}" type="pres">
      <dgm:prSet presAssocID="{1758D85D-826B-4948-A304-93E134493FBA}" presName="negativeSpace" presStyleCnt="0"/>
      <dgm:spPr/>
    </dgm:pt>
    <dgm:pt modelId="{49B57A4E-B349-47C8-8860-6992CD55804F}" type="pres">
      <dgm:prSet presAssocID="{1758D85D-826B-4948-A304-93E134493FBA}" presName="childText" presStyleLbl="conFgAcc1" presStyleIdx="2" presStyleCnt="5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en-GB"/>
        </a:p>
      </dgm:t>
    </dgm:pt>
    <dgm:pt modelId="{5C99BF4C-BF62-4C75-8E92-49F4D187E222}" type="pres">
      <dgm:prSet presAssocID="{B9033CE7-40DB-4913-AC89-ED29964A7BDF}" presName="spaceBetweenRectangles" presStyleCnt="0"/>
      <dgm:spPr/>
    </dgm:pt>
    <dgm:pt modelId="{645A9C60-D477-43E3-9018-A89CF360D70D}" type="pres">
      <dgm:prSet presAssocID="{11D654D2-DEC3-488A-9119-17D11BAB7973}" presName="parentLin" presStyleCnt="0"/>
      <dgm:spPr/>
    </dgm:pt>
    <dgm:pt modelId="{8C66822F-E3C9-4DA8-8941-DBCB3EB221BA}" type="pres">
      <dgm:prSet presAssocID="{11D654D2-DEC3-488A-9119-17D11BAB7973}" presName="parentLeftMargin" presStyleLbl="node1" presStyleIdx="2" presStyleCnt="5"/>
      <dgm:spPr/>
      <dgm:t>
        <a:bodyPr/>
        <a:lstStyle/>
        <a:p>
          <a:endParaRPr lang="en-GB"/>
        </a:p>
      </dgm:t>
    </dgm:pt>
    <dgm:pt modelId="{CE3F5AE4-442A-479F-A74E-843D0E5CC5AF}" type="pres">
      <dgm:prSet presAssocID="{11D654D2-DEC3-488A-9119-17D11BAB7973}" presName="parentText" presStyleLbl="node1" presStyleIdx="3" presStyleCnt="5" custScaleX="11816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FFFF1C0-8412-4C01-8952-7A6FAFB04297}" type="pres">
      <dgm:prSet presAssocID="{11D654D2-DEC3-488A-9119-17D11BAB7973}" presName="negativeSpace" presStyleCnt="0"/>
      <dgm:spPr/>
    </dgm:pt>
    <dgm:pt modelId="{F77DB4C4-DD8A-4BC5-B771-CD3F1B261851}" type="pres">
      <dgm:prSet presAssocID="{11D654D2-DEC3-488A-9119-17D11BAB7973}" presName="childText" presStyleLbl="conFgAcc1" presStyleIdx="3" presStyleCnt="5">
        <dgm:presLayoutVars>
          <dgm:bulletEnabled val="1"/>
        </dgm:presLayoutVars>
      </dgm:prSet>
      <dgm:spPr>
        <a:noFill/>
        <a:ln>
          <a:noFill/>
        </a:ln>
      </dgm:spPr>
    </dgm:pt>
    <dgm:pt modelId="{E999AF9B-34A5-4B9E-8A52-60BB15E00664}" type="pres">
      <dgm:prSet presAssocID="{56409BC0-1874-4AF4-B62C-0C54FB5D89D0}" presName="spaceBetweenRectangles" presStyleCnt="0"/>
      <dgm:spPr/>
    </dgm:pt>
    <dgm:pt modelId="{08BB78D4-F9B7-4304-963C-0FD0B86373E3}" type="pres">
      <dgm:prSet presAssocID="{A0BEC946-701D-4250-8A35-368CA2C53645}" presName="parentLin" presStyleCnt="0"/>
      <dgm:spPr/>
    </dgm:pt>
    <dgm:pt modelId="{415E3223-8816-41E1-B0DF-1010C90D18FB}" type="pres">
      <dgm:prSet presAssocID="{A0BEC946-701D-4250-8A35-368CA2C53645}" presName="parentLeftMargin" presStyleLbl="node1" presStyleIdx="3" presStyleCnt="5"/>
      <dgm:spPr/>
      <dgm:t>
        <a:bodyPr/>
        <a:lstStyle/>
        <a:p>
          <a:endParaRPr lang="en-GB"/>
        </a:p>
      </dgm:t>
    </dgm:pt>
    <dgm:pt modelId="{ABA914D6-8633-4882-A706-4B13A146B15E}" type="pres">
      <dgm:prSet presAssocID="{A0BEC946-701D-4250-8A35-368CA2C53645}" presName="parentText" presStyleLbl="node1" presStyleIdx="4" presStyleCnt="5" custScaleX="11816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B306A6D-3F2C-4B58-A10A-051BE97C392C}" type="pres">
      <dgm:prSet presAssocID="{A0BEC946-701D-4250-8A35-368CA2C53645}" presName="negativeSpace" presStyleCnt="0"/>
      <dgm:spPr/>
    </dgm:pt>
    <dgm:pt modelId="{114AD179-1A54-4372-8641-12787E830825}" type="pres">
      <dgm:prSet presAssocID="{A0BEC946-701D-4250-8A35-368CA2C53645}" presName="childText" presStyleLbl="conFgAcc1" presStyleIdx="4" presStyleCnt="5">
        <dgm:presLayoutVars>
          <dgm:bulletEnabled val="1"/>
        </dgm:presLayoutVars>
      </dgm:prSet>
      <dgm:spPr>
        <a:noFill/>
        <a:ln>
          <a:noFill/>
        </a:ln>
      </dgm:spPr>
    </dgm:pt>
  </dgm:ptLst>
  <dgm:cxnLst>
    <dgm:cxn modelId="{E28569EE-67D6-4CAD-BA2F-B5A9BF0E8FDB}" type="presOf" srcId="{D5294F22-BFEA-4EC6-AF92-5928452EE341}" destId="{BFDD50EF-5834-40B0-9388-A5888DFF58DA}" srcOrd="1" destOrd="0" presId="urn:microsoft.com/office/officeart/2005/8/layout/list1"/>
    <dgm:cxn modelId="{83168A6C-C8B8-48D7-A616-2B63F2AED2B2}" srcId="{66DA385A-5DBC-47EB-9B9E-E0C049BADB1A}" destId="{11D654D2-DEC3-488A-9119-17D11BAB7973}" srcOrd="3" destOrd="0" parTransId="{C60B83FD-E03A-4DFF-BB90-7CE7157FCB50}" sibTransId="{56409BC0-1874-4AF4-B62C-0C54FB5D89D0}"/>
    <dgm:cxn modelId="{06DDC212-BA9E-4FD3-82FC-1A12C1BF8696}" srcId="{66DA385A-5DBC-47EB-9B9E-E0C049BADB1A}" destId="{A0BEC946-701D-4250-8A35-368CA2C53645}" srcOrd="4" destOrd="0" parTransId="{FEF2693B-100C-40C0-8C64-97924F36A911}" sibTransId="{38DFE3B5-F562-4CA6-B42B-8A9E418C04C7}"/>
    <dgm:cxn modelId="{385BA88C-6714-45A3-8CC7-3A974DD21C5B}" type="presOf" srcId="{A0BEC946-701D-4250-8A35-368CA2C53645}" destId="{ABA914D6-8633-4882-A706-4B13A146B15E}" srcOrd="1" destOrd="0" presId="urn:microsoft.com/office/officeart/2005/8/layout/list1"/>
    <dgm:cxn modelId="{478399C4-3A46-428F-874D-DBBAAC061BDB}" srcId="{66DA385A-5DBC-47EB-9B9E-E0C049BADB1A}" destId="{7280200D-F022-4E6E-B2C6-560B9BCD2852}" srcOrd="1" destOrd="0" parTransId="{616711AA-B62B-4423-ACB3-F88B32BE1F00}" sibTransId="{B6A8B03F-D9B8-4A2B-82E4-90DADE98EBEA}"/>
    <dgm:cxn modelId="{C710AAFF-FD11-4C7A-AC2F-DD09495433C3}" type="presOf" srcId="{D5294F22-BFEA-4EC6-AF92-5928452EE341}" destId="{9288857B-FFFA-425D-8F5D-A5FE2E0B1750}" srcOrd="0" destOrd="0" presId="urn:microsoft.com/office/officeart/2005/8/layout/list1"/>
    <dgm:cxn modelId="{C33118CA-47F0-41E0-9B16-AF2B8A7544D2}" type="presOf" srcId="{1758D85D-826B-4948-A304-93E134493FBA}" destId="{1BF1EE1C-6770-4BEB-9D49-95408B05CC87}" srcOrd="0" destOrd="0" presId="urn:microsoft.com/office/officeart/2005/8/layout/list1"/>
    <dgm:cxn modelId="{E57D15F7-9471-4787-9CD9-24F458E7EC54}" srcId="{66DA385A-5DBC-47EB-9B9E-E0C049BADB1A}" destId="{1758D85D-826B-4948-A304-93E134493FBA}" srcOrd="2" destOrd="0" parTransId="{9D47C49E-3147-4231-9B01-A36FE611231F}" sibTransId="{B9033CE7-40DB-4913-AC89-ED29964A7BDF}"/>
    <dgm:cxn modelId="{E7132A49-D71E-49F9-8CC1-104081427BCF}" type="presOf" srcId="{7280200D-F022-4E6E-B2C6-560B9BCD2852}" destId="{AEE56BA1-46F4-47B8-B5A7-F8E69C3E37D7}" srcOrd="1" destOrd="0" presId="urn:microsoft.com/office/officeart/2005/8/layout/list1"/>
    <dgm:cxn modelId="{C54894A4-C2BC-4FC3-B13A-BA36E4783703}" type="presOf" srcId="{66DA385A-5DBC-47EB-9B9E-E0C049BADB1A}" destId="{3510995E-B91D-4972-8C44-6CF0E9CC5D92}" srcOrd="0" destOrd="0" presId="urn:microsoft.com/office/officeart/2005/8/layout/list1"/>
    <dgm:cxn modelId="{4CFA3E7E-71E8-4721-B167-7F930639966C}" type="presOf" srcId="{1758D85D-826B-4948-A304-93E134493FBA}" destId="{C3415468-6137-4818-9334-B5958DFB7A6B}" srcOrd="1" destOrd="0" presId="urn:microsoft.com/office/officeart/2005/8/layout/list1"/>
    <dgm:cxn modelId="{644A7EBA-A5F8-4AFA-BB4F-1D846252F639}" type="presOf" srcId="{A0BEC946-701D-4250-8A35-368CA2C53645}" destId="{415E3223-8816-41E1-B0DF-1010C90D18FB}" srcOrd="0" destOrd="0" presId="urn:microsoft.com/office/officeart/2005/8/layout/list1"/>
    <dgm:cxn modelId="{E06B8C5D-5384-487F-AF2A-DB3E28C6E2AD}" type="presOf" srcId="{7280200D-F022-4E6E-B2C6-560B9BCD2852}" destId="{32888117-9F89-49DA-80F2-10585ECAAEBC}" srcOrd="0" destOrd="0" presId="urn:microsoft.com/office/officeart/2005/8/layout/list1"/>
    <dgm:cxn modelId="{27894F85-6A07-4E05-840F-9483DD2045AC}" type="presOf" srcId="{11D654D2-DEC3-488A-9119-17D11BAB7973}" destId="{CE3F5AE4-442A-479F-A74E-843D0E5CC5AF}" srcOrd="1" destOrd="0" presId="urn:microsoft.com/office/officeart/2005/8/layout/list1"/>
    <dgm:cxn modelId="{F7DB17ED-7D87-4B6E-9288-FF3FC12314BA}" srcId="{66DA385A-5DBC-47EB-9B9E-E0C049BADB1A}" destId="{D5294F22-BFEA-4EC6-AF92-5928452EE341}" srcOrd="0" destOrd="0" parTransId="{6F7E784D-FDC2-4720-91B7-CCBE7CE05435}" sibTransId="{14525C6B-DF88-4E86-9980-140A5D18C351}"/>
    <dgm:cxn modelId="{3AE5A3CF-6DC3-4836-842E-22CC280C8121}" type="presOf" srcId="{11D654D2-DEC3-488A-9119-17D11BAB7973}" destId="{8C66822F-E3C9-4DA8-8941-DBCB3EB221BA}" srcOrd="0" destOrd="0" presId="urn:microsoft.com/office/officeart/2005/8/layout/list1"/>
    <dgm:cxn modelId="{3C2E7BB1-3573-4172-8618-64C52FD4CE20}" type="presParOf" srcId="{3510995E-B91D-4972-8C44-6CF0E9CC5D92}" destId="{03C746B8-4B66-4E8F-B534-FEF31395EFFE}" srcOrd="0" destOrd="0" presId="urn:microsoft.com/office/officeart/2005/8/layout/list1"/>
    <dgm:cxn modelId="{7D1D000F-4540-4B14-A42B-704F65130123}" type="presParOf" srcId="{03C746B8-4B66-4E8F-B534-FEF31395EFFE}" destId="{9288857B-FFFA-425D-8F5D-A5FE2E0B1750}" srcOrd="0" destOrd="0" presId="urn:microsoft.com/office/officeart/2005/8/layout/list1"/>
    <dgm:cxn modelId="{5EC48D4B-E61B-4F00-A3D4-4F9C2336CCB1}" type="presParOf" srcId="{03C746B8-4B66-4E8F-B534-FEF31395EFFE}" destId="{BFDD50EF-5834-40B0-9388-A5888DFF58DA}" srcOrd="1" destOrd="0" presId="urn:microsoft.com/office/officeart/2005/8/layout/list1"/>
    <dgm:cxn modelId="{968BC1DA-823B-47DA-B082-C05C02BEF6ED}" type="presParOf" srcId="{3510995E-B91D-4972-8C44-6CF0E9CC5D92}" destId="{93539C9C-1B93-46EB-96D2-8E8ED01AD26D}" srcOrd="1" destOrd="0" presId="urn:microsoft.com/office/officeart/2005/8/layout/list1"/>
    <dgm:cxn modelId="{8E6BEA32-223C-41C3-B61C-D5F3AFFCBE7C}" type="presParOf" srcId="{3510995E-B91D-4972-8C44-6CF0E9CC5D92}" destId="{200514E7-3B2E-46A2-B0CB-3206F2B61CD2}" srcOrd="2" destOrd="0" presId="urn:microsoft.com/office/officeart/2005/8/layout/list1"/>
    <dgm:cxn modelId="{DFCE981F-600D-4239-B498-E8541AA6CE39}" type="presParOf" srcId="{3510995E-B91D-4972-8C44-6CF0E9CC5D92}" destId="{A04F6F97-B861-4617-84F1-59F218BB5285}" srcOrd="3" destOrd="0" presId="urn:microsoft.com/office/officeart/2005/8/layout/list1"/>
    <dgm:cxn modelId="{ACDD40C5-CC86-4EB6-8B23-5B41C7BB51FC}" type="presParOf" srcId="{3510995E-B91D-4972-8C44-6CF0E9CC5D92}" destId="{A883DA0B-EA3E-4659-A9B7-D7D3A8E70321}" srcOrd="4" destOrd="0" presId="urn:microsoft.com/office/officeart/2005/8/layout/list1"/>
    <dgm:cxn modelId="{880E0E3A-AF36-4DB0-B902-177165136A6B}" type="presParOf" srcId="{A883DA0B-EA3E-4659-A9B7-D7D3A8E70321}" destId="{32888117-9F89-49DA-80F2-10585ECAAEBC}" srcOrd="0" destOrd="0" presId="urn:microsoft.com/office/officeart/2005/8/layout/list1"/>
    <dgm:cxn modelId="{EB1F3F71-2AEC-42BA-A276-0CDBC993AC2C}" type="presParOf" srcId="{A883DA0B-EA3E-4659-A9B7-D7D3A8E70321}" destId="{AEE56BA1-46F4-47B8-B5A7-F8E69C3E37D7}" srcOrd="1" destOrd="0" presId="urn:microsoft.com/office/officeart/2005/8/layout/list1"/>
    <dgm:cxn modelId="{F88362B1-C5AE-4E67-A422-6F458DF8F374}" type="presParOf" srcId="{3510995E-B91D-4972-8C44-6CF0E9CC5D92}" destId="{1041BB7B-6633-4DF5-8581-FD0983BA5A94}" srcOrd="5" destOrd="0" presId="urn:microsoft.com/office/officeart/2005/8/layout/list1"/>
    <dgm:cxn modelId="{B01CB1DC-FD93-46C4-83FD-E6F987FDEEB4}" type="presParOf" srcId="{3510995E-B91D-4972-8C44-6CF0E9CC5D92}" destId="{3924D6D6-A66A-48BD-970B-E97EC0EF7030}" srcOrd="6" destOrd="0" presId="urn:microsoft.com/office/officeart/2005/8/layout/list1"/>
    <dgm:cxn modelId="{B76C82DC-616F-48AA-B4A0-75053A186050}" type="presParOf" srcId="{3510995E-B91D-4972-8C44-6CF0E9CC5D92}" destId="{A935A998-EBFA-40D5-A2F9-982D0A44E4F0}" srcOrd="7" destOrd="0" presId="urn:microsoft.com/office/officeart/2005/8/layout/list1"/>
    <dgm:cxn modelId="{1F160323-EFF7-4E52-B79B-03052D3A2150}" type="presParOf" srcId="{3510995E-B91D-4972-8C44-6CF0E9CC5D92}" destId="{5428DC75-A9D0-4364-A924-2C1528C5CC8B}" srcOrd="8" destOrd="0" presId="urn:microsoft.com/office/officeart/2005/8/layout/list1"/>
    <dgm:cxn modelId="{0B11CF85-531D-4ED0-ACFC-2D802E10B3E5}" type="presParOf" srcId="{5428DC75-A9D0-4364-A924-2C1528C5CC8B}" destId="{1BF1EE1C-6770-4BEB-9D49-95408B05CC87}" srcOrd="0" destOrd="0" presId="urn:microsoft.com/office/officeart/2005/8/layout/list1"/>
    <dgm:cxn modelId="{88B0B0EF-64FC-45CD-AC89-70BF76B2A40C}" type="presParOf" srcId="{5428DC75-A9D0-4364-A924-2C1528C5CC8B}" destId="{C3415468-6137-4818-9334-B5958DFB7A6B}" srcOrd="1" destOrd="0" presId="urn:microsoft.com/office/officeart/2005/8/layout/list1"/>
    <dgm:cxn modelId="{8BD8EC9B-65B9-493C-B0CA-EA961ACF9A96}" type="presParOf" srcId="{3510995E-B91D-4972-8C44-6CF0E9CC5D92}" destId="{5C5A0BE9-0BFF-4CA2-9A1C-5859096480C4}" srcOrd="9" destOrd="0" presId="urn:microsoft.com/office/officeart/2005/8/layout/list1"/>
    <dgm:cxn modelId="{9F7DC34B-904F-4A8A-AA20-A40F8F4881DC}" type="presParOf" srcId="{3510995E-B91D-4972-8C44-6CF0E9CC5D92}" destId="{49B57A4E-B349-47C8-8860-6992CD55804F}" srcOrd="10" destOrd="0" presId="urn:microsoft.com/office/officeart/2005/8/layout/list1"/>
    <dgm:cxn modelId="{B0A956CB-4C33-4DFF-91FB-518E7F3B5438}" type="presParOf" srcId="{3510995E-B91D-4972-8C44-6CF0E9CC5D92}" destId="{5C99BF4C-BF62-4C75-8E92-49F4D187E222}" srcOrd="11" destOrd="0" presId="urn:microsoft.com/office/officeart/2005/8/layout/list1"/>
    <dgm:cxn modelId="{6F1AC6CC-C898-4272-B8E4-53ABA95A9AD9}" type="presParOf" srcId="{3510995E-B91D-4972-8C44-6CF0E9CC5D92}" destId="{645A9C60-D477-43E3-9018-A89CF360D70D}" srcOrd="12" destOrd="0" presId="urn:microsoft.com/office/officeart/2005/8/layout/list1"/>
    <dgm:cxn modelId="{BE7AD36E-FCDD-4309-A1CA-63A5BF62E996}" type="presParOf" srcId="{645A9C60-D477-43E3-9018-A89CF360D70D}" destId="{8C66822F-E3C9-4DA8-8941-DBCB3EB221BA}" srcOrd="0" destOrd="0" presId="urn:microsoft.com/office/officeart/2005/8/layout/list1"/>
    <dgm:cxn modelId="{446F24D9-6C3D-4C1F-85FE-723176C34783}" type="presParOf" srcId="{645A9C60-D477-43E3-9018-A89CF360D70D}" destId="{CE3F5AE4-442A-479F-A74E-843D0E5CC5AF}" srcOrd="1" destOrd="0" presId="urn:microsoft.com/office/officeart/2005/8/layout/list1"/>
    <dgm:cxn modelId="{02B803BB-20D2-4224-AC4E-75BAB8ABC693}" type="presParOf" srcId="{3510995E-B91D-4972-8C44-6CF0E9CC5D92}" destId="{7FFFF1C0-8412-4C01-8952-7A6FAFB04297}" srcOrd="13" destOrd="0" presId="urn:microsoft.com/office/officeart/2005/8/layout/list1"/>
    <dgm:cxn modelId="{085DC05D-2F01-4496-A428-B93A7657C416}" type="presParOf" srcId="{3510995E-B91D-4972-8C44-6CF0E9CC5D92}" destId="{F77DB4C4-DD8A-4BC5-B771-CD3F1B261851}" srcOrd="14" destOrd="0" presId="urn:microsoft.com/office/officeart/2005/8/layout/list1"/>
    <dgm:cxn modelId="{CB183AE3-8A83-4F4E-ACDE-A7BFCF6BA01A}" type="presParOf" srcId="{3510995E-B91D-4972-8C44-6CF0E9CC5D92}" destId="{E999AF9B-34A5-4B9E-8A52-60BB15E00664}" srcOrd="15" destOrd="0" presId="urn:microsoft.com/office/officeart/2005/8/layout/list1"/>
    <dgm:cxn modelId="{01EE6300-31D1-499F-B076-E8324A240465}" type="presParOf" srcId="{3510995E-B91D-4972-8C44-6CF0E9CC5D92}" destId="{08BB78D4-F9B7-4304-963C-0FD0B86373E3}" srcOrd="16" destOrd="0" presId="urn:microsoft.com/office/officeart/2005/8/layout/list1"/>
    <dgm:cxn modelId="{1DF698BF-B9B8-4D07-9B32-312585B3D164}" type="presParOf" srcId="{08BB78D4-F9B7-4304-963C-0FD0B86373E3}" destId="{415E3223-8816-41E1-B0DF-1010C90D18FB}" srcOrd="0" destOrd="0" presId="urn:microsoft.com/office/officeart/2005/8/layout/list1"/>
    <dgm:cxn modelId="{C38A3EC2-8116-4C6E-B096-F900EB448B92}" type="presParOf" srcId="{08BB78D4-F9B7-4304-963C-0FD0B86373E3}" destId="{ABA914D6-8633-4882-A706-4B13A146B15E}" srcOrd="1" destOrd="0" presId="urn:microsoft.com/office/officeart/2005/8/layout/list1"/>
    <dgm:cxn modelId="{063CA464-905D-443E-A51F-BFF1864BED9E}" type="presParOf" srcId="{3510995E-B91D-4972-8C44-6CF0E9CC5D92}" destId="{4B306A6D-3F2C-4B58-A10A-051BE97C392C}" srcOrd="17" destOrd="0" presId="urn:microsoft.com/office/officeart/2005/8/layout/list1"/>
    <dgm:cxn modelId="{B1654466-CCD6-4159-A2CD-30714644CB57}" type="presParOf" srcId="{3510995E-B91D-4972-8C44-6CF0E9CC5D92}" destId="{114AD179-1A54-4372-8641-12787E83082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43F9D8-55E0-46C1-B0F9-2EB47ABECAF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6B685E-081E-4ED4-B7A9-10F5B2A4C643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 smtClean="0"/>
            <a:t>5. Moving data collection online</a:t>
          </a:r>
          <a:endParaRPr lang="en-US" dirty="0"/>
        </a:p>
      </dgm:t>
    </dgm:pt>
    <dgm:pt modelId="{1C766EC1-B528-441E-B43A-FC2527BEA721}" type="parTrans" cxnId="{449AF34D-0377-4F3A-B883-6CB6984DA4E3}">
      <dgm:prSet/>
      <dgm:spPr/>
      <dgm:t>
        <a:bodyPr/>
        <a:lstStyle/>
        <a:p>
          <a:endParaRPr lang="en-US"/>
        </a:p>
      </dgm:t>
    </dgm:pt>
    <dgm:pt modelId="{5F7902F3-9248-4107-89C0-A9EE73F4D134}" type="sibTrans" cxnId="{449AF34D-0377-4F3A-B883-6CB6984DA4E3}">
      <dgm:prSet/>
      <dgm:spPr/>
      <dgm:t>
        <a:bodyPr/>
        <a:lstStyle/>
        <a:p>
          <a:endParaRPr lang="en-US"/>
        </a:p>
      </dgm:t>
    </dgm:pt>
    <dgm:pt modelId="{2FC6AE17-9E6B-4B0C-AA80-26CBF719E0D5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 smtClean="0"/>
            <a:t>1. Survey data and admin data integration</a:t>
          </a:r>
          <a:endParaRPr lang="en-US" dirty="0"/>
        </a:p>
      </dgm:t>
    </dgm:pt>
    <dgm:pt modelId="{AF945C3D-E0EC-404B-85A7-EBB953E6048A}" type="parTrans" cxnId="{6898B851-5028-4DA0-A3A1-AFDF12805E5A}">
      <dgm:prSet/>
      <dgm:spPr/>
      <dgm:t>
        <a:bodyPr/>
        <a:lstStyle/>
        <a:p>
          <a:endParaRPr lang="en-US"/>
        </a:p>
      </dgm:t>
    </dgm:pt>
    <dgm:pt modelId="{9F9017EE-C46D-4717-A286-67929939E77B}" type="sibTrans" cxnId="{6898B851-5028-4DA0-A3A1-AFDF12805E5A}">
      <dgm:prSet/>
      <dgm:spPr/>
      <dgm:t>
        <a:bodyPr/>
        <a:lstStyle/>
        <a:p>
          <a:endParaRPr lang="en-US"/>
        </a:p>
      </dgm:t>
    </dgm:pt>
    <dgm:pt modelId="{6A3AD15D-DB39-471F-B9F1-D8EB4639D21A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 smtClean="0"/>
            <a:t>2. Moving to integrated systems</a:t>
          </a:r>
          <a:endParaRPr lang="en-US" dirty="0"/>
        </a:p>
      </dgm:t>
    </dgm:pt>
    <dgm:pt modelId="{B48CC753-E2C8-4DEC-8010-7CA6D965B131}" type="parTrans" cxnId="{845C2E32-ECD0-46F6-A33B-23202D9E5374}">
      <dgm:prSet/>
      <dgm:spPr/>
      <dgm:t>
        <a:bodyPr/>
        <a:lstStyle/>
        <a:p>
          <a:endParaRPr lang="en-US"/>
        </a:p>
      </dgm:t>
    </dgm:pt>
    <dgm:pt modelId="{7C63E9EE-1FC0-4EF6-A541-889639B32F1C}" type="sibTrans" cxnId="{845C2E32-ECD0-46F6-A33B-23202D9E5374}">
      <dgm:prSet/>
      <dgm:spPr/>
      <dgm:t>
        <a:bodyPr/>
        <a:lstStyle/>
        <a:p>
          <a:endParaRPr lang="en-US"/>
        </a:p>
      </dgm:t>
    </dgm:pt>
    <dgm:pt modelId="{4DB2BFC9-ED47-4334-ACB5-84CDCC48DEA6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 smtClean="0"/>
            <a:t>3. Business and Social Survey rationalisation</a:t>
          </a:r>
          <a:endParaRPr lang="en-US" dirty="0"/>
        </a:p>
      </dgm:t>
    </dgm:pt>
    <dgm:pt modelId="{357E6A1A-53A6-4664-9F9F-BDD9DFDA3DE8}" type="parTrans" cxnId="{6A8A6B52-B146-4E64-B525-230A1C093381}">
      <dgm:prSet/>
      <dgm:spPr/>
      <dgm:t>
        <a:bodyPr/>
        <a:lstStyle/>
        <a:p>
          <a:endParaRPr lang="en-US"/>
        </a:p>
      </dgm:t>
    </dgm:pt>
    <dgm:pt modelId="{B29331E6-4366-49C0-B504-19B6E0E6D542}" type="sibTrans" cxnId="{6A8A6B52-B146-4E64-B525-230A1C093381}">
      <dgm:prSet/>
      <dgm:spPr/>
      <dgm:t>
        <a:bodyPr/>
        <a:lstStyle/>
        <a:p>
          <a:endParaRPr lang="en-US"/>
        </a:p>
      </dgm:t>
    </dgm:pt>
    <dgm:pt modelId="{65528B2E-85F8-468B-95A8-9409D866CFE4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 smtClean="0"/>
            <a:t>4. Field Force modernisation</a:t>
          </a:r>
          <a:endParaRPr lang="en-US" dirty="0"/>
        </a:p>
      </dgm:t>
    </dgm:pt>
    <dgm:pt modelId="{C1C3A7F7-EDBE-41D0-B709-CA32C44B1B33}" type="parTrans" cxnId="{9DE40B4A-E523-4DF8-97F2-E9617BDDA598}">
      <dgm:prSet/>
      <dgm:spPr/>
      <dgm:t>
        <a:bodyPr/>
        <a:lstStyle/>
        <a:p>
          <a:endParaRPr lang="en-US"/>
        </a:p>
      </dgm:t>
    </dgm:pt>
    <dgm:pt modelId="{B02F3817-C85A-440F-85C6-F668ADE941CF}" type="sibTrans" cxnId="{9DE40B4A-E523-4DF8-97F2-E9617BDDA598}">
      <dgm:prSet/>
      <dgm:spPr/>
      <dgm:t>
        <a:bodyPr/>
        <a:lstStyle/>
        <a:p>
          <a:endParaRPr lang="en-US"/>
        </a:p>
      </dgm:t>
    </dgm:pt>
    <dgm:pt modelId="{37DAD4DD-CC9C-4381-8CF7-353946760CEE}">
      <dgm:prSet phldrT="[Text]"/>
      <dgm:spPr>
        <a:solidFill>
          <a:schemeClr val="accent1">
            <a:lumMod val="50000"/>
          </a:schemeClr>
        </a:solidFill>
        <a:ln>
          <a:solidFill>
            <a:srgbClr val="002D46"/>
          </a:solidFill>
        </a:ln>
      </dgm:spPr>
      <dgm:t>
        <a:bodyPr/>
        <a:lstStyle/>
        <a:p>
          <a:r>
            <a:rPr lang="en-US" b="0" dirty="0" smtClean="0"/>
            <a:t>Aim:</a:t>
          </a:r>
          <a:br>
            <a:rPr lang="en-US" b="0" dirty="0" smtClean="0"/>
          </a:br>
          <a:r>
            <a:rPr lang="en-US" b="0" dirty="0" smtClean="0"/>
            <a:t>Modernise the business!</a:t>
          </a:r>
          <a:endParaRPr lang="en-US" b="0" dirty="0"/>
        </a:p>
      </dgm:t>
    </dgm:pt>
    <dgm:pt modelId="{B1AC3854-6368-4C76-8B40-9A0D337E800A}" type="parTrans" cxnId="{C16EFC9B-5405-40BC-A20D-68388118C778}">
      <dgm:prSet/>
      <dgm:spPr/>
      <dgm:t>
        <a:bodyPr/>
        <a:lstStyle/>
        <a:p>
          <a:endParaRPr lang="en-US"/>
        </a:p>
      </dgm:t>
    </dgm:pt>
    <dgm:pt modelId="{1346B92C-D1A4-4CC0-8028-A3451C5ECF6A}" type="sibTrans" cxnId="{C16EFC9B-5405-40BC-A20D-68388118C778}">
      <dgm:prSet/>
      <dgm:spPr/>
      <dgm:t>
        <a:bodyPr/>
        <a:lstStyle/>
        <a:p>
          <a:endParaRPr lang="en-US"/>
        </a:p>
      </dgm:t>
    </dgm:pt>
    <dgm:pt modelId="{82C756BC-AA9D-43EB-8025-D1C0D4815369}" type="pres">
      <dgm:prSet presAssocID="{EC43F9D8-55E0-46C1-B0F9-2EB47ABECAF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F06D37-936E-4123-B2A1-CCAEDB6961F5}" type="pres">
      <dgm:prSet presAssocID="{036B685E-081E-4ED4-B7A9-10F5B2A4C643}" presName="node" presStyleLbl="node1" presStyleIdx="0" presStyleCnt="6" custLinFactX="100000" custLinFactY="16625" custLinFactNeighborX="118947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AC61B2-A0E3-45B8-A31E-81B54856B825}" type="pres">
      <dgm:prSet presAssocID="{5F7902F3-9248-4107-89C0-A9EE73F4D134}" presName="sibTrans" presStyleCnt="0"/>
      <dgm:spPr/>
    </dgm:pt>
    <dgm:pt modelId="{15E2FEB4-A21D-4123-824E-4C4B9CBD0E47}" type="pres">
      <dgm:prSet presAssocID="{2FC6AE17-9E6B-4B0C-AA80-26CBF719E0D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16764B-1D45-4419-B48D-A6E0887775DF}" type="pres">
      <dgm:prSet presAssocID="{9F9017EE-C46D-4717-A286-67929939E77B}" presName="sibTrans" presStyleCnt="0"/>
      <dgm:spPr/>
    </dgm:pt>
    <dgm:pt modelId="{33406F40-94DB-4CC8-8162-58C27997F8DC}" type="pres">
      <dgm:prSet presAssocID="{6A3AD15D-DB39-471F-B9F1-D8EB4639D21A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BB920C-81D3-4FB9-8625-866DE3B3C190}" type="pres">
      <dgm:prSet presAssocID="{7C63E9EE-1FC0-4EF6-A541-889639B32F1C}" presName="sibTrans" presStyleCnt="0"/>
      <dgm:spPr/>
    </dgm:pt>
    <dgm:pt modelId="{DB212F6F-6F54-4C89-9023-71C4156DBA36}" type="pres">
      <dgm:prSet presAssocID="{4DB2BFC9-ED47-4334-ACB5-84CDCC48DEA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217567-6F8A-4E04-B42F-49CE4D5AD357}" type="pres">
      <dgm:prSet presAssocID="{B29331E6-4366-49C0-B504-19B6E0E6D542}" presName="sibTrans" presStyleCnt="0"/>
      <dgm:spPr/>
    </dgm:pt>
    <dgm:pt modelId="{81941FA1-20B6-4F1B-B729-8D3E8FB399B6}" type="pres">
      <dgm:prSet presAssocID="{65528B2E-85F8-468B-95A8-9409D866CFE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4280F7-CF6F-4B81-8483-96BE6416FF15}" type="pres">
      <dgm:prSet presAssocID="{B02F3817-C85A-440F-85C6-F668ADE941CF}" presName="sibTrans" presStyleCnt="0"/>
      <dgm:spPr/>
    </dgm:pt>
    <dgm:pt modelId="{B6A8A091-55A5-4EED-A705-A882F0F61EDB}" type="pres">
      <dgm:prSet presAssocID="{37DAD4DD-CC9C-4381-8CF7-353946760CEE}" presName="node" presStyleLbl="node1" presStyleIdx="5" presStyleCnt="6" custLinFactX="-100000" custLinFactY="-17001" custLinFactNeighborX="-12000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898B851-5028-4DA0-A3A1-AFDF12805E5A}" srcId="{EC43F9D8-55E0-46C1-B0F9-2EB47ABECAFE}" destId="{2FC6AE17-9E6B-4B0C-AA80-26CBF719E0D5}" srcOrd="1" destOrd="0" parTransId="{AF945C3D-E0EC-404B-85A7-EBB953E6048A}" sibTransId="{9F9017EE-C46D-4717-A286-67929939E77B}"/>
    <dgm:cxn modelId="{3D5AF0CE-61E5-41B4-96DC-204061C7D50E}" type="presOf" srcId="{37DAD4DD-CC9C-4381-8CF7-353946760CEE}" destId="{B6A8A091-55A5-4EED-A705-A882F0F61EDB}" srcOrd="0" destOrd="0" presId="urn:microsoft.com/office/officeart/2005/8/layout/default"/>
    <dgm:cxn modelId="{49585F3C-2178-45CC-A7C6-D8B11266F6F5}" type="presOf" srcId="{65528B2E-85F8-468B-95A8-9409D866CFE4}" destId="{81941FA1-20B6-4F1B-B729-8D3E8FB399B6}" srcOrd="0" destOrd="0" presId="urn:microsoft.com/office/officeart/2005/8/layout/default"/>
    <dgm:cxn modelId="{449AF34D-0377-4F3A-B883-6CB6984DA4E3}" srcId="{EC43F9D8-55E0-46C1-B0F9-2EB47ABECAFE}" destId="{036B685E-081E-4ED4-B7A9-10F5B2A4C643}" srcOrd="0" destOrd="0" parTransId="{1C766EC1-B528-441E-B43A-FC2527BEA721}" sibTransId="{5F7902F3-9248-4107-89C0-A9EE73F4D134}"/>
    <dgm:cxn modelId="{845C2E32-ECD0-46F6-A33B-23202D9E5374}" srcId="{EC43F9D8-55E0-46C1-B0F9-2EB47ABECAFE}" destId="{6A3AD15D-DB39-471F-B9F1-D8EB4639D21A}" srcOrd="2" destOrd="0" parTransId="{B48CC753-E2C8-4DEC-8010-7CA6D965B131}" sibTransId="{7C63E9EE-1FC0-4EF6-A541-889639B32F1C}"/>
    <dgm:cxn modelId="{9DE40B4A-E523-4DF8-97F2-E9617BDDA598}" srcId="{EC43F9D8-55E0-46C1-B0F9-2EB47ABECAFE}" destId="{65528B2E-85F8-468B-95A8-9409D866CFE4}" srcOrd="4" destOrd="0" parTransId="{C1C3A7F7-EDBE-41D0-B709-CA32C44B1B33}" sibTransId="{B02F3817-C85A-440F-85C6-F668ADE941CF}"/>
    <dgm:cxn modelId="{304685D1-FC64-45C3-9751-D42C1C7F5D93}" type="presOf" srcId="{2FC6AE17-9E6B-4B0C-AA80-26CBF719E0D5}" destId="{15E2FEB4-A21D-4123-824E-4C4B9CBD0E47}" srcOrd="0" destOrd="0" presId="urn:microsoft.com/office/officeart/2005/8/layout/default"/>
    <dgm:cxn modelId="{A44ECF1B-318F-4931-8844-4141E74D4E35}" type="presOf" srcId="{036B685E-081E-4ED4-B7A9-10F5B2A4C643}" destId="{A4F06D37-936E-4123-B2A1-CCAEDB6961F5}" srcOrd="0" destOrd="0" presId="urn:microsoft.com/office/officeart/2005/8/layout/default"/>
    <dgm:cxn modelId="{C16EFC9B-5405-40BC-A20D-68388118C778}" srcId="{EC43F9D8-55E0-46C1-B0F9-2EB47ABECAFE}" destId="{37DAD4DD-CC9C-4381-8CF7-353946760CEE}" srcOrd="5" destOrd="0" parTransId="{B1AC3854-6368-4C76-8B40-9A0D337E800A}" sibTransId="{1346B92C-D1A4-4CC0-8028-A3451C5ECF6A}"/>
    <dgm:cxn modelId="{8B73AE3C-4825-4809-B747-A8178137A921}" type="presOf" srcId="{4DB2BFC9-ED47-4334-ACB5-84CDCC48DEA6}" destId="{DB212F6F-6F54-4C89-9023-71C4156DBA36}" srcOrd="0" destOrd="0" presId="urn:microsoft.com/office/officeart/2005/8/layout/default"/>
    <dgm:cxn modelId="{0E032CBC-BC58-4437-B064-96008A91B2B6}" type="presOf" srcId="{6A3AD15D-DB39-471F-B9F1-D8EB4639D21A}" destId="{33406F40-94DB-4CC8-8162-58C27997F8DC}" srcOrd="0" destOrd="0" presId="urn:microsoft.com/office/officeart/2005/8/layout/default"/>
    <dgm:cxn modelId="{04F575E6-D0DD-4AA0-BDE2-382119B158C2}" type="presOf" srcId="{EC43F9D8-55E0-46C1-B0F9-2EB47ABECAFE}" destId="{82C756BC-AA9D-43EB-8025-D1C0D4815369}" srcOrd="0" destOrd="0" presId="urn:microsoft.com/office/officeart/2005/8/layout/default"/>
    <dgm:cxn modelId="{6A8A6B52-B146-4E64-B525-230A1C093381}" srcId="{EC43F9D8-55E0-46C1-B0F9-2EB47ABECAFE}" destId="{4DB2BFC9-ED47-4334-ACB5-84CDCC48DEA6}" srcOrd="3" destOrd="0" parTransId="{357E6A1A-53A6-4664-9F9F-BDD9DFDA3DE8}" sibTransId="{B29331E6-4366-49C0-B504-19B6E0E6D542}"/>
    <dgm:cxn modelId="{C2AA0EB0-A263-4FFB-B4C4-1FC8AAD55CE2}" type="presParOf" srcId="{82C756BC-AA9D-43EB-8025-D1C0D4815369}" destId="{A4F06D37-936E-4123-B2A1-CCAEDB6961F5}" srcOrd="0" destOrd="0" presId="urn:microsoft.com/office/officeart/2005/8/layout/default"/>
    <dgm:cxn modelId="{19A9C1F9-46AB-43B3-A0E8-BCF1BB765777}" type="presParOf" srcId="{82C756BC-AA9D-43EB-8025-D1C0D4815369}" destId="{4CAC61B2-A0E3-45B8-A31E-81B54856B825}" srcOrd="1" destOrd="0" presId="urn:microsoft.com/office/officeart/2005/8/layout/default"/>
    <dgm:cxn modelId="{029ABB8C-B383-4A73-83D1-13F560D4279C}" type="presParOf" srcId="{82C756BC-AA9D-43EB-8025-D1C0D4815369}" destId="{15E2FEB4-A21D-4123-824E-4C4B9CBD0E47}" srcOrd="2" destOrd="0" presId="urn:microsoft.com/office/officeart/2005/8/layout/default"/>
    <dgm:cxn modelId="{66C9E122-C1CC-477E-9488-4660E88C032C}" type="presParOf" srcId="{82C756BC-AA9D-43EB-8025-D1C0D4815369}" destId="{7A16764B-1D45-4419-B48D-A6E0887775DF}" srcOrd="3" destOrd="0" presId="urn:microsoft.com/office/officeart/2005/8/layout/default"/>
    <dgm:cxn modelId="{B513A05F-3890-400C-8254-D9CD61AC9372}" type="presParOf" srcId="{82C756BC-AA9D-43EB-8025-D1C0D4815369}" destId="{33406F40-94DB-4CC8-8162-58C27997F8DC}" srcOrd="4" destOrd="0" presId="urn:microsoft.com/office/officeart/2005/8/layout/default"/>
    <dgm:cxn modelId="{D8B70335-03E9-4694-B469-C94D26997B14}" type="presParOf" srcId="{82C756BC-AA9D-43EB-8025-D1C0D4815369}" destId="{21BB920C-81D3-4FB9-8625-866DE3B3C190}" srcOrd="5" destOrd="0" presId="urn:microsoft.com/office/officeart/2005/8/layout/default"/>
    <dgm:cxn modelId="{266E9EA9-60BD-4F12-8CF2-4AFB0A3939CA}" type="presParOf" srcId="{82C756BC-AA9D-43EB-8025-D1C0D4815369}" destId="{DB212F6F-6F54-4C89-9023-71C4156DBA36}" srcOrd="6" destOrd="0" presId="urn:microsoft.com/office/officeart/2005/8/layout/default"/>
    <dgm:cxn modelId="{86C31D37-9D9C-416E-ACF0-1849A1BFDD5E}" type="presParOf" srcId="{82C756BC-AA9D-43EB-8025-D1C0D4815369}" destId="{B5217567-6F8A-4E04-B42F-49CE4D5AD357}" srcOrd="7" destOrd="0" presId="urn:microsoft.com/office/officeart/2005/8/layout/default"/>
    <dgm:cxn modelId="{7036440E-9DED-4437-98B1-5C64124B9D80}" type="presParOf" srcId="{82C756BC-AA9D-43EB-8025-D1C0D4815369}" destId="{81941FA1-20B6-4F1B-B729-8D3E8FB399B6}" srcOrd="8" destOrd="0" presId="urn:microsoft.com/office/officeart/2005/8/layout/default"/>
    <dgm:cxn modelId="{3814ACD6-5D64-431E-8601-ADDDDFBC7538}" type="presParOf" srcId="{82C756BC-AA9D-43EB-8025-D1C0D4815369}" destId="{744280F7-CF6F-4B81-8483-96BE6416FF15}" srcOrd="9" destOrd="0" presId="urn:microsoft.com/office/officeart/2005/8/layout/default"/>
    <dgm:cxn modelId="{A7F03723-2EFF-4D03-9492-973F52AC1F19}" type="presParOf" srcId="{82C756BC-AA9D-43EB-8025-D1C0D4815369}" destId="{B6A8A091-55A5-4EED-A705-A882F0F61EDB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022BC9-95C4-4ED7-8562-6D25ECA2716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48D3A3-0335-497B-BB39-77692981082D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GB" dirty="0" smtClean="0"/>
            <a:t>Radical re-design approach</a:t>
          </a:r>
          <a:endParaRPr lang="en-US" dirty="0"/>
        </a:p>
      </dgm:t>
    </dgm:pt>
    <dgm:pt modelId="{CC47F31F-177A-4773-982B-AE20BCB62C30}" type="parTrans" cxnId="{CB69E804-4301-48D1-91FE-3FD8FDEB7BEF}">
      <dgm:prSet/>
      <dgm:spPr/>
      <dgm:t>
        <a:bodyPr/>
        <a:lstStyle/>
        <a:p>
          <a:endParaRPr lang="en-US"/>
        </a:p>
      </dgm:t>
    </dgm:pt>
    <dgm:pt modelId="{8A134F61-C16A-46E9-878E-1FF549A63CAD}" type="sibTrans" cxnId="{CB69E804-4301-48D1-91FE-3FD8FDEB7BEF}">
      <dgm:prSet/>
      <dgm:spPr/>
      <dgm:t>
        <a:bodyPr/>
        <a:lstStyle/>
        <a:p>
          <a:endParaRPr lang="en-US"/>
        </a:p>
      </dgm:t>
    </dgm:pt>
    <dgm:pt modelId="{53961E3D-2063-4166-8D53-9438ACD5825C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GB" dirty="0" smtClean="0"/>
            <a:t>Respondent centric</a:t>
          </a:r>
          <a:endParaRPr lang="en-US" dirty="0"/>
        </a:p>
      </dgm:t>
    </dgm:pt>
    <dgm:pt modelId="{C859331B-91ED-4790-B19A-9F9F6E65BD2B}" type="parTrans" cxnId="{A30AFD95-DCD2-4ECE-999C-B525CD55A19F}">
      <dgm:prSet/>
      <dgm:spPr/>
      <dgm:t>
        <a:bodyPr/>
        <a:lstStyle/>
        <a:p>
          <a:endParaRPr lang="en-US"/>
        </a:p>
      </dgm:t>
    </dgm:pt>
    <dgm:pt modelId="{32412FF2-B8A8-4463-A38D-EB57A7E8B924}" type="sibTrans" cxnId="{A30AFD95-DCD2-4ECE-999C-B525CD55A19F}">
      <dgm:prSet/>
      <dgm:spPr/>
      <dgm:t>
        <a:bodyPr/>
        <a:lstStyle/>
        <a:p>
          <a:endParaRPr lang="en-US"/>
        </a:p>
      </dgm:t>
    </dgm:pt>
    <dgm:pt modelId="{D49A5D5C-4191-4568-A180-BA2164A3F975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GB" dirty="0" smtClean="0"/>
            <a:t>Agile delivery</a:t>
          </a:r>
          <a:endParaRPr lang="en-US" dirty="0"/>
        </a:p>
      </dgm:t>
    </dgm:pt>
    <dgm:pt modelId="{103786F7-80FE-473C-946F-13348C1081D2}" type="parTrans" cxnId="{629BB878-A4CA-4E19-9979-B1890A67D0C7}">
      <dgm:prSet/>
      <dgm:spPr/>
      <dgm:t>
        <a:bodyPr/>
        <a:lstStyle/>
        <a:p>
          <a:endParaRPr lang="en-US"/>
        </a:p>
      </dgm:t>
    </dgm:pt>
    <dgm:pt modelId="{9E9BC88F-AA02-490C-9664-13B3CB6A9C57}" type="sibTrans" cxnId="{629BB878-A4CA-4E19-9979-B1890A67D0C7}">
      <dgm:prSet/>
      <dgm:spPr/>
      <dgm:t>
        <a:bodyPr/>
        <a:lstStyle/>
        <a:p>
          <a:endParaRPr lang="en-US"/>
        </a:p>
      </dgm:t>
    </dgm:pt>
    <dgm:pt modelId="{641CC297-07D0-4ECA-9F3C-666519CA7164}" type="pres">
      <dgm:prSet presAssocID="{9E022BC9-95C4-4ED7-8562-6D25ECA2716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4CD0CE-A826-449C-9599-EB8F38C83EBA}" type="pres">
      <dgm:prSet presAssocID="{2D48D3A3-0335-497B-BB39-77692981082D}" presName="parentLin" presStyleCnt="0"/>
      <dgm:spPr/>
    </dgm:pt>
    <dgm:pt modelId="{83836FC2-7342-4FA0-A284-2EDEC192242C}" type="pres">
      <dgm:prSet presAssocID="{2D48D3A3-0335-497B-BB39-77692981082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2FD8D995-CC32-46B3-B37B-9D1CDD41F9F4}" type="pres">
      <dgm:prSet presAssocID="{2D48D3A3-0335-497B-BB39-77692981082D}" presName="parentText" presStyleLbl="node1" presStyleIdx="0" presStyleCnt="3" custScaleX="11718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E10389-4BCA-4E64-9C75-BB3AFC021297}" type="pres">
      <dgm:prSet presAssocID="{2D48D3A3-0335-497B-BB39-77692981082D}" presName="negativeSpace" presStyleCnt="0"/>
      <dgm:spPr/>
    </dgm:pt>
    <dgm:pt modelId="{8266422E-7705-432F-AED0-62F8F4D1C146}" type="pres">
      <dgm:prSet presAssocID="{2D48D3A3-0335-497B-BB39-77692981082D}" presName="childText" presStyleLbl="conFgAcc1" presStyleIdx="0" presStyleCnt="3">
        <dgm:presLayoutVars>
          <dgm:bulletEnabled val="1"/>
        </dgm:presLayoutVars>
      </dgm:prSet>
      <dgm:spPr>
        <a:noFill/>
        <a:ln>
          <a:noFill/>
        </a:ln>
      </dgm:spPr>
    </dgm:pt>
    <dgm:pt modelId="{E8B0BCA7-3FF7-4384-9D86-BCAA54559FF0}" type="pres">
      <dgm:prSet presAssocID="{8A134F61-C16A-46E9-878E-1FF549A63CAD}" presName="spaceBetweenRectangles" presStyleCnt="0"/>
      <dgm:spPr/>
    </dgm:pt>
    <dgm:pt modelId="{77D259BD-C06B-4BF9-9970-F38D1E419895}" type="pres">
      <dgm:prSet presAssocID="{53961E3D-2063-4166-8D53-9438ACD5825C}" presName="parentLin" presStyleCnt="0"/>
      <dgm:spPr/>
    </dgm:pt>
    <dgm:pt modelId="{ABEEB84A-7196-429A-BB2A-18717F8A255E}" type="pres">
      <dgm:prSet presAssocID="{53961E3D-2063-4166-8D53-9438ACD5825C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CBB2CA5-0C1D-4A14-BEDD-4887F3A31FA5}" type="pres">
      <dgm:prSet presAssocID="{53961E3D-2063-4166-8D53-9438ACD5825C}" presName="parentText" presStyleLbl="node1" presStyleIdx="1" presStyleCnt="3" custScaleX="117183" custLinFactNeighborX="-7354" custLinFactNeighborY="1928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29759-1268-4B2A-BAE6-2DDB1E113CEC}" type="pres">
      <dgm:prSet presAssocID="{53961E3D-2063-4166-8D53-9438ACD5825C}" presName="negativeSpace" presStyleCnt="0"/>
      <dgm:spPr/>
    </dgm:pt>
    <dgm:pt modelId="{9FF78DE5-CF4F-44CD-BFDB-B59F27DD3EFC}" type="pres">
      <dgm:prSet presAssocID="{53961E3D-2063-4166-8D53-9438ACD5825C}" presName="childText" presStyleLbl="conFgAcc1" presStyleIdx="1" presStyleCnt="3">
        <dgm:presLayoutVars>
          <dgm:bulletEnabled val="1"/>
        </dgm:presLayoutVars>
      </dgm:prSet>
      <dgm:spPr>
        <a:noFill/>
        <a:ln>
          <a:noFill/>
        </a:ln>
      </dgm:spPr>
    </dgm:pt>
    <dgm:pt modelId="{D05DC047-27DD-4F2C-86F6-782A4ABC7F28}" type="pres">
      <dgm:prSet presAssocID="{32412FF2-B8A8-4463-A38D-EB57A7E8B924}" presName="spaceBetweenRectangles" presStyleCnt="0"/>
      <dgm:spPr/>
    </dgm:pt>
    <dgm:pt modelId="{2A48C467-0D45-4C73-81D3-6E94FE578FA1}" type="pres">
      <dgm:prSet presAssocID="{D49A5D5C-4191-4568-A180-BA2164A3F975}" presName="parentLin" presStyleCnt="0"/>
      <dgm:spPr/>
    </dgm:pt>
    <dgm:pt modelId="{D973D953-A524-4FF3-A823-F9FD7AC56E89}" type="pres">
      <dgm:prSet presAssocID="{D49A5D5C-4191-4568-A180-BA2164A3F975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CF2F802F-0C95-4940-848E-E34B144CBB52}" type="pres">
      <dgm:prSet presAssocID="{D49A5D5C-4191-4568-A180-BA2164A3F975}" presName="parentText" presStyleLbl="node1" presStyleIdx="2" presStyleCnt="3" custScaleX="11718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6A6B1-6B2E-49D8-A337-9C733C43C51A}" type="pres">
      <dgm:prSet presAssocID="{D49A5D5C-4191-4568-A180-BA2164A3F975}" presName="negativeSpace" presStyleCnt="0"/>
      <dgm:spPr/>
    </dgm:pt>
    <dgm:pt modelId="{78485EF7-13B1-4EA4-BCBE-92F286A9FC49}" type="pres">
      <dgm:prSet presAssocID="{D49A5D5C-4191-4568-A180-BA2164A3F975}" presName="childText" presStyleLbl="conFgAcc1" presStyleIdx="2" presStyleCnt="3">
        <dgm:presLayoutVars>
          <dgm:bulletEnabled val="1"/>
        </dgm:presLayoutVars>
      </dgm:prSet>
      <dgm:spPr>
        <a:noFill/>
        <a:ln>
          <a:noFill/>
        </a:ln>
      </dgm:spPr>
    </dgm:pt>
  </dgm:ptLst>
  <dgm:cxnLst>
    <dgm:cxn modelId="{101065B4-C8E5-43E7-86F9-34F721DE09CC}" type="presOf" srcId="{2D48D3A3-0335-497B-BB39-77692981082D}" destId="{83836FC2-7342-4FA0-A284-2EDEC192242C}" srcOrd="0" destOrd="0" presId="urn:microsoft.com/office/officeart/2005/8/layout/list1"/>
    <dgm:cxn modelId="{1A4AF2A2-A9D0-4805-8550-53BB241A9D30}" type="presOf" srcId="{53961E3D-2063-4166-8D53-9438ACD5825C}" destId="{ABEEB84A-7196-429A-BB2A-18717F8A255E}" srcOrd="0" destOrd="0" presId="urn:microsoft.com/office/officeart/2005/8/layout/list1"/>
    <dgm:cxn modelId="{821B76DF-2849-47D9-A151-7CC64978BD2F}" type="presOf" srcId="{2D48D3A3-0335-497B-BB39-77692981082D}" destId="{2FD8D995-CC32-46B3-B37B-9D1CDD41F9F4}" srcOrd="1" destOrd="0" presId="urn:microsoft.com/office/officeart/2005/8/layout/list1"/>
    <dgm:cxn modelId="{F7E27D14-4661-40A5-8875-3E8FFC76DF2F}" type="presOf" srcId="{D49A5D5C-4191-4568-A180-BA2164A3F975}" destId="{D973D953-A524-4FF3-A823-F9FD7AC56E89}" srcOrd="0" destOrd="0" presId="urn:microsoft.com/office/officeart/2005/8/layout/list1"/>
    <dgm:cxn modelId="{1A96101F-1763-4693-965C-0BA9A0BA38F7}" type="presOf" srcId="{9E022BC9-95C4-4ED7-8562-6D25ECA27163}" destId="{641CC297-07D0-4ECA-9F3C-666519CA7164}" srcOrd="0" destOrd="0" presId="urn:microsoft.com/office/officeart/2005/8/layout/list1"/>
    <dgm:cxn modelId="{019C7B66-9CD8-4DCD-BB94-36CE06E84F54}" type="presOf" srcId="{53961E3D-2063-4166-8D53-9438ACD5825C}" destId="{6CBB2CA5-0C1D-4A14-BEDD-4887F3A31FA5}" srcOrd="1" destOrd="0" presId="urn:microsoft.com/office/officeart/2005/8/layout/list1"/>
    <dgm:cxn modelId="{0CD1D923-39B8-4E01-A347-84A3706576DE}" type="presOf" srcId="{D49A5D5C-4191-4568-A180-BA2164A3F975}" destId="{CF2F802F-0C95-4940-848E-E34B144CBB52}" srcOrd="1" destOrd="0" presId="urn:microsoft.com/office/officeart/2005/8/layout/list1"/>
    <dgm:cxn modelId="{A30AFD95-DCD2-4ECE-999C-B525CD55A19F}" srcId="{9E022BC9-95C4-4ED7-8562-6D25ECA27163}" destId="{53961E3D-2063-4166-8D53-9438ACD5825C}" srcOrd="1" destOrd="0" parTransId="{C859331B-91ED-4790-B19A-9F9F6E65BD2B}" sibTransId="{32412FF2-B8A8-4463-A38D-EB57A7E8B924}"/>
    <dgm:cxn modelId="{CB69E804-4301-48D1-91FE-3FD8FDEB7BEF}" srcId="{9E022BC9-95C4-4ED7-8562-6D25ECA27163}" destId="{2D48D3A3-0335-497B-BB39-77692981082D}" srcOrd="0" destOrd="0" parTransId="{CC47F31F-177A-4773-982B-AE20BCB62C30}" sibTransId="{8A134F61-C16A-46E9-878E-1FF549A63CAD}"/>
    <dgm:cxn modelId="{629BB878-A4CA-4E19-9979-B1890A67D0C7}" srcId="{9E022BC9-95C4-4ED7-8562-6D25ECA27163}" destId="{D49A5D5C-4191-4568-A180-BA2164A3F975}" srcOrd="2" destOrd="0" parTransId="{103786F7-80FE-473C-946F-13348C1081D2}" sibTransId="{9E9BC88F-AA02-490C-9664-13B3CB6A9C57}"/>
    <dgm:cxn modelId="{606F8B40-57E9-4612-93E7-11083F6212E0}" type="presParOf" srcId="{641CC297-07D0-4ECA-9F3C-666519CA7164}" destId="{624CD0CE-A826-449C-9599-EB8F38C83EBA}" srcOrd="0" destOrd="0" presId="urn:microsoft.com/office/officeart/2005/8/layout/list1"/>
    <dgm:cxn modelId="{04009966-0C40-4E04-AE51-D8F4D10DDF70}" type="presParOf" srcId="{624CD0CE-A826-449C-9599-EB8F38C83EBA}" destId="{83836FC2-7342-4FA0-A284-2EDEC192242C}" srcOrd="0" destOrd="0" presId="urn:microsoft.com/office/officeart/2005/8/layout/list1"/>
    <dgm:cxn modelId="{758A37F3-FE87-4790-8FBB-6EDC9C8B6173}" type="presParOf" srcId="{624CD0CE-A826-449C-9599-EB8F38C83EBA}" destId="{2FD8D995-CC32-46B3-B37B-9D1CDD41F9F4}" srcOrd="1" destOrd="0" presId="urn:microsoft.com/office/officeart/2005/8/layout/list1"/>
    <dgm:cxn modelId="{67289C0A-3D5E-440D-8FC4-8F792DCF7E97}" type="presParOf" srcId="{641CC297-07D0-4ECA-9F3C-666519CA7164}" destId="{85E10389-4BCA-4E64-9C75-BB3AFC021297}" srcOrd="1" destOrd="0" presId="urn:microsoft.com/office/officeart/2005/8/layout/list1"/>
    <dgm:cxn modelId="{D70DA9DE-81B9-4325-8399-ABC8631C8054}" type="presParOf" srcId="{641CC297-07D0-4ECA-9F3C-666519CA7164}" destId="{8266422E-7705-432F-AED0-62F8F4D1C146}" srcOrd="2" destOrd="0" presId="urn:microsoft.com/office/officeart/2005/8/layout/list1"/>
    <dgm:cxn modelId="{08536889-BEED-4BAB-9760-87139C6C58FA}" type="presParOf" srcId="{641CC297-07D0-4ECA-9F3C-666519CA7164}" destId="{E8B0BCA7-3FF7-4384-9D86-BCAA54559FF0}" srcOrd="3" destOrd="0" presId="urn:microsoft.com/office/officeart/2005/8/layout/list1"/>
    <dgm:cxn modelId="{886D0676-9D29-4CCE-8941-F0E7D8A96427}" type="presParOf" srcId="{641CC297-07D0-4ECA-9F3C-666519CA7164}" destId="{77D259BD-C06B-4BF9-9970-F38D1E419895}" srcOrd="4" destOrd="0" presId="urn:microsoft.com/office/officeart/2005/8/layout/list1"/>
    <dgm:cxn modelId="{1190F3C0-38D0-492B-A851-192D75742527}" type="presParOf" srcId="{77D259BD-C06B-4BF9-9970-F38D1E419895}" destId="{ABEEB84A-7196-429A-BB2A-18717F8A255E}" srcOrd="0" destOrd="0" presId="urn:microsoft.com/office/officeart/2005/8/layout/list1"/>
    <dgm:cxn modelId="{4640E57C-6B4A-47E2-95BC-3BC5B19D79ED}" type="presParOf" srcId="{77D259BD-C06B-4BF9-9970-F38D1E419895}" destId="{6CBB2CA5-0C1D-4A14-BEDD-4887F3A31FA5}" srcOrd="1" destOrd="0" presId="urn:microsoft.com/office/officeart/2005/8/layout/list1"/>
    <dgm:cxn modelId="{CB5935AC-A9C8-4049-91C2-095C25F53910}" type="presParOf" srcId="{641CC297-07D0-4ECA-9F3C-666519CA7164}" destId="{AC829759-1268-4B2A-BAE6-2DDB1E113CEC}" srcOrd="5" destOrd="0" presId="urn:microsoft.com/office/officeart/2005/8/layout/list1"/>
    <dgm:cxn modelId="{A83262A6-5368-47CC-A3E9-0507C7A9DCC3}" type="presParOf" srcId="{641CC297-07D0-4ECA-9F3C-666519CA7164}" destId="{9FF78DE5-CF4F-44CD-BFDB-B59F27DD3EFC}" srcOrd="6" destOrd="0" presId="urn:microsoft.com/office/officeart/2005/8/layout/list1"/>
    <dgm:cxn modelId="{2F80B46F-D37F-4577-AC6A-4A396086AD74}" type="presParOf" srcId="{641CC297-07D0-4ECA-9F3C-666519CA7164}" destId="{D05DC047-27DD-4F2C-86F6-782A4ABC7F28}" srcOrd="7" destOrd="0" presId="urn:microsoft.com/office/officeart/2005/8/layout/list1"/>
    <dgm:cxn modelId="{F8F2B3E4-07DC-4FE8-8B33-4744CECC4F5D}" type="presParOf" srcId="{641CC297-07D0-4ECA-9F3C-666519CA7164}" destId="{2A48C467-0D45-4C73-81D3-6E94FE578FA1}" srcOrd="8" destOrd="0" presId="urn:microsoft.com/office/officeart/2005/8/layout/list1"/>
    <dgm:cxn modelId="{776AFCE0-4061-42B3-99E4-15D3407E9BB4}" type="presParOf" srcId="{2A48C467-0D45-4C73-81D3-6E94FE578FA1}" destId="{D973D953-A524-4FF3-A823-F9FD7AC56E89}" srcOrd="0" destOrd="0" presId="urn:microsoft.com/office/officeart/2005/8/layout/list1"/>
    <dgm:cxn modelId="{4605E96A-F5CF-4252-B680-39A3B0F1767F}" type="presParOf" srcId="{2A48C467-0D45-4C73-81D3-6E94FE578FA1}" destId="{CF2F802F-0C95-4940-848E-E34B144CBB52}" srcOrd="1" destOrd="0" presId="urn:microsoft.com/office/officeart/2005/8/layout/list1"/>
    <dgm:cxn modelId="{B59F6E30-C159-4CA5-AD7E-6B6FDA43B536}" type="presParOf" srcId="{641CC297-07D0-4ECA-9F3C-666519CA7164}" destId="{79C6A6B1-6B2E-49D8-A337-9C733C43C51A}" srcOrd="9" destOrd="0" presId="urn:microsoft.com/office/officeart/2005/8/layout/list1"/>
    <dgm:cxn modelId="{E17DC673-4AA6-4032-AD77-0374361940AD}" type="presParOf" srcId="{641CC297-07D0-4ECA-9F3C-666519CA7164}" destId="{78485EF7-13B1-4EA4-BCBE-92F286A9FC4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022BC9-95C4-4ED7-8562-6D25ECA2716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961E3D-2063-4166-8D53-9438ACD5825C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GB" dirty="0" smtClean="0"/>
            <a:t>Census pop-up</a:t>
          </a:r>
          <a:endParaRPr lang="en-US" dirty="0"/>
        </a:p>
      </dgm:t>
    </dgm:pt>
    <dgm:pt modelId="{C859331B-91ED-4790-B19A-9F9F6E65BD2B}" type="parTrans" cxnId="{A30AFD95-DCD2-4ECE-999C-B525CD55A19F}">
      <dgm:prSet/>
      <dgm:spPr/>
      <dgm:t>
        <a:bodyPr/>
        <a:lstStyle/>
        <a:p>
          <a:endParaRPr lang="en-US"/>
        </a:p>
      </dgm:t>
    </dgm:pt>
    <dgm:pt modelId="{32412FF2-B8A8-4463-A38D-EB57A7E8B924}" type="sibTrans" cxnId="{A30AFD95-DCD2-4ECE-999C-B525CD55A19F}">
      <dgm:prSet/>
      <dgm:spPr/>
      <dgm:t>
        <a:bodyPr/>
        <a:lstStyle/>
        <a:p>
          <a:endParaRPr lang="en-US"/>
        </a:p>
      </dgm:t>
    </dgm:pt>
    <dgm:pt modelId="{D49A5D5C-4191-4568-A180-BA2164A3F975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GB" dirty="0" smtClean="0"/>
            <a:t>Social Survey </a:t>
          </a:r>
          <a:br>
            <a:rPr lang="en-GB" dirty="0" smtClean="0"/>
          </a:br>
          <a:r>
            <a:rPr lang="en-GB" dirty="0" smtClean="0"/>
            <a:t>pop-up</a:t>
          </a:r>
          <a:endParaRPr lang="en-US" dirty="0"/>
        </a:p>
      </dgm:t>
    </dgm:pt>
    <dgm:pt modelId="{103786F7-80FE-473C-946F-13348C1081D2}" type="parTrans" cxnId="{629BB878-A4CA-4E19-9979-B1890A67D0C7}">
      <dgm:prSet/>
      <dgm:spPr/>
      <dgm:t>
        <a:bodyPr/>
        <a:lstStyle/>
        <a:p>
          <a:endParaRPr lang="en-US"/>
        </a:p>
      </dgm:t>
    </dgm:pt>
    <dgm:pt modelId="{9E9BC88F-AA02-490C-9664-13B3CB6A9C57}" type="sibTrans" cxnId="{629BB878-A4CA-4E19-9979-B1890A67D0C7}">
      <dgm:prSet/>
      <dgm:spPr/>
      <dgm:t>
        <a:bodyPr/>
        <a:lstStyle/>
        <a:p>
          <a:endParaRPr lang="en-US"/>
        </a:p>
      </dgm:t>
    </dgm:pt>
    <dgm:pt modelId="{641CC297-07D0-4ECA-9F3C-666519CA7164}" type="pres">
      <dgm:prSet presAssocID="{9E022BC9-95C4-4ED7-8562-6D25ECA2716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D259BD-C06B-4BF9-9970-F38D1E419895}" type="pres">
      <dgm:prSet presAssocID="{53961E3D-2063-4166-8D53-9438ACD5825C}" presName="parentLin" presStyleCnt="0"/>
      <dgm:spPr/>
    </dgm:pt>
    <dgm:pt modelId="{ABEEB84A-7196-429A-BB2A-18717F8A255E}" type="pres">
      <dgm:prSet presAssocID="{53961E3D-2063-4166-8D53-9438ACD5825C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6CBB2CA5-0C1D-4A14-BEDD-4887F3A31FA5}" type="pres">
      <dgm:prSet presAssocID="{53961E3D-2063-4166-8D53-9438ACD5825C}" presName="parentText" presStyleLbl="node1" presStyleIdx="0" presStyleCnt="2" custScaleX="11718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29759-1268-4B2A-BAE6-2DDB1E113CEC}" type="pres">
      <dgm:prSet presAssocID="{53961E3D-2063-4166-8D53-9438ACD5825C}" presName="negativeSpace" presStyleCnt="0"/>
      <dgm:spPr/>
    </dgm:pt>
    <dgm:pt modelId="{9FF78DE5-CF4F-44CD-BFDB-B59F27DD3EFC}" type="pres">
      <dgm:prSet presAssocID="{53961E3D-2063-4166-8D53-9438ACD5825C}" presName="childText" presStyleLbl="conFgAcc1" presStyleIdx="0" presStyleCnt="2">
        <dgm:presLayoutVars>
          <dgm:bulletEnabled val="1"/>
        </dgm:presLayoutVars>
      </dgm:prSet>
      <dgm:spPr>
        <a:noFill/>
        <a:ln>
          <a:noFill/>
        </a:ln>
      </dgm:spPr>
    </dgm:pt>
    <dgm:pt modelId="{D05DC047-27DD-4F2C-86F6-782A4ABC7F28}" type="pres">
      <dgm:prSet presAssocID="{32412FF2-B8A8-4463-A38D-EB57A7E8B924}" presName="spaceBetweenRectangles" presStyleCnt="0"/>
      <dgm:spPr/>
    </dgm:pt>
    <dgm:pt modelId="{2A48C467-0D45-4C73-81D3-6E94FE578FA1}" type="pres">
      <dgm:prSet presAssocID="{D49A5D5C-4191-4568-A180-BA2164A3F975}" presName="parentLin" presStyleCnt="0"/>
      <dgm:spPr/>
    </dgm:pt>
    <dgm:pt modelId="{D973D953-A524-4FF3-A823-F9FD7AC56E89}" type="pres">
      <dgm:prSet presAssocID="{D49A5D5C-4191-4568-A180-BA2164A3F975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CF2F802F-0C95-4940-848E-E34B144CBB52}" type="pres">
      <dgm:prSet presAssocID="{D49A5D5C-4191-4568-A180-BA2164A3F975}" presName="parentText" presStyleLbl="node1" presStyleIdx="1" presStyleCnt="2" custScaleX="117183" custScaleY="125164" custLinFactNeighborX="-7354" custLinFactNeighborY="-525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6A6B1-6B2E-49D8-A337-9C733C43C51A}" type="pres">
      <dgm:prSet presAssocID="{D49A5D5C-4191-4568-A180-BA2164A3F975}" presName="negativeSpace" presStyleCnt="0"/>
      <dgm:spPr/>
    </dgm:pt>
    <dgm:pt modelId="{78485EF7-13B1-4EA4-BCBE-92F286A9FC49}" type="pres">
      <dgm:prSet presAssocID="{D49A5D5C-4191-4568-A180-BA2164A3F975}" presName="childText" presStyleLbl="conFgAcc1" presStyleIdx="1" presStyleCnt="2">
        <dgm:presLayoutVars>
          <dgm:bulletEnabled val="1"/>
        </dgm:presLayoutVars>
      </dgm:prSet>
      <dgm:spPr>
        <a:noFill/>
        <a:ln>
          <a:noFill/>
        </a:ln>
      </dgm:spPr>
    </dgm:pt>
  </dgm:ptLst>
  <dgm:cxnLst>
    <dgm:cxn modelId="{211BAA58-0ACE-4E13-BB6D-406D785E8ED1}" type="presOf" srcId="{53961E3D-2063-4166-8D53-9438ACD5825C}" destId="{ABEEB84A-7196-429A-BB2A-18717F8A255E}" srcOrd="0" destOrd="0" presId="urn:microsoft.com/office/officeart/2005/8/layout/list1"/>
    <dgm:cxn modelId="{A30AFD95-DCD2-4ECE-999C-B525CD55A19F}" srcId="{9E022BC9-95C4-4ED7-8562-6D25ECA27163}" destId="{53961E3D-2063-4166-8D53-9438ACD5825C}" srcOrd="0" destOrd="0" parTransId="{C859331B-91ED-4790-B19A-9F9F6E65BD2B}" sibTransId="{32412FF2-B8A8-4463-A38D-EB57A7E8B924}"/>
    <dgm:cxn modelId="{823BF182-4EB4-46DA-86A5-65853CF6EFA9}" type="presOf" srcId="{D49A5D5C-4191-4568-A180-BA2164A3F975}" destId="{CF2F802F-0C95-4940-848E-E34B144CBB52}" srcOrd="1" destOrd="0" presId="urn:microsoft.com/office/officeart/2005/8/layout/list1"/>
    <dgm:cxn modelId="{050C6364-F67F-42AE-9442-65CF5FA291CB}" type="presOf" srcId="{D49A5D5C-4191-4568-A180-BA2164A3F975}" destId="{D973D953-A524-4FF3-A823-F9FD7AC56E89}" srcOrd="0" destOrd="0" presId="urn:microsoft.com/office/officeart/2005/8/layout/list1"/>
    <dgm:cxn modelId="{1D0CB46A-C4B1-4D22-9C3C-E4F94FCEA298}" type="presOf" srcId="{53961E3D-2063-4166-8D53-9438ACD5825C}" destId="{6CBB2CA5-0C1D-4A14-BEDD-4887F3A31FA5}" srcOrd="1" destOrd="0" presId="urn:microsoft.com/office/officeart/2005/8/layout/list1"/>
    <dgm:cxn modelId="{629BB878-A4CA-4E19-9979-B1890A67D0C7}" srcId="{9E022BC9-95C4-4ED7-8562-6D25ECA27163}" destId="{D49A5D5C-4191-4568-A180-BA2164A3F975}" srcOrd="1" destOrd="0" parTransId="{103786F7-80FE-473C-946F-13348C1081D2}" sibTransId="{9E9BC88F-AA02-490C-9664-13B3CB6A9C57}"/>
    <dgm:cxn modelId="{D1640ABC-38B9-4948-BD0D-C39E47BEAE05}" type="presOf" srcId="{9E022BC9-95C4-4ED7-8562-6D25ECA27163}" destId="{641CC297-07D0-4ECA-9F3C-666519CA7164}" srcOrd="0" destOrd="0" presId="urn:microsoft.com/office/officeart/2005/8/layout/list1"/>
    <dgm:cxn modelId="{454F2F72-8BD0-44FE-AA6A-6990CC36F1B4}" type="presParOf" srcId="{641CC297-07D0-4ECA-9F3C-666519CA7164}" destId="{77D259BD-C06B-4BF9-9970-F38D1E419895}" srcOrd="0" destOrd="0" presId="urn:microsoft.com/office/officeart/2005/8/layout/list1"/>
    <dgm:cxn modelId="{BE42AFE0-DE0A-4371-B68D-DDB48EAAEAB8}" type="presParOf" srcId="{77D259BD-C06B-4BF9-9970-F38D1E419895}" destId="{ABEEB84A-7196-429A-BB2A-18717F8A255E}" srcOrd="0" destOrd="0" presId="urn:microsoft.com/office/officeart/2005/8/layout/list1"/>
    <dgm:cxn modelId="{D16CF647-5F9C-4E55-9559-81BBA5A6A542}" type="presParOf" srcId="{77D259BD-C06B-4BF9-9970-F38D1E419895}" destId="{6CBB2CA5-0C1D-4A14-BEDD-4887F3A31FA5}" srcOrd="1" destOrd="0" presId="urn:microsoft.com/office/officeart/2005/8/layout/list1"/>
    <dgm:cxn modelId="{BB67E353-C0E9-4B22-B270-10AF077340B4}" type="presParOf" srcId="{641CC297-07D0-4ECA-9F3C-666519CA7164}" destId="{AC829759-1268-4B2A-BAE6-2DDB1E113CEC}" srcOrd="1" destOrd="0" presId="urn:microsoft.com/office/officeart/2005/8/layout/list1"/>
    <dgm:cxn modelId="{4E3EF7FD-BEF7-43D4-913B-577DEEDF0AE5}" type="presParOf" srcId="{641CC297-07D0-4ECA-9F3C-666519CA7164}" destId="{9FF78DE5-CF4F-44CD-BFDB-B59F27DD3EFC}" srcOrd="2" destOrd="0" presId="urn:microsoft.com/office/officeart/2005/8/layout/list1"/>
    <dgm:cxn modelId="{707D8B43-DB6F-4C82-AD4F-94617E507CFA}" type="presParOf" srcId="{641CC297-07D0-4ECA-9F3C-666519CA7164}" destId="{D05DC047-27DD-4F2C-86F6-782A4ABC7F28}" srcOrd="3" destOrd="0" presId="urn:microsoft.com/office/officeart/2005/8/layout/list1"/>
    <dgm:cxn modelId="{06D7FA81-A4ED-4944-B171-482CCB72F7DD}" type="presParOf" srcId="{641CC297-07D0-4ECA-9F3C-666519CA7164}" destId="{2A48C467-0D45-4C73-81D3-6E94FE578FA1}" srcOrd="4" destOrd="0" presId="urn:microsoft.com/office/officeart/2005/8/layout/list1"/>
    <dgm:cxn modelId="{1A136F89-A0D0-4CA2-BB98-ED3C34A442B1}" type="presParOf" srcId="{2A48C467-0D45-4C73-81D3-6E94FE578FA1}" destId="{D973D953-A524-4FF3-A823-F9FD7AC56E89}" srcOrd="0" destOrd="0" presId="urn:microsoft.com/office/officeart/2005/8/layout/list1"/>
    <dgm:cxn modelId="{59F64B6D-3D47-479B-B3A5-C40C6FAF0540}" type="presParOf" srcId="{2A48C467-0D45-4C73-81D3-6E94FE578FA1}" destId="{CF2F802F-0C95-4940-848E-E34B144CBB52}" srcOrd="1" destOrd="0" presId="urn:microsoft.com/office/officeart/2005/8/layout/list1"/>
    <dgm:cxn modelId="{95044F3A-3692-4E22-AACC-127EAC2090AD}" type="presParOf" srcId="{641CC297-07D0-4ECA-9F3C-666519CA7164}" destId="{79C6A6B1-6B2E-49D8-A337-9C733C43C51A}" srcOrd="5" destOrd="0" presId="urn:microsoft.com/office/officeart/2005/8/layout/list1"/>
    <dgm:cxn modelId="{B418DB8E-2B78-4F89-A58F-B786E61DC944}" type="presParOf" srcId="{641CC297-07D0-4ECA-9F3C-666519CA7164}" destId="{78485EF7-13B1-4EA4-BCBE-92F286A9FC4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022BC9-95C4-4ED7-8562-6D25ECA2716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3CEDA9-F27D-4974-ADC1-6C92ECCB4EA9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GB" b="1" dirty="0" smtClean="0"/>
            <a:t>Images – explore regional</a:t>
          </a:r>
          <a:endParaRPr lang="en-US" b="1" dirty="0"/>
        </a:p>
      </dgm:t>
    </dgm:pt>
    <dgm:pt modelId="{60B5073D-744C-4529-A70F-A7EB86E95EA4}" type="parTrans" cxnId="{C2A34717-2595-43E0-8365-7A9C64636EB2}">
      <dgm:prSet/>
      <dgm:spPr/>
      <dgm:t>
        <a:bodyPr/>
        <a:lstStyle/>
        <a:p>
          <a:endParaRPr lang="en-US"/>
        </a:p>
      </dgm:t>
    </dgm:pt>
    <dgm:pt modelId="{873000A1-69C7-413D-9C51-08E5560B66D7}" type="sibTrans" cxnId="{C2A34717-2595-43E0-8365-7A9C64636EB2}">
      <dgm:prSet/>
      <dgm:spPr/>
      <dgm:t>
        <a:bodyPr/>
        <a:lstStyle/>
        <a:p>
          <a:endParaRPr lang="en-US"/>
        </a:p>
      </dgm:t>
    </dgm:pt>
    <dgm:pt modelId="{5ADDD29B-E465-44F7-8C12-386C36A4D7D3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GB" b="1" dirty="0" smtClean="0"/>
            <a:t>“Make sure you’re counted” messaging</a:t>
          </a:r>
          <a:endParaRPr lang="en-US" b="1" dirty="0"/>
        </a:p>
      </dgm:t>
    </dgm:pt>
    <dgm:pt modelId="{21E24D04-4966-42F5-B6B7-9E5A173A63EB}" type="parTrans" cxnId="{9668A527-C977-4FE3-850E-76F2F2820D2D}">
      <dgm:prSet/>
      <dgm:spPr/>
      <dgm:t>
        <a:bodyPr/>
        <a:lstStyle/>
        <a:p>
          <a:endParaRPr lang="en-US"/>
        </a:p>
      </dgm:t>
    </dgm:pt>
    <dgm:pt modelId="{3B07CAB6-168D-43ED-9830-004457BCB7A6}" type="sibTrans" cxnId="{9668A527-C977-4FE3-850E-76F2F2820D2D}">
      <dgm:prSet/>
      <dgm:spPr/>
      <dgm:t>
        <a:bodyPr/>
        <a:lstStyle/>
        <a:p>
          <a:endParaRPr lang="en-US"/>
        </a:p>
      </dgm:t>
    </dgm:pt>
    <dgm:pt modelId="{B39CC408-4AE2-4A68-87F0-AF2AD7B34752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GB" b="1" dirty="0" smtClean="0"/>
            <a:t>Crest and logo</a:t>
          </a:r>
          <a:endParaRPr lang="en-US" b="1" dirty="0"/>
        </a:p>
      </dgm:t>
    </dgm:pt>
    <dgm:pt modelId="{430AEB16-805A-44A5-8D10-BF996953D258}" type="parTrans" cxnId="{17F30A38-EF12-4635-AA47-E7854F3A52AC}">
      <dgm:prSet/>
      <dgm:spPr/>
      <dgm:t>
        <a:bodyPr/>
        <a:lstStyle/>
        <a:p>
          <a:endParaRPr lang="en-US"/>
        </a:p>
      </dgm:t>
    </dgm:pt>
    <dgm:pt modelId="{F7F7E067-52F2-467D-A1F6-6E4B0A99524D}" type="sibTrans" cxnId="{17F30A38-EF12-4635-AA47-E7854F3A52AC}">
      <dgm:prSet/>
      <dgm:spPr/>
      <dgm:t>
        <a:bodyPr/>
        <a:lstStyle/>
        <a:p>
          <a:endParaRPr lang="en-US"/>
        </a:p>
      </dgm:t>
    </dgm:pt>
    <dgm:pt modelId="{9844A662-B190-4ED3-BFAB-E654359A51DC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GB" b="1" dirty="0" smtClean="0"/>
            <a:t>Use of the flap</a:t>
          </a:r>
          <a:endParaRPr lang="en-US" b="1" dirty="0"/>
        </a:p>
      </dgm:t>
    </dgm:pt>
    <dgm:pt modelId="{F2858B3B-90E1-47E7-8CFB-8234C65D64D8}" type="parTrans" cxnId="{4ACF697E-4F3E-40F4-9BF5-9E0496A7EDBB}">
      <dgm:prSet/>
      <dgm:spPr/>
      <dgm:t>
        <a:bodyPr/>
        <a:lstStyle/>
        <a:p>
          <a:endParaRPr lang="en-US"/>
        </a:p>
      </dgm:t>
    </dgm:pt>
    <dgm:pt modelId="{E7BE7D68-5FEE-44E0-9BAF-2AD3D76DBE41}" type="sibTrans" cxnId="{4ACF697E-4F3E-40F4-9BF5-9E0496A7EDBB}">
      <dgm:prSet/>
      <dgm:spPr/>
      <dgm:t>
        <a:bodyPr/>
        <a:lstStyle/>
        <a:p>
          <a:endParaRPr lang="en-US"/>
        </a:p>
      </dgm:t>
    </dgm:pt>
    <dgm:pt modelId="{641CC297-07D0-4ECA-9F3C-666519CA7164}" type="pres">
      <dgm:prSet presAssocID="{9E022BC9-95C4-4ED7-8562-6D25ECA2716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2DF9C3-6729-49B0-A583-A6F7E529E1FF}" type="pres">
      <dgm:prSet presAssocID="{D13CEDA9-F27D-4974-ADC1-6C92ECCB4EA9}" presName="parentLin" presStyleCnt="0"/>
      <dgm:spPr/>
    </dgm:pt>
    <dgm:pt modelId="{C7C33CEC-2E44-4F2B-8031-C1CFF8ABB61F}" type="pres">
      <dgm:prSet presAssocID="{D13CEDA9-F27D-4974-ADC1-6C92ECCB4EA9}" presName="parentLeftMargin" presStyleLbl="node1" presStyleIdx="0" presStyleCnt="4" custScaleX="117183"/>
      <dgm:spPr/>
      <dgm:t>
        <a:bodyPr/>
        <a:lstStyle/>
        <a:p>
          <a:endParaRPr lang="en-US"/>
        </a:p>
      </dgm:t>
    </dgm:pt>
    <dgm:pt modelId="{E941729E-AC03-4C04-87A5-18A3DDAB5AE2}" type="pres">
      <dgm:prSet presAssocID="{D13CEDA9-F27D-4974-ADC1-6C92ECCB4EA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C8C6A6-8EC4-434E-B81C-67AEDACBEE0C}" type="pres">
      <dgm:prSet presAssocID="{D13CEDA9-F27D-4974-ADC1-6C92ECCB4EA9}" presName="negativeSpace" presStyleCnt="0"/>
      <dgm:spPr/>
    </dgm:pt>
    <dgm:pt modelId="{26C62A86-B688-49D5-9891-D05177634609}" type="pres">
      <dgm:prSet presAssocID="{D13CEDA9-F27D-4974-ADC1-6C92ECCB4EA9}" presName="childText" presStyleLbl="conFgAcc1" presStyleIdx="0" presStyleCnt="4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en-US"/>
        </a:p>
      </dgm:t>
    </dgm:pt>
    <dgm:pt modelId="{6EFF1048-9362-4ED1-AEAF-5E554BF5EAC1}" type="pres">
      <dgm:prSet presAssocID="{873000A1-69C7-413D-9C51-08E5560B66D7}" presName="spaceBetweenRectangles" presStyleCnt="0"/>
      <dgm:spPr/>
    </dgm:pt>
    <dgm:pt modelId="{0041432C-36D8-4A8A-9290-50E0BE805E4A}" type="pres">
      <dgm:prSet presAssocID="{5ADDD29B-E465-44F7-8C12-386C36A4D7D3}" presName="parentLin" presStyleCnt="0"/>
      <dgm:spPr/>
    </dgm:pt>
    <dgm:pt modelId="{FFDA66FC-3BF3-40D4-9355-407484AEE236}" type="pres">
      <dgm:prSet presAssocID="{5ADDD29B-E465-44F7-8C12-386C36A4D7D3}" presName="parentLeftMargin" presStyleLbl="node1" presStyleIdx="0" presStyleCnt="4" custScaleX="117183"/>
      <dgm:spPr/>
      <dgm:t>
        <a:bodyPr/>
        <a:lstStyle/>
        <a:p>
          <a:endParaRPr lang="en-US"/>
        </a:p>
      </dgm:t>
    </dgm:pt>
    <dgm:pt modelId="{A0AAC85D-CAC0-4C45-BA1A-BCAEBC07FE84}" type="pres">
      <dgm:prSet presAssocID="{5ADDD29B-E465-44F7-8C12-386C36A4D7D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7A92CC-0035-46C9-9080-C494BB73E3B3}" type="pres">
      <dgm:prSet presAssocID="{5ADDD29B-E465-44F7-8C12-386C36A4D7D3}" presName="negativeSpace" presStyleCnt="0"/>
      <dgm:spPr/>
    </dgm:pt>
    <dgm:pt modelId="{41341CE9-997E-4F8F-ABC5-27C57599944E}" type="pres">
      <dgm:prSet presAssocID="{5ADDD29B-E465-44F7-8C12-386C36A4D7D3}" presName="childText" presStyleLbl="conFgAcc1" presStyleIdx="1" presStyleCnt="4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en-US"/>
        </a:p>
      </dgm:t>
    </dgm:pt>
    <dgm:pt modelId="{B2790D81-C3B0-4491-989B-386906438C24}" type="pres">
      <dgm:prSet presAssocID="{3B07CAB6-168D-43ED-9830-004457BCB7A6}" presName="spaceBetweenRectangles" presStyleCnt="0"/>
      <dgm:spPr/>
    </dgm:pt>
    <dgm:pt modelId="{FE177755-0FDC-43FF-8E8E-1AC61F26B3A0}" type="pres">
      <dgm:prSet presAssocID="{B39CC408-4AE2-4A68-87F0-AF2AD7B34752}" presName="parentLin" presStyleCnt="0"/>
      <dgm:spPr/>
    </dgm:pt>
    <dgm:pt modelId="{6D6B3DBE-339B-4238-849D-104B81D45C4C}" type="pres">
      <dgm:prSet presAssocID="{B39CC408-4AE2-4A68-87F0-AF2AD7B34752}" presName="parentLeftMargin" presStyleLbl="node1" presStyleIdx="1" presStyleCnt="4" custScaleX="117183"/>
      <dgm:spPr/>
      <dgm:t>
        <a:bodyPr/>
        <a:lstStyle/>
        <a:p>
          <a:endParaRPr lang="en-US"/>
        </a:p>
      </dgm:t>
    </dgm:pt>
    <dgm:pt modelId="{AB42C174-D54E-4FC7-9BAC-F0BF46CA8377}" type="pres">
      <dgm:prSet presAssocID="{B39CC408-4AE2-4A68-87F0-AF2AD7B3475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59C1A4-702C-4FBE-A3B3-17E404B08ECE}" type="pres">
      <dgm:prSet presAssocID="{B39CC408-4AE2-4A68-87F0-AF2AD7B34752}" presName="negativeSpace" presStyleCnt="0"/>
      <dgm:spPr/>
    </dgm:pt>
    <dgm:pt modelId="{64ABFF59-58FD-403D-BD06-4C6CC74B35CC}" type="pres">
      <dgm:prSet presAssocID="{B39CC408-4AE2-4A68-87F0-AF2AD7B34752}" presName="childText" presStyleLbl="conFgAcc1" presStyleIdx="2" presStyleCnt="4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en-US"/>
        </a:p>
      </dgm:t>
    </dgm:pt>
    <dgm:pt modelId="{7D541C6B-4F69-48D8-9FCB-1288DBF8E823}" type="pres">
      <dgm:prSet presAssocID="{F7F7E067-52F2-467D-A1F6-6E4B0A99524D}" presName="spaceBetweenRectangles" presStyleCnt="0"/>
      <dgm:spPr/>
    </dgm:pt>
    <dgm:pt modelId="{2B4AAB14-B145-420B-8807-280CD5127164}" type="pres">
      <dgm:prSet presAssocID="{9844A662-B190-4ED3-BFAB-E654359A51DC}" presName="parentLin" presStyleCnt="0"/>
      <dgm:spPr/>
    </dgm:pt>
    <dgm:pt modelId="{DC78A74E-84B0-479C-8CFD-4562B25C1602}" type="pres">
      <dgm:prSet presAssocID="{9844A662-B190-4ED3-BFAB-E654359A51DC}" presName="parentLeftMargin" presStyleLbl="node1" presStyleIdx="2" presStyleCnt="4" custScaleX="117183"/>
      <dgm:spPr/>
      <dgm:t>
        <a:bodyPr/>
        <a:lstStyle/>
        <a:p>
          <a:endParaRPr lang="en-US"/>
        </a:p>
      </dgm:t>
    </dgm:pt>
    <dgm:pt modelId="{E3318A7F-906E-4167-A76D-EC5E67509F8B}" type="pres">
      <dgm:prSet presAssocID="{9844A662-B190-4ED3-BFAB-E654359A51D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A4146B-8B42-42A3-BB9C-6ED149CA0BFE}" type="pres">
      <dgm:prSet presAssocID="{9844A662-B190-4ED3-BFAB-E654359A51DC}" presName="negativeSpace" presStyleCnt="0"/>
      <dgm:spPr/>
    </dgm:pt>
    <dgm:pt modelId="{D8A2C992-B356-4C04-9FEB-EF1C936985B9}" type="pres">
      <dgm:prSet presAssocID="{9844A662-B190-4ED3-BFAB-E654359A51DC}" presName="childText" presStyleLbl="conFgAcc1" presStyleIdx="3" presStyleCnt="4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en-US"/>
        </a:p>
      </dgm:t>
    </dgm:pt>
  </dgm:ptLst>
  <dgm:cxnLst>
    <dgm:cxn modelId="{C2A34717-2595-43E0-8365-7A9C64636EB2}" srcId="{9E022BC9-95C4-4ED7-8562-6D25ECA27163}" destId="{D13CEDA9-F27D-4974-ADC1-6C92ECCB4EA9}" srcOrd="0" destOrd="0" parTransId="{60B5073D-744C-4529-A70F-A7EB86E95EA4}" sibTransId="{873000A1-69C7-413D-9C51-08E5560B66D7}"/>
    <dgm:cxn modelId="{8FA89E09-4F2B-4E46-AC44-1977DB282605}" type="presOf" srcId="{9844A662-B190-4ED3-BFAB-E654359A51DC}" destId="{DC78A74E-84B0-479C-8CFD-4562B25C1602}" srcOrd="0" destOrd="0" presId="urn:microsoft.com/office/officeart/2005/8/layout/list1"/>
    <dgm:cxn modelId="{9668A527-C977-4FE3-850E-76F2F2820D2D}" srcId="{9E022BC9-95C4-4ED7-8562-6D25ECA27163}" destId="{5ADDD29B-E465-44F7-8C12-386C36A4D7D3}" srcOrd="1" destOrd="0" parTransId="{21E24D04-4966-42F5-B6B7-9E5A173A63EB}" sibTransId="{3B07CAB6-168D-43ED-9830-004457BCB7A6}"/>
    <dgm:cxn modelId="{4ACF697E-4F3E-40F4-9BF5-9E0496A7EDBB}" srcId="{9E022BC9-95C4-4ED7-8562-6D25ECA27163}" destId="{9844A662-B190-4ED3-BFAB-E654359A51DC}" srcOrd="3" destOrd="0" parTransId="{F2858B3B-90E1-47E7-8CFB-8234C65D64D8}" sibTransId="{E7BE7D68-5FEE-44E0-9BAF-2AD3D76DBE41}"/>
    <dgm:cxn modelId="{17F30A38-EF12-4635-AA47-E7854F3A52AC}" srcId="{9E022BC9-95C4-4ED7-8562-6D25ECA27163}" destId="{B39CC408-4AE2-4A68-87F0-AF2AD7B34752}" srcOrd="2" destOrd="0" parTransId="{430AEB16-805A-44A5-8D10-BF996953D258}" sibTransId="{F7F7E067-52F2-467D-A1F6-6E4B0A99524D}"/>
    <dgm:cxn modelId="{EC6CD3B8-F9C5-4A08-AF32-699DD854752F}" type="presOf" srcId="{B39CC408-4AE2-4A68-87F0-AF2AD7B34752}" destId="{AB42C174-D54E-4FC7-9BAC-F0BF46CA8377}" srcOrd="1" destOrd="0" presId="urn:microsoft.com/office/officeart/2005/8/layout/list1"/>
    <dgm:cxn modelId="{86BA3CCA-79AD-4D7C-8928-610CAD64B12B}" type="presOf" srcId="{B39CC408-4AE2-4A68-87F0-AF2AD7B34752}" destId="{6D6B3DBE-339B-4238-849D-104B81D45C4C}" srcOrd="0" destOrd="0" presId="urn:microsoft.com/office/officeart/2005/8/layout/list1"/>
    <dgm:cxn modelId="{3B9187CB-3C28-46B5-9866-FF885405C5F5}" type="presOf" srcId="{D13CEDA9-F27D-4974-ADC1-6C92ECCB4EA9}" destId="{E941729E-AC03-4C04-87A5-18A3DDAB5AE2}" srcOrd="1" destOrd="0" presId="urn:microsoft.com/office/officeart/2005/8/layout/list1"/>
    <dgm:cxn modelId="{1032E822-89E9-41CC-865D-77B4EB5D1FDC}" type="presOf" srcId="{5ADDD29B-E465-44F7-8C12-386C36A4D7D3}" destId="{A0AAC85D-CAC0-4C45-BA1A-BCAEBC07FE84}" srcOrd="1" destOrd="0" presId="urn:microsoft.com/office/officeart/2005/8/layout/list1"/>
    <dgm:cxn modelId="{089AB07D-3617-4028-AD39-05C0566DDCEE}" type="presOf" srcId="{9844A662-B190-4ED3-BFAB-E654359A51DC}" destId="{E3318A7F-906E-4167-A76D-EC5E67509F8B}" srcOrd="1" destOrd="0" presId="urn:microsoft.com/office/officeart/2005/8/layout/list1"/>
    <dgm:cxn modelId="{7E9A82D9-BF38-49EB-AE9D-F15F4E759CE9}" type="presOf" srcId="{9E022BC9-95C4-4ED7-8562-6D25ECA27163}" destId="{641CC297-07D0-4ECA-9F3C-666519CA7164}" srcOrd="0" destOrd="0" presId="urn:microsoft.com/office/officeart/2005/8/layout/list1"/>
    <dgm:cxn modelId="{20242D40-73A6-4534-9390-519B62B53059}" type="presOf" srcId="{5ADDD29B-E465-44F7-8C12-386C36A4D7D3}" destId="{FFDA66FC-3BF3-40D4-9355-407484AEE236}" srcOrd="0" destOrd="0" presId="urn:microsoft.com/office/officeart/2005/8/layout/list1"/>
    <dgm:cxn modelId="{25FF6694-2C46-4C40-AD15-144878CD06F9}" type="presOf" srcId="{D13CEDA9-F27D-4974-ADC1-6C92ECCB4EA9}" destId="{C7C33CEC-2E44-4F2B-8031-C1CFF8ABB61F}" srcOrd="0" destOrd="0" presId="urn:microsoft.com/office/officeart/2005/8/layout/list1"/>
    <dgm:cxn modelId="{17FFB509-EE42-49A5-A7CA-BF64C6FDB284}" type="presParOf" srcId="{641CC297-07D0-4ECA-9F3C-666519CA7164}" destId="{692DF9C3-6729-49B0-A583-A6F7E529E1FF}" srcOrd="0" destOrd="0" presId="urn:microsoft.com/office/officeart/2005/8/layout/list1"/>
    <dgm:cxn modelId="{8D4A7433-EFE6-4865-BEBE-0612EB5434D3}" type="presParOf" srcId="{692DF9C3-6729-49B0-A583-A6F7E529E1FF}" destId="{C7C33CEC-2E44-4F2B-8031-C1CFF8ABB61F}" srcOrd="0" destOrd="0" presId="urn:microsoft.com/office/officeart/2005/8/layout/list1"/>
    <dgm:cxn modelId="{2E7FB885-1FE3-4D0D-BCD4-5C0747E32289}" type="presParOf" srcId="{692DF9C3-6729-49B0-A583-A6F7E529E1FF}" destId="{E941729E-AC03-4C04-87A5-18A3DDAB5AE2}" srcOrd="1" destOrd="0" presId="urn:microsoft.com/office/officeart/2005/8/layout/list1"/>
    <dgm:cxn modelId="{8EDE772A-0570-4EAE-8527-832845C8D415}" type="presParOf" srcId="{641CC297-07D0-4ECA-9F3C-666519CA7164}" destId="{17C8C6A6-8EC4-434E-B81C-67AEDACBEE0C}" srcOrd="1" destOrd="0" presId="urn:microsoft.com/office/officeart/2005/8/layout/list1"/>
    <dgm:cxn modelId="{F9671C71-B313-4C6F-BDFE-9A86838CBEFF}" type="presParOf" srcId="{641CC297-07D0-4ECA-9F3C-666519CA7164}" destId="{26C62A86-B688-49D5-9891-D05177634609}" srcOrd="2" destOrd="0" presId="urn:microsoft.com/office/officeart/2005/8/layout/list1"/>
    <dgm:cxn modelId="{D5585B32-915A-41C4-9685-45EC6F94A6C0}" type="presParOf" srcId="{641CC297-07D0-4ECA-9F3C-666519CA7164}" destId="{6EFF1048-9362-4ED1-AEAF-5E554BF5EAC1}" srcOrd="3" destOrd="0" presId="urn:microsoft.com/office/officeart/2005/8/layout/list1"/>
    <dgm:cxn modelId="{47EB62EE-4451-494A-B803-EE01A9033159}" type="presParOf" srcId="{641CC297-07D0-4ECA-9F3C-666519CA7164}" destId="{0041432C-36D8-4A8A-9290-50E0BE805E4A}" srcOrd="4" destOrd="0" presId="urn:microsoft.com/office/officeart/2005/8/layout/list1"/>
    <dgm:cxn modelId="{895CB2F7-F675-42E0-B1BF-E7512FC9F4B2}" type="presParOf" srcId="{0041432C-36D8-4A8A-9290-50E0BE805E4A}" destId="{FFDA66FC-3BF3-40D4-9355-407484AEE236}" srcOrd="0" destOrd="0" presId="urn:microsoft.com/office/officeart/2005/8/layout/list1"/>
    <dgm:cxn modelId="{E325C28D-F3C2-4C0E-805F-87A05C742D03}" type="presParOf" srcId="{0041432C-36D8-4A8A-9290-50E0BE805E4A}" destId="{A0AAC85D-CAC0-4C45-BA1A-BCAEBC07FE84}" srcOrd="1" destOrd="0" presId="urn:microsoft.com/office/officeart/2005/8/layout/list1"/>
    <dgm:cxn modelId="{73C41D05-506D-4853-AE4E-6AD49AD3CA4B}" type="presParOf" srcId="{641CC297-07D0-4ECA-9F3C-666519CA7164}" destId="{A47A92CC-0035-46C9-9080-C494BB73E3B3}" srcOrd="5" destOrd="0" presId="urn:microsoft.com/office/officeart/2005/8/layout/list1"/>
    <dgm:cxn modelId="{6FF7FE4F-89F4-4A16-AC98-BB3D44032407}" type="presParOf" srcId="{641CC297-07D0-4ECA-9F3C-666519CA7164}" destId="{41341CE9-997E-4F8F-ABC5-27C57599944E}" srcOrd="6" destOrd="0" presId="urn:microsoft.com/office/officeart/2005/8/layout/list1"/>
    <dgm:cxn modelId="{9BECC98E-5393-4567-8BA3-7A59A30BD36D}" type="presParOf" srcId="{641CC297-07D0-4ECA-9F3C-666519CA7164}" destId="{B2790D81-C3B0-4491-989B-386906438C24}" srcOrd="7" destOrd="0" presId="urn:microsoft.com/office/officeart/2005/8/layout/list1"/>
    <dgm:cxn modelId="{A4512B6F-2A72-42CA-8641-AE2EA140E16A}" type="presParOf" srcId="{641CC297-07D0-4ECA-9F3C-666519CA7164}" destId="{FE177755-0FDC-43FF-8E8E-1AC61F26B3A0}" srcOrd="8" destOrd="0" presId="urn:microsoft.com/office/officeart/2005/8/layout/list1"/>
    <dgm:cxn modelId="{B7767540-3C5B-4523-B101-B19C1D57CABD}" type="presParOf" srcId="{FE177755-0FDC-43FF-8E8E-1AC61F26B3A0}" destId="{6D6B3DBE-339B-4238-849D-104B81D45C4C}" srcOrd="0" destOrd="0" presId="urn:microsoft.com/office/officeart/2005/8/layout/list1"/>
    <dgm:cxn modelId="{EE50F0F4-8509-47FD-8214-5B6FA44BF6CE}" type="presParOf" srcId="{FE177755-0FDC-43FF-8E8E-1AC61F26B3A0}" destId="{AB42C174-D54E-4FC7-9BAC-F0BF46CA8377}" srcOrd="1" destOrd="0" presId="urn:microsoft.com/office/officeart/2005/8/layout/list1"/>
    <dgm:cxn modelId="{9A54C957-3B30-4A83-93FC-244F693AACFE}" type="presParOf" srcId="{641CC297-07D0-4ECA-9F3C-666519CA7164}" destId="{DB59C1A4-702C-4FBE-A3B3-17E404B08ECE}" srcOrd="9" destOrd="0" presId="urn:microsoft.com/office/officeart/2005/8/layout/list1"/>
    <dgm:cxn modelId="{BC10401B-804D-4B20-A762-8D2ACA7D54DD}" type="presParOf" srcId="{641CC297-07D0-4ECA-9F3C-666519CA7164}" destId="{64ABFF59-58FD-403D-BD06-4C6CC74B35CC}" srcOrd="10" destOrd="0" presId="urn:microsoft.com/office/officeart/2005/8/layout/list1"/>
    <dgm:cxn modelId="{E7457251-16EE-4AF1-A427-FA5987B0B2EF}" type="presParOf" srcId="{641CC297-07D0-4ECA-9F3C-666519CA7164}" destId="{7D541C6B-4F69-48D8-9FCB-1288DBF8E823}" srcOrd="11" destOrd="0" presId="urn:microsoft.com/office/officeart/2005/8/layout/list1"/>
    <dgm:cxn modelId="{89EB2E1D-2AE3-43BD-9C6C-946FB21F2BF0}" type="presParOf" srcId="{641CC297-07D0-4ECA-9F3C-666519CA7164}" destId="{2B4AAB14-B145-420B-8807-280CD5127164}" srcOrd="12" destOrd="0" presId="urn:microsoft.com/office/officeart/2005/8/layout/list1"/>
    <dgm:cxn modelId="{5C04F71D-D742-4B60-A155-2BB1A7B777B1}" type="presParOf" srcId="{2B4AAB14-B145-420B-8807-280CD5127164}" destId="{DC78A74E-84B0-479C-8CFD-4562B25C1602}" srcOrd="0" destOrd="0" presId="urn:microsoft.com/office/officeart/2005/8/layout/list1"/>
    <dgm:cxn modelId="{B82D8B44-6B56-49E3-9F4E-862A9D712C71}" type="presParOf" srcId="{2B4AAB14-B145-420B-8807-280CD5127164}" destId="{E3318A7F-906E-4167-A76D-EC5E67509F8B}" srcOrd="1" destOrd="0" presId="urn:microsoft.com/office/officeart/2005/8/layout/list1"/>
    <dgm:cxn modelId="{98ED5B84-9241-4656-A541-8AF499F53A25}" type="presParOf" srcId="{641CC297-07D0-4ECA-9F3C-666519CA7164}" destId="{35A4146B-8B42-42A3-BB9C-6ED149CA0BFE}" srcOrd="13" destOrd="0" presId="urn:microsoft.com/office/officeart/2005/8/layout/list1"/>
    <dgm:cxn modelId="{3810C7D7-5E6F-4CF2-ABF4-2FB2E081F48E}" type="presParOf" srcId="{641CC297-07D0-4ECA-9F3C-666519CA7164}" destId="{D8A2C992-B356-4C04-9FEB-EF1C936985B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9EB615-854C-476B-A712-7647D0A3432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0A58C5-B81A-45FC-9674-A083939B74F6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b="1" dirty="0" smtClean="0"/>
            <a:t>Brown = official, cheaper, environmental</a:t>
          </a:r>
          <a:endParaRPr lang="en-US" b="1" dirty="0"/>
        </a:p>
      </dgm:t>
    </dgm:pt>
    <dgm:pt modelId="{9879CF2D-9246-4FA1-A2ED-2A1187235089}" type="parTrans" cxnId="{D8AB2BD4-E728-4395-B2DA-41911C2B738D}">
      <dgm:prSet/>
      <dgm:spPr/>
      <dgm:t>
        <a:bodyPr/>
        <a:lstStyle/>
        <a:p>
          <a:endParaRPr lang="en-US"/>
        </a:p>
      </dgm:t>
    </dgm:pt>
    <dgm:pt modelId="{28A0EBC3-898C-478C-8550-095B0A7395ED}" type="sibTrans" cxnId="{D8AB2BD4-E728-4395-B2DA-41911C2B738D}">
      <dgm:prSet/>
      <dgm:spPr/>
      <dgm:t>
        <a:bodyPr/>
        <a:lstStyle/>
        <a:p>
          <a:endParaRPr lang="en-US"/>
        </a:p>
      </dgm:t>
    </dgm:pt>
    <dgm:pt modelId="{32279900-6DA7-43B4-8CBC-C5ECC3242ED8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b="1" dirty="0" smtClean="0"/>
            <a:t>Off-set ‘official’ brown with info about who from</a:t>
          </a:r>
          <a:endParaRPr lang="en-US" b="1" dirty="0"/>
        </a:p>
      </dgm:t>
    </dgm:pt>
    <dgm:pt modelId="{9492C20F-7E04-406F-9DF7-FEF59EE7D2D5}" type="parTrans" cxnId="{AC88625C-C59C-4950-97F4-07A68A0BC466}">
      <dgm:prSet/>
      <dgm:spPr/>
      <dgm:t>
        <a:bodyPr/>
        <a:lstStyle/>
        <a:p>
          <a:endParaRPr lang="en-US"/>
        </a:p>
      </dgm:t>
    </dgm:pt>
    <dgm:pt modelId="{BBC173D5-56D7-4049-A15E-02226825300B}" type="sibTrans" cxnId="{AC88625C-C59C-4950-97F4-07A68A0BC466}">
      <dgm:prSet/>
      <dgm:spPr/>
      <dgm:t>
        <a:bodyPr/>
        <a:lstStyle/>
        <a:p>
          <a:endParaRPr lang="en-US"/>
        </a:p>
      </dgm:t>
    </dgm:pt>
    <dgm:pt modelId="{20CCC281-EE30-4FAD-A395-B4726B78EA42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b="1" dirty="0" smtClean="0"/>
            <a:t>White = less official</a:t>
          </a:r>
          <a:endParaRPr lang="en-US" b="1" dirty="0"/>
        </a:p>
      </dgm:t>
    </dgm:pt>
    <dgm:pt modelId="{25CBE7AD-ADE7-4FD7-9873-C280404D7545}" type="parTrans" cxnId="{CECF6F34-3149-4FA8-96CD-EDED180CA715}">
      <dgm:prSet/>
      <dgm:spPr/>
      <dgm:t>
        <a:bodyPr/>
        <a:lstStyle/>
        <a:p>
          <a:endParaRPr lang="en-US"/>
        </a:p>
      </dgm:t>
    </dgm:pt>
    <dgm:pt modelId="{E1B8855E-5C28-44C1-AA04-9B8F25B9CB2A}" type="sibTrans" cxnId="{CECF6F34-3149-4FA8-96CD-EDED180CA715}">
      <dgm:prSet/>
      <dgm:spPr/>
      <dgm:t>
        <a:bodyPr/>
        <a:lstStyle/>
        <a:p>
          <a:endParaRPr lang="en-US"/>
        </a:p>
      </dgm:t>
    </dgm:pt>
    <dgm:pt modelId="{642538EF-C679-42DE-BE03-685B143C112F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b="1" dirty="0" smtClean="0"/>
            <a:t>Want engagement but not clutter</a:t>
          </a:r>
          <a:endParaRPr lang="en-US" b="1" dirty="0"/>
        </a:p>
      </dgm:t>
    </dgm:pt>
    <dgm:pt modelId="{3919D817-BDAC-4231-B70F-0AF6C745342E}" type="parTrans" cxnId="{0F1999FF-C03A-46C9-9962-ABE4E709F39F}">
      <dgm:prSet/>
      <dgm:spPr/>
      <dgm:t>
        <a:bodyPr/>
        <a:lstStyle/>
        <a:p>
          <a:endParaRPr lang="en-US"/>
        </a:p>
      </dgm:t>
    </dgm:pt>
    <dgm:pt modelId="{0CFD9CDC-E0D6-48CA-9347-BC1E50C963BC}" type="sibTrans" cxnId="{0F1999FF-C03A-46C9-9962-ABE4E709F39F}">
      <dgm:prSet/>
      <dgm:spPr/>
      <dgm:t>
        <a:bodyPr/>
        <a:lstStyle/>
        <a:p>
          <a:endParaRPr lang="en-US"/>
        </a:p>
      </dgm:t>
    </dgm:pt>
    <dgm:pt modelId="{B2A56587-68F1-48AC-B7BA-7692E38D4050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b="1" dirty="0" smtClean="0"/>
            <a:t>Regional tested well, again</a:t>
          </a:r>
          <a:endParaRPr lang="en-US" b="1" dirty="0"/>
        </a:p>
      </dgm:t>
    </dgm:pt>
    <dgm:pt modelId="{1E2D8A00-C40F-4993-A076-C4D123138FA0}" type="parTrans" cxnId="{166B4D3B-2870-4D9D-9253-DFE45F7BD174}">
      <dgm:prSet/>
      <dgm:spPr/>
      <dgm:t>
        <a:bodyPr/>
        <a:lstStyle/>
        <a:p>
          <a:endParaRPr lang="en-US"/>
        </a:p>
      </dgm:t>
    </dgm:pt>
    <dgm:pt modelId="{1364882A-482D-4D1E-90EB-14B8047F20A7}" type="sibTrans" cxnId="{166B4D3B-2870-4D9D-9253-DFE45F7BD174}">
      <dgm:prSet/>
      <dgm:spPr/>
      <dgm:t>
        <a:bodyPr/>
        <a:lstStyle/>
        <a:p>
          <a:endParaRPr lang="en-US"/>
        </a:p>
      </dgm:t>
    </dgm:pt>
    <dgm:pt modelId="{982A387A-79D0-415E-A720-2AE3E321B3F5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b="1" dirty="0" smtClean="0"/>
            <a:t>Envelope </a:t>
          </a:r>
          <a:br>
            <a:rPr lang="en-GB" b="1" dirty="0" smtClean="0"/>
          </a:br>
          <a:r>
            <a:rPr lang="en-GB" b="1" dirty="0" smtClean="0"/>
            <a:t>size</a:t>
          </a:r>
          <a:endParaRPr lang="en-US" b="1" dirty="0"/>
        </a:p>
      </dgm:t>
    </dgm:pt>
    <dgm:pt modelId="{C9E0F408-CEC9-4F96-8CB8-6F2DE28636BA}" type="parTrans" cxnId="{AC00B5E0-1C09-4A1C-8E9D-864088519DD2}">
      <dgm:prSet/>
      <dgm:spPr/>
      <dgm:t>
        <a:bodyPr/>
        <a:lstStyle/>
        <a:p>
          <a:endParaRPr lang="en-US"/>
        </a:p>
      </dgm:t>
    </dgm:pt>
    <dgm:pt modelId="{AF403804-938D-4A87-92AD-B427CC494A26}" type="sibTrans" cxnId="{AC00B5E0-1C09-4A1C-8E9D-864088519DD2}">
      <dgm:prSet/>
      <dgm:spPr/>
      <dgm:t>
        <a:bodyPr/>
        <a:lstStyle/>
        <a:p>
          <a:endParaRPr lang="en-US"/>
        </a:p>
      </dgm:t>
    </dgm:pt>
    <dgm:pt modelId="{07E27BB2-3AA1-41E4-89A2-B310586873D9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b="1" dirty="0" smtClean="0"/>
            <a:t>Balance – know content/ expectations vs. off-putting</a:t>
          </a:r>
          <a:endParaRPr lang="en-US" b="1" dirty="0"/>
        </a:p>
      </dgm:t>
    </dgm:pt>
    <dgm:pt modelId="{6AD6DD48-0111-4B0A-8741-486080897CCA}" type="parTrans" cxnId="{D67A00A2-6DDD-4B3C-BA75-D4A697CDE26E}">
      <dgm:prSet/>
      <dgm:spPr/>
      <dgm:t>
        <a:bodyPr/>
        <a:lstStyle/>
        <a:p>
          <a:endParaRPr lang="en-US"/>
        </a:p>
      </dgm:t>
    </dgm:pt>
    <dgm:pt modelId="{B6F23520-AC2B-48C5-920C-6767EFFB8E8C}" type="sibTrans" cxnId="{D67A00A2-6DDD-4B3C-BA75-D4A697CDE26E}">
      <dgm:prSet/>
      <dgm:spPr/>
      <dgm:t>
        <a:bodyPr/>
        <a:lstStyle/>
        <a:p>
          <a:endParaRPr lang="en-US"/>
        </a:p>
      </dgm:t>
    </dgm:pt>
    <dgm:pt modelId="{7327EE54-3D3C-4349-A12C-C20478A22F48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b="1" dirty="0" smtClean="0"/>
            <a:t>Imagery tested well, again</a:t>
          </a:r>
          <a:endParaRPr lang="en-US" b="1" dirty="0"/>
        </a:p>
      </dgm:t>
    </dgm:pt>
    <dgm:pt modelId="{1DC4254E-B0AB-4C8B-8598-988DBB3CAC5A}" type="parTrans" cxnId="{44D2C4CD-E54C-4CA1-AEBC-635D54BBD5AD}">
      <dgm:prSet/>
      <dgm:spPr/>
      <dgm:t>
        <a:bodyPr/>
        <a:lstStyle/>
        <a:p>
          <a:endParaRPr lang="en-US"/>
        </a:p>
      </dgm:t>
    </dgm:pt>
    <dgm:pt modelId="{53360AC4-0497-434E-99F0-E6E74834FD35}" type="sibTrans" cxnId="{44D2C4CD-E54C-4CA1-AEBC-635D54BBD5AD}">
      <dgm:prSet/>
      <dgm:spPr/>
      <dgm:t>
        <a:bodyPr/>
        <a:lstStyle/>
        <a:p>
          <a:endParaRPr lang="en-US"/>
        </a:p>
      </dgm:t>
    </dgm:pt>
    <dgm:pt modelId="{B9E58031-ED24-4C33-9A06-FCF0F004ED48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b="1" dirty="0" smtClean="0"/>
            <a:t>Inclusion statements: ‘you’, ‘your’, ‘Wales’ </a:t>
          </a:r>
          <a:endParaRPr lang="en-US" b="1" dirty="0"/>
        </a:p>
      </dgm:t>
    </dgm:pt>
    <dgm:pt modelId="{59674632-6288-4AF0-9CA1-DB769B32B321}" type="parTrans" cxnId="{7B5D4238-6754-43D4-BA62-84CE6CB04962}">
      <dgm:prSet/>
      <dgm:spPr/>
      <dgm:t>
        <a:bodyPr/>
        <a:lstStyle/>
        <a:p>
          <a:endParaRPr lang="en-US"/>
        </a:p>
      </dgm:t>
    </dgm:pt>
    <dgm:pt modelId="{D1FC99D3-A7BE-4E24-8C52-3FB3F2294238}" type="sibTrans" cxnId="{7B5D4238-6754-43D4-BA62-84CE6CB04962}">
      <dgm:prSet/>
      <dgm:spPr/>
      <dgm:t>
        <a:bodyPr/>
        <a:lstStyle/>
        <a:p>
          <a:endParaRPr lang="en-US"/>
        </a:p>
      </dgm:t>
    </dgm:pt>
    <dgm:pt modelId="{6A95F361-7E96-4987-AFBE-68D5D355A444}" type="pres">
      <dgm:prSet presAssocID="{299EB615-854C-476B-A712-7647D0A3432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20B32E3-0621-484B-8AC2-6F66979FC534}" type="pres">
      <dgm:prSet presAssocID="{3E0A58C5-B81A-45FC-9674-A083939B74F6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B5DD85-B138-4806-9F57-791CFB0A2769}" type="pres">
      <dgm:prSet presAssocID="{28A0EBC3-898C-478C-8550-095B0A7395ED}" presName="sibTrans" presStyleCnt="0"/>
      <dgm:spPr/>
    </dgm:pt>
    <dgm:pt modelId="{CB5ED85C-D01D-418F-B4BB-DACE19DB2C17}" type="pres">
      <dgm:prSet presAssocID="{32279900-6DA7-43B4-8CBC-C5ECC3242ED8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69D586-8568-46B3-BF58-2E94602B2D77}" type="pres">
      <dgm:prSet presAssocID="{BBC173D5-56D7-4049-A15E-02226825300B}" presName="sibTrans" presStyleCnt="0"/>
      <dgm:spPr/>
    </dgm:pt>
    <dgm:pt modelId="{7C1EC5A5-3A07-4C44-9915-933A9D22B8BD}" type="pres">
      <dgm:prSet presAssocID="{20CCC281-EE30-4FAD-A395-B4726B78EA4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512F0E-F32E-436D-B938-C05F46738F66}" type="pres">
      <dgm:prSet presAssocID="{E1B8855E-5C28-44C1-AA04-9B8F25B9CB2A}" presName="sibTrans" presStyleCnt="0"/>
      <dgm:spPr/>
    </dgm:pt>
    <dgm:pt modelId="{15A6D388-97FF-44F2-ABC3-0262E7AEEA6B}" type="pres">
      <dgm:prSet presAssocID="{642538EF-C679-42DE-BE03-685B143C112F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95F77E-D3E7-4DBF-827F-D42372E6756F}" type="pres">
      <dgm:prSet presAssocID="{0CFD9CDC-E0D6-48CA-9347-BC1E50C963BC}" presName="sibTrans" presStyleCnt="0"/>
      <dgm:spPr/>
    </dgm:pt>
    <dgm:pt modelId="{DB0CFC4E-4359-4F33-9136-35EAE2F36B4C}" type="pres">
      <dgm:prSet presAssocID="{7327EE54-3D3C-4349-A12C-C20478A22F4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A8B8B5-B106-4E34-844C-029096403AC5}" type="pres">
      <dgm:prSet presAssocID="{53360AC4-0497-434E-99F0-E6E74834FD35}" presName="sibTrans" presStyleCnt="0"/>
      <dgm:spPr/>
    </dgm:pt>
    <dgm:pt modelId="{490F82D3-101F-4677-A6A9-D39B9AB5323B}" type="pres">
      <dgm:prSet presAssocID="{B2A56587-68F1-48AC-B7BA-7692E38D4050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9F6FCA-CA71-429F-9695-FA8540E85984}" type="pres">
      <dgm:prSet presAssocID="{1364882A-482D-4D1E-90EB-14B8047F20A7}" presName="sibTrans" presStyleCnt="0"/>
      <dgm:spPr/>
    </dgm:pt>
    <dgm:pt modelId="{50D61E8F-6DE5-424B-95A4-5BD5E6446815}" type="pres">
      <dgm:prSet presAssocID="{B9E58031-ED24-4C33-9A06-FCF0F004ED48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F8950-C283-4A55-82E2-6B4AA18F520A}" type="pres">
      <dgm:prSet presAssocID="{D1FC99D3-A7BE-4E24-8C52-3FB3F2294238}" presName="sibTrans" presStyleCnt="0"/>
      <dgm:spPr/>
    </dgm:pt>
    <dgm:pt modelId="{EAE69323-9DA9-4071-B3F0-73D6A15E3D53}" type="pres">
      <dgm:prSet presAssocID="{982A387A-79D0-415E-A720-2AE3E321B3F5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682882-45C4-46E8-9599-62D229DE810F}" type="pres">
      <dgm:prSet presAssocID="{AF403804-938D-4A87-92AD-B427CC494A26}" presName="sibTrans" presStyleCnt="0"/>
      <dgm:spPr/>
    </dgm:pt>
    <dgm:pt modelId="{9F8C2D53-14DC-45EA-A908-4B0D471AE2C0}" type="pres">
      <dgm:prSet presAssocID="{07E27BB2-3AA1-41E4-89A2-B310586873D9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7A00A2-6DDD-4B3C-BA75-D4A697CDE26E}" srcId="{299EB615-854C-476B-A712-7647D0A34320}" destId="{07E27BB2-3AA1-41E4-89A2-B310586873D9}" srcOrd="8" destOrd="0" parTransId="{6AD6DD48-0111-4B0A-8741-486080897CCA}" sibTransId="{B6F23520-AC2B-48C5-920C-6767EFFB8E8C}"/>
    <dgm:cxn modelId="{D8AB2BD4-E728-4395-B2DA-41911C2B738D}" srcId="{299EB615-854C-476B-A712-7647D0A34320}" destId="{3E0A58C5-B81A-45FC-9674-A083939B74F6}" srcOrd="0" destOrd="0" parTransId="{9879CF2D-9246-4FA1-A2ED-2A1187235089}" sibTransId="{28A0EBC3-898C-478C-8550-095B0A7395ED}"/>
    <dgm:cxn modelId="{B7465B1D-559A-4F97-AB1E-9D6660243B86}" type="presOf" srcId="{982A387A-79D0-415E-A720-2AE3E321B3F5}" destId="{EAE69323-9DA9-4071-B3F0-73D6A15E3D53}" srcOrd="0" destOrd="0" presId="urn:microsoft.com/office/officeart/2005/8/layout/default"/>
    <dgm:cxn modelId="{7A3EAB1F-9D37-4BA8-9309-1DFAD3F2F6E7}" type="presOf" srcId="{20CCC281-EE30-4FAD-A395-B4726B78EA42}" destId="{7C1EC5A5-3A07-4C44-9915-933A9D22B8BD}" srcOrd="0" destOrd="0" presId="urn:microsoft.com/office/officeart/2005/8/layout/default"/>
    <dgm:cxn modelId="{7B5D4238-6754-43D4-BA62-84CE6CB04962}" srcId="{299EB615-854C-476B-A712-7647D0A34320}" destId="{B9E58031-ED24-4C33-9A06-FCF0F004ED48}" srcOrd="6" destOrd="0" parTransId="{59674632-6288-4AF0-9CA1-DB769B32B321}" sibTransId="{D1FC99D3-A7BE-4E24-8C52-3FB3F2294238}"/>
    <dgm:cxn modelId="{3CC7E23A-994E-4AD6-887C-5033FED9FC93}" type="presOf" srcId="{3E0A58C5-B81A-45FC-9674-A083939B74F6}" destId="{920B32E3-0621-484B-8AC2-6F66979FC534}" srcOrd="0" destOrd="0" presId="urn:microsoft.com/office/officeart/2005/8/layout/default"/>
    <dgm:cxn modelId="{0F1999FF-C03A-46C9-9962-ABE4E709F39F}" srcId="{299EB615-854C-476B-A712-7647D0A34320}" destId="{642538EF-C679-42DE-BE03-685B143C112F}" srcOrd="3" destOrd="0" parTransId="{3919D817-BDAC-4231-B70F-0AF6C745342E}" sibTransId="{0CFD9CDC-E0D6-48CA-9347-BC1E50C963BC}"/>
    <dgm:cxn modelId="{9FE1EE14-668A-424D-B5F2-995AED206127}" type="presOf" srcId="{32279900-6DA7-43B4-8CBC-C5ECC3242ED8}" destId="{CB5ED85C-D01D-418F-B4BB-DACE19DB2C17}" srcOrd="0" destOrd="0" presId="urn:microsoft.com/office/officeart/2005/8/layout/default"/>
    <dgm:cxn modelId="{9F088539-C1E7-4094-A6D0-1A15B507B290}" type="presOf" srcId="{B9E58031-ED24-4C33-9A06-FCF0F004ED48}" destId="{50D61E8F-6DE5-424B-95A4-5BD5E6446815}" srcOrd="0" destOrd="0" presId="urn:microsoft.com/office/officeart/2005/8/layout/default"/>
    <dgm:cxn modelId="{9B52F31A-ECAD-4F18-B803-B34706A83BF5}" type="presOf" srcId="{7327EE54-3D3C-4349-A12C-C20478A22F48}" destId="{DB0CFC4E-4359-4F33-9136-35EAE2F36B4C}" srcOrd="0" destOrd="0" presId="urn:microsoft.com/office/officeart/2005/8/layout/default"/>
    <dgm:cxn modelId="{44D2C4CD-E54C-4CA1-AEBC-635D54BBD5AD}" srcId="{299EB615-854C-476B-A712-7647D0A34320}" destId="{7327EE54-3D3C-4349-A12C-C20478A22F48}" srcOrd="4" destOrd="0" parTransId="{1DC4254E-B0AB-4C8B-8598-988DBB3CAC5A}" sibTransId="{53360AC4-0497-434E-99F0-E6E74834FD35}"/>
    <dgm:cxn modelId="{0896F240-E8B7-42DD-88A1-8CED5BCC0A92}" type="presOf" srcId="{642538EF-C679-42DE-BE03-685B143C112F}" destId="{15A6D388-97FF-44F2-ABC3-0262E7AEEA6B}" srcOrd="0" destOrd="0" presId="urn:microsoft.com/office/officeart/2005/8/layout/default"/>
    <dgm:cxn modelId="{F1A8E97A-6D8A-4BE3-817D-ED6C8EC3FA0C}" type="presOf" srcId="{B2A56587-68F1-48AC-B7BA-7692E38D4050}" destId="{490F82D3-101F-4677-A6A9-D39B9AB5323B}" srcOrd="0" destOrd="0" presId="urn:microsoft.com/office/officeart/2005/8/layout/default"/>
    <dgm:cxn modelId="{CECF6F34-3149-4FA8-96CD-EDED180CA715}" srcId="{299EB615-854C-476B-A712-7647D0A34320}" destId="{20CCC281-EE30-4FAD-A395-B4726B78EA42}" srcOrd="2" destOrd="0" parTransId="{25CBE7AD-ADE7-4FD7-9873-C280404D7545}" sibTransId="{E1B8855E-5C28-44C1-AA04-9B8F25B9CB2A}"/>
    <dgm:cxn modelId="{AC00B5E0-1C09-4A1C-8E9D-864088519DD2}" srcId="{299EB615-854C-476B-A712-7647D0A34320}" destId="{982A387A-79D0-415E-A720-2AE3E321B3F5}" srcOrd="7" destOrd="0" parTransId="{C9E0F408-CEC9-4F96-8CB8-6F2DE28636BA}" sibTransId="{AF403804-938D-4A87-92AD-B427CC494A26}"/>
    <dgm:cxn modelId="{AB804313-D024-49C1-AEE7-A3E97AC621C1}" type="presOf" srcId="{299EB615-854C-476B-A712-7647D0A34320}" destId="{6A95F361-7E96-4987-AFBE-68D5D355A444}" srcOrd="0" destOrd="0" presId="urn:microsoft.com/office/officeart/2005/8/layout/default"/>
    <dgm:cxn modelId="{166B4D3B-2870-4D9D-9253-DFE45F7BD174}" srcId="{299EB615-854C-476B-A712-7647D0A34320}" destId="{B2A56587-68F1-48AC-B7BA-7692E38D4050}" srcOrd="5" destOrd="0" parTransId="{1E2D8A00-C40F-4993-A076-C4D123138FA0}" sibTransId="{1364882A-482D-4D1E-90EB-14B8047F20A7}"/>
    <dgm:cxn modelId="{C5367E93-E558-4E36-8566-C960034163D0}" type="presOf" srcId="{07E27BB2-3AA1-41E4-89A2-B310586873D9}" destId="{9F8C2D53-14DC-45EA-A908-4B0D471AE2C0}" srcOrd="0" destOrd="0" presId="urn:microsoft.com/office/officeart/2005/8/layout/default"/>
    <dgm:cxn modelId="{AC88625C-C59C-4950-97F4-07A68A0BC466}" srcId="{299EB615-854C-476B-A712-7647D0A34320}" destId="{32279900-6DA7-43B4-8CBC-C5ECC3242ED8}" srcOrd="1" destOrd="0" parTransId="{9492C20F-7E04-406F-9DF7-FEF59EE7D2D5}" sibTransId="{BBC173D5-56D7-4049-A15E-02226825300B}"/>
    <dgm:cxn modelId="{168B6323-9B1F-4930-B7F5-A2F01CC8C51E}" type="presParOf" srcId="{6A95F361-7E96-4987-AFBE-68D5D355A444}" destId="{920B32E3-0621-484B-8AC2-6F66979FC534}" srcOrd="0" destOrd="0" presId="urn:microsoft.com/office/officeart/2005/8/layout/default"/>
    <dgm:cxn modelId="{CD8316FF-FC06-4F39-B686-466146662DB9}" type="presParOf" srcId="{6A95F361-7E96-4987-AFBE-68D5D355A444}" destId="{ADB5DD85-B138-4806-9F57-791CFB0A2769}" srcOrd="1" destOrd="0" presId="urn:microsoft.com/office/officeart/2005/8/layout/default"/>
    <dgm:cxn modelId="{4D824403-C403-4AE9-852F-32C2009AA0E6}" type="presParOf" srcId="{6A95F361-7E96-4987-AFBE-68D5D355A444}" destId="{CB5ED85C-D01D-418F-B4BB-DACE19DB2C17}" srcOrd="2" destOrd="0" presId="urn:microsoft.com/office/officeart/2005/8/layout/default"/>
    <dgm:cxn modelId="{1CC68BDD-39A1-414E-A049-5C754E86FE3C}" type="presParOf" srcId="{6A95F361-7E96-4987-AFBE-68D5D355A444}" destId="{6C69D586-8568-46B3-BF58-2E94602B2D77}" srcOrd="3" destOrd="0" presId="urn:microsoft.com/office/officeart/2005/8/layout/default"/>
    <dgm:cxn modelId="{1E55E6BB-A5F9-434F-9509-8D7D2089E495}" type="presParOf" srcId="{6A95F361-7E96-4987-AFBE-68D5D355A444}" destId="{7C1EC5A5-3A07-4C44-9915-933A9D22B8BD}" srcOrd="4" destOrd="0" presId="urn:microsoft.com/office/officeart/2005/8/layout/default"/>
    <dgm:cxn modelId="{A57044D0-85BE-4C2B-AD66-3F819D8986C9}" type="presParOf" srcId="{6A95F361-7E96-4987-AFBE-68D5D355A444}" destId="{D6512F0E-F32E-436D-B938-C05F46738F66}" srcOrd="5" destOrd="0" presId="urn:microsoft.com/office/officeart/2005/8/layout/default"/>
    <dgm:cxn modelId="{A1130325-30C1-4871-9336-3367D98141D4}" type="presParOf" srcId="{6A95F361-7E96-4987-AFBE-68D5D355A444}" destId="{15A6D388-97FF-44F2-ABC3-0262E7AEEA6B}" srcOrd="6" destOrd="0" presId="urn:microsoft.com/office/officeart/2005/8/layout/default"/>
    <dgm:cxn modelId="{7276C37F-F523-4FC7-952D-25CEE920B6AB}" type="presParOf" srcId="{6A95F361-7E96-4987-AFBE-68D5D355A444}" destId="{B195F77E-D3E7-4DBF-827F-D42372E6756F}" srcOrd="7" destOrd="0" presId="urn:microsoft.com/office/officeart/2005/8/layout/default"/>
    <dgm:cxn modelId="{C5E40E86-D1ED-46F4-B9DB-F6D095703290}" type="presParOf" srcId="{6A95F361-7E96-4987-AFBE-68D5D355A444}" destId="{DB0CFC4E-4359-4F33-9136-35EAE2F36B4C}" srcOrd="8" destOrd="0" presId="urn:microsoft.com/office/officeart/2005/8/layout/default"/>
    <dgm:cxn modelId="{FEB04A5F-6A0D-4203-8457-4458CF81F6EB}" type="presParOf" srcId="{6A95F361-7E96-4987-AFBE-68D5D355A444}" destId="{7DA8B8B5-B106-4E34-844C-029096403AC5}" srcOrd="9" destOrd="0" presId="urn:microsoft.com/office/officeart/2005/8/layout/default"/>
    <dgm:cxn modelId="{6672C18C-5C8C-43FF-B9F7-F285E0C7157C}" type="presParOf" srcId="{6A95F361-7E96-4987-AFBE-68D5D355A444}" destId="{490F82D3-101F-4677-A6A9-D39B9AB5323B}" srcOrd="10" destOrd="0" presId="urn:microsoft.com/office/officeart/2005/8/layout/default"/>
    <dgm:cxn modelId="{FC7AABF6-9DA4-4B20-9E7C-7B7F8233A9B3}" type="presParOf" srcId="{6A95F361-7E96-4987-AFBE-68D5D355A444}" destId="{3E9F6FCA-CA71-429F-9695-FA8540E85984}" srcOrd="11" destOrd="0" presId="urn:microsoft.com/office/officeart/2005/8/layout/default"/>
    <dgm:cxn modelId="{DDAB5D78-0786-4685-87BA-47BF13A9493F}" type="presParOf" srcId="{6A95F361-7E96-4987-AFBE-68D5D355A444}" destId="{50D61E8F-6DE5-424B-95A4-5BD5E6446815}" srcOrd="12" destOrd="0" presId="urn:microsoft.com/office/officeart/2005/8/layout/default"/>
    <dgm:cxn modelId="{45578A1B-4518-402F-A177-09969065FB3C}" type="presParOf" srcId="{6A95F361-7E96-4987-AFBE-68D5D355A444}" destId="{B5AF8950-C283-4A55-82E2-6B4AA18F520A}" srcOrd="13" destOrd="0" presId="urn:microsoft.com/office/officeart/2005/8/layout/default"/>
    <dgm:cxn modelId="{7AC8C1F2-90C9-4B93-8724-79F89269565D}" type="presParOf" srcId="{6A95F361-7E96-4987-AFBE-68D5D355A444}" destId="{EAE69323-9DA9-4071-B3F0-73D6A15E3D53}" srcOrd="14" destOrd="0" presId="urn:microsoft.com/office/officeart/2005/8/layout/default"/>
    <dgm:cxn modelId="{0066CA53-63E6-4537-9987-7EBC0EB21E2F}" type="presParOf" srcId="{6A95F361-7E96-4987-AFBE-68D5D355A444}" destId="{49682882-45C4-46E8-9599-62D229DE810F}" srcOrd="15" destOrd="0" presId="urn:microsoft.com/office/officeart/2005/8/layout/default"/>
    <dgm:cxn modelId="{A91F8312-EDB4-4249-A619-4C88618E6D35}" type="presParOf" srcId="{6A95F361-7E96-4987-AFBE-68D5D355A444}" destId="{9F8C2D53-14DC-45EA-A908-4B0D471AE2C0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022BC9-95C4-4ED7-8562-6D25ECA2716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961E3D-2063-4166-8D53-9438ACD5825C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GB" b="1" dirty="0" smtClean="0"/>
            <a:t>Focus Groups</a:t>
          </a:r>
          <a:endParaRPr lang="en-US" b="1" dirty="0"/>
        </a:p>
      </dgm:t>
    </dgm:pt>
    <dgm:pt modelId="{C859331B-91ED-4790-B19A-9F9F6E65BD2B}" type="parTrans" cxnId="{A30AFD95-DCD2-4ECE-999C-B525CD55A19F}">
      <dgm:prSet/>
      <dgm:spPr/>
      <dgm:t>
        <a:bodyPr/>
        <a:lstStyle/>
        <a:p>
          <a:endParaRPr lang="en-US"/>
        </a:p>
      </dgm:t>
    </dgm:pt>
    <dgm:pt modelId="{32412FF2-B8A8-4463-A38D-EB57A7E8B924}" type="sibTrans" cxnId="{A30AFD95-DCD2-4ECE-999C-B525CD55A19F}">
      <dgm:prSet/>
      <dgm:spPr/>
      <dgm:t>
        <a:bodyPr/>
        <a:lstStyle/>
        <a:p>
          <a:endParaRPr lang="en-US"/>
        </a:p>
      </dgm:t>
    </dgm:pt>
    <dgm:pt modelId="{D49A5D5C-4191-4568-A180-BA2164A3F975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GB" b="1" dirty="0" smtClean="0"/>
            <a:t>Experimental quantitative testing</a:t>
          </a:r>
          <a:endParaRPr lang="en-US" b="1" dirty="0"/>
        </a:p>
      </dgm:t>
    </dgm:pt>
    <dgm:pt modelId="{9E9BC88F-AA02-490C-9664-13B3CB6A9C57}" type="sibTrans" cxnId="{629BB878-A4CA-4E19-9979-B1890A67D0C7}">
      <dgm:prSet/>
      <dgm:spPr/>
      <dgm:t>
        <a:bodyPr/>
        <a:lstStyle/>
        <a:p>
          <a:endParaRPr lang="en-US"/>
        </a:p>
      </dgm:t>
    </dgm:pt>
    <dgm:pt modelId="{103786F7-80FE-473C-946F-13348C1081D2}" type="parTrans" cxnId="{629BB878-A4CA-4E19-9979-B1890A67D0C7}">
      <dgm:prSet/>
      <dgm:spPr/>
      <dgm:t>
        <a:bodyPr/>
        <a:lstStyle/>
        <a:p>
          <a:endParaRPr lang="en-US"/>
        </a:p>
      </dgm:t>
    </dgm:pt>
    <dgm:pt modelId="{641CC297-07D0-4ECA-9F3C-666519CA7164}" type="pres">
      <dgm:prSet presAssocID="{9E022BC9-95C4-4ED7-8562-6D25ECA2716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D259BD-C06B-4BF9-9970-F38D1E419895}" type="pres">
      <dgm:prSet presAssocID="{53961E3D-2063-4166-8D53-9438ACD5825C}" presName="parentLin" presStyleCnt="0"/>
      <dgm:spPr/>
    </dgm:pt>
    <dgm:pt modelId="{ABEEB84A-7196-429A-BB2A-18717F8A255E}" type="pres">
      <dgm:prSet presAssocID="{53961E3D-2063-4166-8D53-9438ACD5825C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6CBB2CA5-0C1D-4A14-BEDD-4887F3A31FA5}" type="pres">
      <dgm:prSet presAssocID="{53961E3D-2063-4166-8D53-9438ACD5825C}" presName="parentText" presStyleLbl="node1" presStyleIdx="0" presStyleCnt="2" custScaleX="11718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29759-1268-4B2A-BAE6-2DDB1E113CEC}" type="pres">
      <dgm:prSet presAssocID="{53961E3D-2063-4166-8D53-9438ACD5825C}" presName="negativeSpace" presStyleCnt="0"/>
      <dgm:spPr/>
    </dgm:pt>
    <dgm:pt modelId="{9FF78DE5-CF4F-44CD-BFDB-B59F27DD3EFC}" type="pres">
      <dgm:prSet presAssocID="{53961E3D-2063-4166-8D53-9438ACD5825C}" presName="childText" presStyleLbl="conFgAcc1" presStyleIdx="0" presStyleCnt="2">
        <dgm:presLayoutVars>
          <dgm:bulletEnabled val="1"/>
        </dgm:presLayoutVars>
      </dgm:prSet>
      <dgm:spPr>
        <a:noFill/>
        <a:ln>
          <a:noFill/>
        </a:ln>
      </dgm:spPr>
    </dgm:pt>
    <dgm:pt modelId="{D05DC047-27DD-4F2C-86F6-782A4ABC7F28}" type="pres">
      <dgm:prSet presAssocID="{32412FF2-B8A8-4463-A38D-EB57A7E8B924}" presName="spaceBetweenRectangles" presStyleCnt="0"/>
      <dgm:spPr/>
    </dgm:pt>
    <dgm:pt modelId="{2A48C467-0D45-4C73-81D3-6E94FE578FA1}" type="pres">
      <dgm:prSet presAssocID="{D49A5D5C-4191-4568-A180-BA2164A3F975}" presName="parentLin" presStyleCnt="0"/>
      <dgm:spPr/>
    </dgm:pt>
    <dgm:pt modelId="{D973D953-A524-4FF3-A823-F9FD7AC56E89}" type="pres">
      <dgm:prSet presAssocID="{D49A5D5C-4191-4568-A180-BA2164A3F975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CF2F802F-0C95-4940-848E-E34B144CBB52}" type="pres">
      <dgm:prSet presAssocID="{D49A5D5C-4191-4568-A180-BA2164A3F975}" presName="parentText" presStyleLbl="node1" presStyleIdx="1" presStyleCnt="2" custScaleX="117183" custScaleY="115693" custLinFactNeighborX="-7354" custLinFactNeighborY="-525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6A6B1-6B2E-49D8-A337-9C733C43C51A}" type="pres">
      <dgm:prSet presAssocID="{D49A5D5C-4191-4568-A180-BA2164A3F975}" presName="negativeSpace" presStyleCnt="0"/>
      <dgm:spPr/>
    </dgm:pt>
    <dgm:pt modelId="{78485EF7-13B1-4EA4-BCBE-92F286A9FC49}" type="pres">
      <dgm:prSet presAssocID="{D49A5D5C-4191-4568-A180-BA2164A3F975}" presName="childText" presStyleLbl="conFgAcc1" presStyleIdx="1" presStyleCnt="2">
        <dgm:presLayoutVars>
          <dgm:bulletEnabled val="1"/>
        </dgm:presLayoutVars>
      </dgm:prSet>
      <dgm:spPr>
        <a:noFill/>
        <a:ln>
          <a:noFill/>
        </a:ln>
      </dgm:spPr>
    </dgm:pt>
  </dgm:ptLst>
  <dgm:cxnLst>
    <dgm:cxn modelId="{1EE0C790-1C66-465D-B015-C0BD54643D4A}" type="presOf" srcId="{D49A5D5C-4191-4568-A180-BA2164A3F975}" destId="{D973D953-A524-4FF3-A823-F9FD7AC56E89}" srcOrd="0" destOrd="0" presId="urn:microsoft.com/office/officeart/2005/8/layout/list1"/>
    <dgm:cxn modelId="{A6BDFC51-B14F-41DD-8285-9286D42EB563}" type="presOf" srcId="{D49A5D5C-4191-4568-A180-BA2164A3F975}" destId="{CF2F802F-0C95-4940-848E-E34B144CBB52}" srcOrd="1" destOrd="0" presId="urn:microsoft.com/office/officeart/2005/8/layout/list1"/>
    <dgm:cxn modelId="{848CF9B8-C20B-4366-A24F-D93A389E6B53}" type="presOf" srcId="{9E022BC9-95C4-4ED7-8562-6D25ECA27163}" destId="{641CC297-07D0-4ECA-9F3C-666519CA7164}" srcOrd="0" destOrd="0" presId="urn:microsoft.com/office/officeart/2005/8/layout/list1"/>
    <dgm:cxn modelId="{FD4691E8-BE97-4A36-93E9-C5BE6215FF4C}" type="presOf" srcId="{53961E3D-2063-4166-8D53-9438ACD5825C}" destId="{6CBB2CA5-0C1D-4A14-BEDD-4887F3A31FA5}" srcOrd="1" destOrd="0" presId="urn:microsoft.com/office/officeart/2005/8/layout/list1"/>
    <dgm:cxn modelId="{5D993E36-94D1-439D-98C7-2A717AAA203D}" type="presOf" srcId="{53961E3D-2063-4166-8D53-9438ACD5825C}" destId="{ABEEB84A-7196-429A-BB2A-18717F8A255E}" srcOrd="0" destOrd="0" presId="urn:microsoft.com/office/officeart/2005/8/layout/list1"/>
    <dgm:cxn modelId="{A30AFD95-DCD2-4ECE-999C-B525CD55A19F}" srcId="{9E022BC9-95C4-4ED7-8562-6D25ECA27163}" destId="{53961E3D-2063-4166-8D53-9438ACD5825C}" srcOrd="0" destOrd="0" parTransId="{C859331B-91ED-4790-B19A-9F9F6E65BD2B}" sibTransId="{32412FF2-B8A8-4463-A38D-EB57A7E8B924}"/>
    <dgm:cxn modelId="{629BB878-A4CA-4E19-9979-B1890A67D0C7}" srcId="{9E022BC9-95C4-4ED7-8562-6D25ECA27163}" destId="{D49A5D5C-4191-4568-A180-BA2164A3F975}" srcOrd="1" destOrd="0" parTransId="{103786F7-80FE-473C-946F-13348C1081D2}" sibTransId="{9E9BC88F-AA02-490C-9664-13B3CB6A9C57}"/>
    <dgm:cxn modelId="{F69D4135-1F4C-4E92-AA23-3185CEE028BE}" type="presParOf" srcId="{641CC297-07D0-4ECA-9F3C-666519CA7164}" destId="{77D259BD-C06B-4BF9-9970-F38D1E419895}" srcOrd="0" destOrd="0" presId="urn:microsoft.com/office/officeart/2005/8/layout/list1"/>
    <dgm:cxn modelId="{5C689088-DE46-49DD-B464-B5FD97C201FC}" type="presParOf" srcId="{77D259BD-C06B-4BF9-9970-F38D1E419895}" destId="{ABEEB84A-7196-429A-BB2A-18717F8A255E}" srcOrd="0" destOrd="0" presId="urn:microsoft.com/office/officeart/2005/8/layout/list1"/>
    <dgm:cxn modelId="{5CE51C6B-CF4C-4631-92CE-EE918CB22232}" type="presParOf" srcId="{77D259BD-C06B-4BF9-9970-F38D1E419895}" destId="{6CBB2CA5-0C1D-4A14-BEDD-4887F3A31FA5}" srcOrd="1" destOrd="0" presId="urn:microsoft.com/office/officeart/2005/8/layout/list1"/>
    <dgm:cxn modelId="{1897A850-868B-487B-B392-29F0C58449DE}" type="presParOf" srcId="{641CC297-07D0-4ECA-9F3C-666519CA7164}" destId="{AC829759-1268-4B2A-BAE6-2DDB1E113CEC}" srcOrd="1" destOrd="0" presId="urn:microsoft.com/office/officeart/2005/8/layout/list1"/>
    <dgm:cxn modelId="{663AB6A8-2C85-4B63-9E28-0DC2DEAD1AA2}" type="presParOf" srcId="{641CC297-07D0-4ECA-9F3C-666519CA7164}" destId="{9FF78DE5-CF4F-44CD-BFDB-B59F27DD3EFC}" srcOrd="2" destOrd="0" presId="urn:microsoft.com/office/officeart/2005/8/layout/list1"/>
    <dgm:cxn modelId="{970B4D90-342E-4043-A699-3AAA4ADFE10F}" type="presParOf" srcId="{641CC297-07D0-4ECA-9F3C-666519CA7164}" destId="{D05DC047-27DD-4F2C-86F6-782A4ABC7F28}" srcOrd="3" destOrd="0" presId="urn:microsoft.com/office/officeart/2005/8/layout/list1"/>
    <dgm:cxn modelId="{5E6F4357-BD70-4381-86B2-EFC949A0B83B}" type="presParOf" srcId="{641CC297-07D0-4ECA-9F3C-666519CA7164}" destId="{2A48C467-0D45-4C73-81D3-6E94FE578FA1}" srcOrd="4" destOrd="0" presId="urn:microsoft.com/office/officeart/2005/8/layout/list1"/>
    <dgm:cxn modelId="{57878E62-9962-4129-8C69-8A1278641D07}" type="presParOf" srcId="{2A48C467-0D45-4C73-81D3-6E94FE578FA1}" destId="{D973D953-A524-4FF3-A823-F9FD7AC56E89}" srcOrd="0" destOrd="0" presId="urn:microsoft.com/office/officeart/2005/8/layout/list1"/>
    <dgm:cxn modelId="{8ECE3361-BDEC-4658-8FBA-135CFE79617E}" type="presParOf" srcId="{2A48C467-0D45-4C73-81D3-6E94FE578FA1}" destId="{CF2F802F-0C95-4940-848E-E34B144CBB52}" srcOrd="1" destOrd="0" presId="urn:microsoft.com/office/officeart/2005/8/layout/list1"/>
    <dgm:cxn modelId="{8E7E53A7-5473-49F5-9017-AA2D2E7A2A74}" type="presParOf" srcId="{641CC297-07D0-4ECA-9F3C-666519CA7164}" destId="{79C6A6B1-6B2E-49D8-A337-9C733C43C51A}" srcOrd="5" destOrd="0" presId="urn:microsoft.com/office/officeart/2005/8/layout/list1"/>
    <dgm:cxn modelId="{D7E9C83F-BB1B-49A2-B6A4-91E7AE50514C}" type="presParOf" srcId="{641CC297-07D0-4ECA-9F3C-666519CA7164}" destId="{78485EF7-13B1-4EA4-BCBE-92F286A9FC4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E022BC9-95C4-4ED7-8562-6D25ECA2716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961E3D-2063-4166-8D53-9438ACD5825C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GB" b="1" dirty="0" smtClean="0"/>
            <a:t>Cognitive testing</a:t>
          </a:r>
          <a:endParaRPr lang="en-US" b="1" dirty="0"/>
        </a:p>
      </dgm:t>
    </dgm:pt>
    <dgm:pt modelId="{C859331B-91ED-4790-B19A-9F9F6E65BD2B}" type="parTrans" cxnId="{A30AFD95-DCD2-4ECE-999C-B525CD55A19F}">
      <dgm:prSet/>
      <dgm:spPr/>
      <dgm:t>
        <a:bodyPr/>
        <a:lstStyle/>
        <a:p>
          <a:endParaRPr lang="en-US"/>
        </a:p>
      </dgm:t>
    </dgm:pt>
    <dgm:pt modelId="{32412FF2-B8A8-4463-A38D-EB57A7E8B924}" type="sibTrans" cxnId="{A30AFD95-DCD2-4ECE-999C-B525CD55A19F}">
      <dgm:prSet/>
      <dgm:spPr/>
      <dgm:t>
        <a:bodyPr/>
        <a:lstStyle/>
        <a:p>
          <a:endParaRPr lang="en-US"/>
        </a:p>
      </dgm:t>
    </dgm:pt>
    <dgm:pt modelId="{D49A5D5C-4191-4568-A180-BA2164A3F975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en-GB" b="1" dirty="0" smtClean="0"/>
            <a:t>Usability testing</a:t>
          </a:r>
          <a:endParaRPr lang="en-US" b="1" dirty="0"/>
        </a:p>
      </dgm:t>
    </dgm:pt>
    <dgm:pt modelId="{9E9BC88F-AA02-490C-9664-13B3CB6A9C57}" type="sibTrans" cxnId="{629BB878-A4CA-4E19-9979-B1890A67D0C7}">
      <dgm:prSet/>
      <dgm:spPr/>
      <dgm:t>
        <a:bodyPr/>
        <a:lstStyle/>
        <a:p>
          <a:endParaRPr lang="en-US"/>
        </a:p>
      </dgm:t>
    </dgm:pt>
    <dgm:pt modelId="{103786F7-80FE-473C-946F-13348C1081D2}" type="parTrans" cxnId="{629BB878-A4CA-4E19-9979-B1890A67D0C7}">
      <dgm:prSet/>
      <dgm:spPr/>
      <dgm:t>
        <a:bodyPr/>
        <a:lstStyle/>
        <a:p>
          <a:endParaRPr lang="en-US"/>
        </a:p>
      </dgm:t>
    </dgm:pt>
    <dgm:pt modelId="{641CC297-07D0-4ECA-9F3C-666519CA7164}" type="pres">
      <dgm:prSet presAssocID="{9E022BC9-95C4-4ED7-8562-6D25ECA2716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D259BD-C06B-4BF9-9970-F38D1E419895}" type="pres">
      <dgm:prSet presAssocID="{53961E3D-2063-4166-8D53-9438ACD5825C}" presName="parentLin" presStyleCnt="0"/>
      <dgm:spPr/>
    </dgm:pt>
    <dgm:pt modelId="{ABEEB84A-7196-429A-BB2A-18717F8A255E}" type="pres">
      <dgm:prSet presAssocID="{53961E3D-2063-4166-8D53-9438ACD5825C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6CBB2CA5-0C1D-4A14-BEDD-4887F3A31FA5}" type="pres">
      <dgm:prSet presAssocID="{53961E3D-2063-4166-8D53-9438ACD5825C}" presName="parentText" presStyleLbl="node1" presStyleIdx="0" presStyleCnt="2" custScaleX="11718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29759-1268-4B2A-BAE6-2DDB1E113CEC}" type="pres">
      <dgm:prSet presAssocID="{53961E3D-2063-4166-8D53-9438ACD5825C}" presName="negativeSpace" presStyleCnt="0"/>
      <dgm:spPr/>
    </dgm:pt>
    <dgm:pt modelId="{9FF78DE5-CF4F-44CD-BFDB-B59F27DD3EFC}" type="pres">
      <dgm:prSet presAssocID="{53961E3D-2063-4166-8D53-9438ACD5825C}" presName="childText" presStyleLbl="conFgAcc1" presStyleIdx="0" presStyleCnt="2">
        <dgm:presLayoutVars>
          <dgm:bulletEnabled val="1"/>
        </dgm:presLayoutVars>
      </dgm:prSet>
      <dgm:spPr>
        <a:noFill/>
        <a:ln>
          <a:noFill/>
        </a:ln>
      </dgm:spPr>
    </dgm:pt>
    <dgm:pt modelId="{D05DC047-27DD-4F2C-86F6-782A4ABC7F28}" type="pres">
      <dgm:prSet presAssocID="{32412FF2-B8A8-4463-A38D-EB57A7E8B924}" presName="spaceBetweenRectangles" presStyleCnt="0"/>
      <dgm:spPr/>
    </dgm:pt>
    <dgm:pt modelId="{2A48C467-0D45-4C73-81D3-6E94FE578FA1}" type="pres">
      <dgm:prSet presAssocID="{D49A5D5C-4191-4568-A180-BA2164A3F975}" presName="parentLin" presStyleCnt="0"/>
      <dgm:spPr/>
    </dgm:pt>
    <dgm:pt modelId="{D973D953-A524-4FF3-A823-F9FD7AC56E89}" type="pres">
      <dgm:prSet presAssocID="{D49A5D5C-4191-4568-A180-BA2164A3F975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CF2F802F-0C95-4940-848E-E34B144CBB52}" type="pres">
      <dgm:prSet presAssocID="{D49A5D5C-4191-4568-A180-BA2164A3F975}" presName="parentText" presStyleLbl="node1" presStyleIdx="1" presStyleCnt="2" custScaleX="117183" custScaleY="95546" custLinFactNeighborX="-7354" custLinFactNeighborY="-525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6A6B1-6B2E-49D8-A337-9C733C43C51A}" type="pres">
      <dgm:prSet presAssocID="{D49A5D5C-4191-4568-A180-BA2164A3F975}" presName="negativeSpace" presStyleCnt="0"/>
      <dgm:spPr/>
    </dgm:pt>
    <dgm:pt modelId="{78485EF7-13B1-4EA4-BCBE-92F286A9FC49}" type="pres">
      <dgm:prSet presAssocID="{D49A5D5C-4191-4568-A180-BA2164A3F975}" presName="childText" presStyleLbl="conFgAcc1" presStyleIdx="1" presStyleCnt="2">
        <dgm:presLayoutVars>
          <dgm:bulletEnabled val="1"/>
        </dgm:presLayoutVars>
      </dgm:prSet>
      <dgm:spPr>
        <a:noFill/>
        <a:ln>
          <a:noFill/>
        </a:ln>
      </dgm:spPr>
    </dgm:pt>
  </dgm:ptLst>
  <dgm:cxnLst>
    <dgm:cxn modelId="{278194DD-A75B-455B-A5FE-D067AD3FDCCC}" type="presOf" srcId="{53961E3D-2063-4166-8D53-9438ACD5825C}" destId="{ABEEB84A-7196-429A-BB2A-18717F8A255E}" srcOrd="0" destOrd="0" presId="urn:microsoft.com/office/officeart/2005/8/layout/list1"/>
    <dgm:cxn modelId="{22BDD2B9-01AF-4E62-A0AB-8F17AAA143E7}" type="presOf" srcId="{D49A5D5C-4191-4568-A180-BA2164A3F975}" destId="{D973D953-A524-4FF3-A823-F9FD7AC56E89}" srcOrd="0" destOrd="0" presId="urn:microsoft.com/office/officeart/2005/8/layout/list1"/>
    <dgm:cxn modelId="{A30AFD95-DCD2-4ECE-999C-B525CD55A19F}" srcId="{9E022BC9-95C4-4ED7-8562-6D25ECA27163}" destId="{53961E3D-2063-4166-8D53-9438ACD5825C}" srcOrd="0" destOrd="0" parTransId="{C859331B-91ED-4790-B19A-9F9F6E65BD2B}" sibTransId="{32412FF2-B8A8-4463-A38D-EB57A7E8B924}"/>
    <dgm:cxn modelId="{BF745E15-D9C8-4C66-8B19-8E96A8B70B63}" type="presOf" srcId="{9E022BC9-95C4-4ED7-8562-6D25ECA27163}" destId="{641CC297-07D0-4ECA-9F3C-666519CA7164}" srcOrd="0" destOrd="0" presId="urn:microsoft.com/office/officeart/2005/8/layout/list1"/>
    <dgm:cxn modelId="{57B0CE74-DACB-41C6-B20A-64FCF667EC3A}" type="presOf" srcId="{53961E3D-2063-4166-8D53-9438ACD5825C}" destId="{6CBB2CA5-0C1D-4A14-BEDD-4887F3A31FA5}" srcOrd="1" destOrd="0" presId="urn:microsoft.com/office/officeart/2005/8/layout/list1"/>
    <dgm:cxn modelId="{629BB878-A4CA-4E19-9979-B1890A67D0C7}" srcId="{9E022BC9-95C4-4ED7-8562-6D25ECA27163}" destId="{D49A5D5C-4191-4568-A180-BA2164A3F975}" srcOrd="1" destOrd="0" parTransId="{103786F7-80FE-473C-946F-13348C1081D2}" sibTransId="{9E9BC88F-AA02-490C-9664-13B3CB6A9C57}"/>
    <dgm:cxn modelId="{64E002AF-09A6-4151-9C99-74B535E71E3B}" type="presOf" srcId="{D49A5D5C-4191-4568-A180-BA2164A3F975}" destId="{CF2F802F-0C95-4940-848E-E34B144CBB52}" srcOrd="1" destOrd="0" presId="urn:microsoft.com/office/officeart/2005/8/layout/list1"/>
    <dgm:cxn modelId="{87DD5075-7359-4CA8-AA0C-AF21D120F136}" type="presParOf" srcId="{641CC297-07D0-4ECA-9F3C-666519CA7164}" destId="{77D259BD-C06B-4BF9-9970-F38D1E419895}" srcOrd="0" destOrd="0" presId="urn:microsoft.com/office/officeart/2005/8/layout/list1"/>
    <dgm:cxn modelId="{E493AFAC-FDD2-4B20-8589-AD1ED7EC15FF}" type="presParOf" srcId="{77D259BD-C06B-4BF9-9970-F38D1E419895}" destId="{ABEEB84A-7196-429A-BB2A-18717F8A255E}" srcOrd="0" destOrd="0" presId="urn:microsoft.com/office/officeart/2005/8/layout/list1"/>
    <dgm:cxn modelId="{D4A41821-6A05-4E45-8E40-147BCAC3FAF7}" type="presParOf" srcId="{77D259BD-C06B-4BF9-9970-F38D1E419895}" destId="{6CBB2CA5-0C1D-4A14-BEDD-4887F3A31FA5}" srcOrd="1" destOrd="0" presId="urn:microsoft.com/office/officeart/2005/8/layout/list1"/>
    <dgm:cxn modelId="{B0915525-415C-4F2D-A8E0-099E11B4D6F0}" type="presParOf" srcId="{641CC297-07D0-4ECA-9F3C-666519CA7164}" destId="{AC829759-1268-4B2A-BAE6-2DDB1E113CEC}" srcOrd="1" destOrd="0" presId="urn:microsoft.com/office/officeart/2005/8/layout/list1"/>
    <dgm:cxn modelId="{4806F9A3-0918-471F-B867-DDDE172CBB38}" type="presParOf" srcId="{641CC297-07D0-4ECA-9F3C-666519CA7164}" destId="{9FF78DE5-CF4F-44CD-BFDB-B59F27DD3EFC}" srcOrd="2" destOrd="0" presId="urn:microsoft.com/office/officeart/2005/8/layout/list1"/>
    <dgm:cxn modelId="{50007852-D6E9-475B-8697-5851DE5B7086}" type="presParOf" srcId="{641CC297-07D0-4ECA-9F3C-666519CA7164}" destId="{D05DC047-27DD-4F2C-86F6-782A4ABC7F28}" srcOrd="3" destOrd="0" presId="urn:microsoft.com/office/officeart/2005/8/layout/list1"/>
    <dgm:cxn modelId="{A1AA43DA-7860-468F-883A-D6A568631CCD}" type="presParOf" srcId="{641CC297-07D0-4ECA-9F3C-666519CA7164}" destId="{2A48C467-0D45-4C73-81D3-6E94FE578FA1}" srcOrd="4" destOrd="0" presId="urn:microsoft.com/office/officeart/2005/8/layout/list1"/>
    <dgm:cxn modelId="{64458134-34AC-4DC2-92EA-F45C4FD84B0F}" type="presParOf" srcId="{2A48C467-0D45-4C73-81D3-6E94FE578FA1}" destId="{D973D953-A524-4FF3-A823-F9FD7AC56E89}" srcOrd="0" destOrd="0" presId="urn:microsoft.com/office/officeart/2005/8/layout/list1"/>
    <dgm:cxn modelId="{C9705515-079F-4A98-ADEF-F5191B355B55}" type="presParOf" srcId="{2A48C467-0D45-4C73-81D3-6E94FE578FA1}" destId="{CF2F802F-0C95-4940-848E-E34B144CBB52}" srcOrd="1" destOrd="0" presId="urn:microsoft.com/office/officeart/2005/8/layout/list1"/>
    <dgm:cxn modelId="{F988F827-3755-4230-9AA9-250415C1976A}" type="presParOf" srcId="{641CC297-07D0-4ECA-9F3C-666519CA7164}" destId="{79C6A6B1-6B2E-49D8-A337-9C733C43C51A}" srcOrd="5" destOrd="0" presId="urn:microsoft.com/office/officeart/2005/8/layout/list1"/>
    <dgm:cxn modelId="{7368A1E0-9E6E-46A0-BC61-7EE5880B7BFE}" type="presParOf" srcId="{641CC297-07D0-4ECA-9F3C-666519CA7164}" destId="{78485EF7-13B1-4EA4-BCBE-92F286A9FC4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0514E7-3B2E-46A2-B0CB-3206F2B61CD2}">
      <dsp:nvSpPr>
        <dsp:cNvPr id="0" name=""/>
        <dsp:cNvSpPr/>
      </dsp:nvSpPr>
      <dsp:spPr>
        <a:xfrm>
          <a:off x="0" y="300755"/>
          <a:ext cx="8496944" cy="554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DD50EF-5834-40B0-9388-A5888DFF58DA}">
      <dsp:nvSpPr>
        <dsp:cNvPr id="0" name=""/>
        <dsp:cNvSpPr/>
      </dsp:nvSpPr>
      <dsp:spPr>
        <a:xfrm>
          <a:off x="424847" y="84879"/>
          <a:ext cx="7027992" cy="649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815" tIns="0" rIns="22481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solidFill>
                <a:srgbClr val="002060"/>
              </a:solidFill>
            </a:rPr>
            <a:t>1. Data Collection Transformation Programme</a:t>
          </a:r>
          <a:endParaRPr lang="en-GB" sz="2400" kern="1200" dirty="0">
            <a:solidFill>
              <a:srgbClr val="002060"/>
            </a:solidFill>
          </a:endParaRPr>
        </a:p>
      </dsp:txBody>
      <dsp:txXfrm>
        <a:off x="424847" y="84879"/>
        <a:ext cx="7027992" cy="649440"/>
      </dsp:txXfrm>
    </dsp:sp>
    <dsp:sp modelId="{3924D6D6-A66A-48BD-970B-E97EC0EF7030}">
      <dsp:nvSpPr>
        <dsp:cNvPr id="0" name=""/>
        <dsp:cNvSpPr/>
      </dsp:nvSpPr>
      <dsp:spPr>
        <a:xfrm>
          <a:off x="0" y="1407519"/>
          <a:ext cx="8496944" cy="554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E56BA1-46F4-47B8-B5A7-F8E69C3E37D7}">
      <dsp:nvSpPr>
        <dsp:cNvPr id="0" name=""/>
        <dsp:cNvSpPr/>
      </dsp:nvSpPr>
      <dsp:spPr>
        <a:xfrm>
          <a:off x="424847" y="1082800"/>
          <a:ext cx="7027992" cy="649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815" tIns="0" rIns="22481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solidFill>
                <a:srgbClr val="002060"/>
              </a:solidFill>
            </a:rPr>
            <a:t>2. Design Principles</a:t>
          </a:r>
          <a:endParaRPr lang="en-GB" sz="2400" kern="1200" dirty="0">
            <a:solidFill>
              <a:srgbClr val="002060"/>
            </a:solidFill>
          </a:endParaRPr>
        </a:p>
      </dsp:txBody>
      <dsp:txXfrm>
        <a:off x="424847" y="1082800"/>
        <a:ext cx="7027992" cy="649440"/>
      </dsp:txXfrm>
    </dsp:sp>
    <dsp:sp modelId="{49B57A4E-B349-47C8-8860-6992CD55804F}">
      <dsp:nvSpPr>
        <dsp:cNvPr id="0" name=""/>
        <dsp:cNvSpPr/>
      </dsp:nvSpPr>
      <dsp:spPr>
        <a:xfrm>
          <a:off x="0" y="2405440"/>
          <a:ext cx="8496944" cy="554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415468-6137-4818-9334-B5958DFB7A6B}">
      <dsp:nvSpPr>
        <dsp:cNvPr id="0" name=""/>
        <dsp:cNvSpPr/>
      </dsp:nvSpPr>
      <dsp:spPr>
        <a:xfrm>
          <a:off x="424847" y="2080719"/>
          <a:ext cx="7027992" cy="649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815" tIns="0" rIns="22481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solidFill>
                <a:srgbClr val="002060"/>
              </a:solidFill>
            </a:rPr>
            <a:t>3. Envelope testing</a:t>
          </a:r>
          <a:endParaRPr lang="en-GB" sz="2400" kern="1200" dirty="0">
            <a:solidFill>
              <a:srgbClr val="002060"/>
            </a:solidFill>
          </a:endParaRPr>
        </a:p>
      </dsp:txBody>
      <dsp:txXfrm>
        <a:off x="424847" y="2080719"/>
        <a:ext cx="7027992" cy="649440"/>
      </dsp:txXfrm>
    </dsp:sp>
    <dsp:sp modelId="{F77DB4C4-DD8A-4BC5-B771-CD3F1B261851}">
      <dsp:nvSpPr>
        <dsp:cNvPr id="0" name=""/>
        <dsp:cNvSpPr/>
      </dsp:nvSpPr>
      <dsp:spPr>
        <a:xfrm>
          <a:off x="0" y="3403360"/>
          <a:ext cx="8496944" cy="554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3F5AE4-442A-479F-A74E-843D0E5CC5AF}">
      <dsp:nvSpPr>
        <dsp:cNvPr id="0" name=""/>
        <dsp:cNvSpPr/>
      </dsp:nvSpPr>
      <dsp:spPr>
        <a:xfrm>
          <a:off x="424847" y="3078640"/>
          <a:ext cx="7027992" cy="649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815" tIns="0" rIns="22481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solidFill>
                <a:srgbClr val="002060"/>
              </a:solidFill>
            </a:rPr>
            <a:t>4. Questionnaire testing</a:t>
          </a:r>
          <a:endParaRPr lang="en-GB" sz="2400" kern="1200" dirty="0">
            <a:solidFill>
              <a:srgbClr val="002060"/>
            </a:solidFill>
          </a:endParaRPr>
        </a:p>
      </dsp:txBody>
      <dsp:txXfrm>
        <a:off x="424847" y="3078640"/>
        <a:ext cx="7027992" cy="649440"/>
      </dsp:txXfrm>
    </dsp:sp>
    <dsp:sp modelId="{114AD179-1A54-4372-8641-12787E830825}">
      <dsp:nvSpPr>
        <dsp:cNvPr id="0" name=""/>
        <dsp:cNvSpPr/>
      </dsp:nvSpPr>
      <dsp:spPr>
        <a:xfrm>
          <a:off x="0" y="4401280"/>
          <a:ext cx="8496944" cy="554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A914D6-8633-4882-A706-4B13A146B15E}">
      <dsp:nvSpPr>
        <dsp:cNvPr id="0" name=""/>
        <dsp:cNvSpPr/>
      </dsp:nvSpPr>
      <dsp:spPr>
        <a:xfrm>
          <a:off x="424847" y="4076560"/>
          <a:ext cx="7027992" cy="6494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815" tIns="0" rIns="22481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solidFill>
                <a:srgbClr val="002060"/>
              </a:solidFill>
            </a:rPr>
            <a:t>5. Next steps…</a:t>
          </a:r>
          <a:endParaRPr lang="en-GB" sz="2400" b="0" kern="1200" dirty="0">
            <a:solidFill>
              <a:srgbClr val="002060"/>
            </a:solidFill>
          </a:endParaRPr>
        </a:p>
      </dsp:txBody>
      <dsp:txXfrm>
        <a:off x="424847" y="4076560"/>
        <a:ext cx="7027992" cy="6494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F06D37-936E-4123-B2A1-CCAEDB6961F5}">
      <dsp:nvSpPr>
        <dsp:cNvPr id="0" name=""/>
        <dsp:cNvSpPr/>
      </dsp:nvSpPr>
      <dsp:spPr>
        <a:xfrm>
          <a:off x="5912225" y="2762631"/>
          <a:ext cx="2700300" cy="1620180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5. Moving data collection online</a:t>
          </a:r>
          <a:endParaRPr lang="en-US" sz="2700" kern="1200" dirty="0"/>
        </a:p>
      </dsp:txBody>
      <dsp:txXfrm>
        <a:off x="5912225" y="2762631"/>
        <a:ext cx="2700300" cy="1620180"/>
      </dsp:txXfrm>
    </dsp:sp>
    <dsp:sp modelId="{15E2FEB4-A21D-4123-824E-4C4B9CBD0E47}">
      <dsp:nvSpPr>
        <dsp:cNvPr id="0" name=""/>
        <dsp:cNvSpPr/>
      </dsp:nvSpPr>
      <dsp:spPr>
        <a:xfrm>
          <a:off x="2970329" y="873096"/>
          <a:ext cx="2700300" cy="1620180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1. Survey data and admin data integration</a:t>
          </a:r>
          <a:endParaRPr lang="en-US" sz="2700" kern="1200" dirty="0"/>
        </a:p>
      </dsp:txBody>
      <dsp:txXfrm>
        <a:off x="2970329" y="873096"/>
        <a:ext cx="2700300" cy="1620180"/>
      </dsp:txXfrm>
    </dsp:sp>
    <dsp:sp modelId="{33406F40-94DB-4CC8-8162-58C27997F8DC}">
      <dsp:nvSpPr>
        <dsp:cNvPr id="0" name=""/>
        <dsp:cNvSpPr/>
      </dsp:nvSpPr>
      <dsp:spPr>
        <a:xfrm>
          <a:off x="5940659" y="873096"/>
          <a:ext cx="2700300" cy="1620180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2. Moving to integrated systems</a:t>
          </a:r>
          <a:endParaRPr lang="en-US" sz="2700" kern="1200" dirty="0"/>
        </a:p>
      </dsp:txBody>
      <dsp:txXfrm>
        <a:off x="5940659" y="873096"/>
        <a:ext cx="2700300" cy="1620180"/>
      </dsp:txXfrm>
    </dsp:sp>
    <dsp:sp modelId="{DB212F6F-6F54-4C89-9023-71C4156DBA36}">
      <dsp:nvSpPr>
        <dsp:cNvPr id="0" name=""/>
        <dsp:cNvSpPr/>
      </dsp:nvSpPr>
      <dsp:spPr>
        <a:xfrm>
          <a:off x="0" y="2763306"/>
          <a:ext cx="2700300" cy="1620180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3. Business and Social Survey rationalisation</a:t>
          </a:r>
          <a:endParaRPr lang="en-US" sz="2700" kern="1200" dirty="0"/>
        </a:p>
      </dsp:txBody>
      <dsp:txXfrm>
        <a:off x="0" y="2763306"/>
        <a:ext cx="2700300" cy="1620180"/>
      </dsp:txXfrm>
    </dsp:sp>
    <dsp:sp modelId="{81941FA1-20B6-4F1B-B729-8D3E8FB399B6}">
      <dsp:nvSpPr>
        <dsp:cNvPr id="0" name=""/>
        <dsp:cNvSpPr/>
      </dsp:nvSpPr>
      <dsp:spPr>
        <a:xfrm>
          <a:off x="2970329" y="2763307"/>
          <a:ext cx="2700300" cy="1620180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4. Field Force modernisation</a:t>
          </a:r>
          <a:endParaRPr lang="en-US" sz="2700" kern="1200" dirty="0"/>
        </a:p>
      </dsp:txBody>
      <dsp:txXfrm>
        <a:off x="2970329" y="2763307"/>
        <a:ext cx="2700300" cy="1620180"/>
      </dsp:txXfrm>
    </dsp:sp>
    <dsp:sp modelId="{B6A8A091-55A5-4EED-A705-A882F0F61EDB}">
      <dsp:nvSpPr>
        <dsp:cNvPr id="0" name=""/>
        <dsp:cNvSpPr/>
      </dsp:nvSpPr>
      <dsp:spPr>
        <a:xfrm>
          <a:off x="0" y="867680"/>
          <a:ext cx="2700300" cy="1620180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rgbClr val="002D4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0" kern="1200" dirty="0" smtClean="0"/>
            <a:t>Aim:</a:t>
          </a:r>
          <a:br>
            <a:rPr lang="en-US" sz="2700" b="0" kern="1200" dirty="0" smtClean="0"/>
          </a:br>
          <a:r>
            <a:rPr lang="en-US" sz="2700" b="0" kern="1200" dirty="0" smtClean="0"/>
            <a:t>Modernise the business!</a:t>
          </a:r>
          <a:endParaRPr lang="en-US" sz="2700" b="0" kern="1200" dirty="0"/>
        </a:p>
      </dsp:txBody>
      <dsp:txXfrm>
        <a:off x="0" y="867680"/>
        <a:ext cx="2700300" cy="16201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66422E-7705-432F-AED0-62F8F4D1C146}">
      <dsp:nvSpPr>
        <dsp:cNvPr id="0" name=""/>
        <dsp:cNvSpPr/>
      </dsp:nvSpPr>
      <dsp:spPr>
        <a:xfrm>
          <a:off x="0" y="566280"/>
          <a:ext cx="7772400" cy="8568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D8D995-CC32-46B3-B37B-9D1CDD41F9F4}">
      <dsp:nvSpPr>
        <dsp:cNvPr id="0" name=""/>
        <dsp:cNvSpPr/>
      </dsp:nvSpPr>
      <dsp:spPr>
        <a:xfrm>
          <a:off x="388620" y="64439"/>
          <a:ext cx="6375552" cy="100368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dirty="0" smtClean="0"/>
            <a:t>Radical re-design approach</a:t>
          </a:r>
          <a:endParaRPr lang="en-US" sz="3400" kern="1200" dirty="0"/>
        </a:p>
      </dsp:txBody>
      <dsp:txXfrm>
        <a:off x="388620" y="64439"/>
        <a:ext cx="6375552" cy="1003680"/>
      </dsp:txXfrm>
    </dsp:sp>
    <dsp:sp modelId="{9FF78DE5-CF4F-44CD-BFDB-B59F27DD3EFC}">
      <dsp:nvSpPr>
        <dsp:cNvPr id="0" name=""/>
        <dsp:cNvSpPr/>
      </dsp:nvSpPr>
      <dsp:spPr>
        <a:xfrm>
          <a:off x="0" y="2108520"/>
          <a:ext cx="7772400" cy="8568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BB2CA5-0C1D-4A14-BEDD-4887F3A31FA5}">
      <dsp:nvSpPr>
        <dsp:cNvPr id="0" name=""/>
        <dsp:cNvSpPr/>
      </dsp:nvSpPr>
      <dsp:spPr>
        <a:xfrm>
          <a:off x="360040" y="1800199"/>
          <a:ext cx="6375552" cy="100368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dirty="0" smtClean="0"/>
            <a:t>Respondent centric</a:t>
          </a:r>
          <a:endParaRPr lang="en-US" sz="3400" kern="1200" dirty="0"/>
        </a:p>
      </dsp:txBody>
      <dsp:txXfrm>
        <a:off x="360040" y="1800199"/>
        <a:ext cx="6375552" cy="1003680"/>
      </dsp:txXfrm>
    </dsp:sp>
    <dsp:sp modelId="{78485EF7-13B1-4EA4-BCBE-92F286A9FC49}">
      <dsp:nvSpPr>
        <dsp:cNvPr id="0" name=""/>
        <dsp:cNvSpPr/>
      </dsp:nvSpPr>
      <dsp:spPr>
        <a:xfrm>
          <a:off x="0" y="3650760"/>
          <a:ext cx="7772400" cy="8568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2F802F-0C95-4940-848E-E34B144CBB52}">
      <dsp:nvSpPr>
        <dsp:cNvPr id="0" name=""/>
        <dsp:cNvSpPr/>
      </dsp:nvSpPr>
      <dsp:spPr>
        <a:xfrm>
          <a:off x="388620" y="3148920"/>
          <a:ext cx="6375552" cy="100368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dirty="0" smtClean="0"/>
            <a:t>Agile delivery</a:t>
          </a:r>
          <a:endParaRPr lang="en-US" sz="3400" kern="1200" dirty="0"/>
        </a:p>
      </dsp:txBody>
      <dsp:txXfrm>
        <a:off x="388620" y="3148920"/>
        <a:ext cx="6375552" cy="10036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F78DE5-CF4F-44CD-BFDB-B59F27DD3EFC}">
      <dsp:nvSpPr>
        <dsp:cNvPr id="0" name=""/>
        <dsp:cNvSpPr/>
      </dsp:nvSpPr>
      <dsp:spPr>
        <a:xfrm>
          <a:off x="0" y="736903"/>
          <a:ext cx="7772400" cy="12348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BB2CA5-0C1D-4A14-BEDD-4887F3A31FA5}">
      <dsp:nvSpPr>
        <dsp:cNvPr id="0" name=""/>
        <dsp:cNvSpPr/>
      </dsp:nvSpPr>
      <dsp:spPr>
        <a:xfrm>
          <a:off x="388620" y="13663"/>
          <a:ext cx="6375552" cy="144648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900" kern="1200" dirty="0" smtClean="0"/>
            <a:t>Census pop-up</a:t>
          </a:r>
          <a:endParaRPr lang="en-US" sz="4900" kern="1200" dirty="0"/>
        </a:p>
      </dsp:txBody>
      <dsp:txXfrm>
        <a:off x="388620" y="13663"/>
        <a:ext cx="6375552" cy="1446480"/>
      </dsp:txXfrm>
    </dsp:sp>
    <dsp:sp modelId="{78485EF7-13B1-4EA4-BCBE-92F286A9FC49}">
      <dsp:nvSpPr>
        <dsp:cNvPr id="0" name=""/>
        <dsp:cNvSpPr/>
      </dsp:nvSpPr>
      <dsp:spPr>
        <a:xfrm>
          <a:off x="0" y="3323536"/>
          <a:ext cx="7772400" cy="12348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2F802F-0C95-4940-848E-E34B144CBB52}">
      <dsp:nvSpPr>
        <dsp:cNvPr id="0" name=""/>
        <dsp:cNvSpPr/>
      </dsp:nvSpPr>
      <dsp:spPr>
        <a:xfrm>
          <a:off x="360040" y="2160247"/>
          <a:ext cx="6375552" cy="1810472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900" kern="1200" dirty="0" smtClean="0"/>
            <a:t>Social Survey </a:t>
          </a:r>
          <a:br>
            <a:rPr lang="en-GB" sz="4900" kern="1200" dirty="0" smtClean="0"/>
          </a:br>
          <a:r>
            <a:rPr lang="en-GB" sz="4900" kern="1200" dirty="0" smtClean="0"/>
            <a:t>pop-up</a:t>
          </a:r>
          <a:endParaRPr lang="en-US" sz="4900" kern="1200" dirty="0"/>
        </a:p>
      </dsp:txBody>
      <dsp:txXfrm>
        <a:off x="360040" y="2160247"/>
        <a:ext cx="6375552" cy="181047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C62A86-B688-49D5-9891-D05177634609}">
      <dsp:nvSpPr>
        <dsp:cNvPr id="0" name=""/>
        <dsp:cNvSpPr/>
      </dsp:nvSpPr>
      <dsp:spPr>
        <a:xfrm>
          <a:off x="0" y="503752"/>
          <a:ext cx="9500592" cy="7308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41729E-AC03-4C04-87A5-18A3DDAB5AE2}">
      <dsp:nvSpPr>
        <dsp:cNvPr id="0" name=""/>
        <dsp:cNvSpPr/>
      </dsp:nvSpPr>
      <dsp:spPr>
        <a:xfrm>
          <a:off x="556653" y="75712"/>
          <a:ext cx="6650414" cy="85608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370" tIns="0" rIns="25137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/>
            <a:t>Images – explore regional</a:t>
          </a:r>
          <a:endParaRPr lang="en-US" sz="2900" b="1" kern="1200" dirty="0"/>
        </a:p>
      </dsp:txBody>
      <dsp:txXfrm>
        <a:off x="556653" y="75712"/>
        <a:ext cx="6650414" cy="856080"/>
      </dsp:txXfrm>
    </dsp:sp>
    <dsp:sp modelId="{41341CE9-997E-4F8F-ABC5-27C57599944E}">
      <dsp:nvSpPr>
        <dsp:cNvPr id="0" name=""/>
        <dsp:cNvSpPr/>
      </dsp:nvSpPr>
      <dsp:spPr>
        <a:xfrm>
          <a:off x="0" y="1819192"/>
          <a:ext cx="9500592" cy="7308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AAC85D-CAC0-4C45-BA1A-BCAEBC07FE84}">
      <dsp:nvSpPr>
        <dsp:cNvPr id="0" name=""/>
        <dsp:cNvSpPr/>
      </dsp:nvSpPr>
      <dsp:spPr>
        <a:xfrm>
          <a:off x="556653" y="1391152"/>
          <a:ext cx="6650414" cy="85608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370" tIns="0" rIns="25137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/>
            <a:t>“Make sure you’re counted” messaging</a:t>
          </a:r>
          <a:endParaRPr lang="en-US" sz="2900" b="1" kern="1200" dirty="0"/>
        </a:p>
      </dsp:txBody>
      <dsp:txXfrm>
        <a:off x="556653" y="1391152"/>
        <a:ext cx="6650414" cy="856080"/>
      </dsp:txXfrm>
    </dsp:sp>
    <dsp:sp modelId="{64ABFF59-58FD-403D-BD06-4C6CC74B35CC}">
      <dsp:nvSpPr>
        <dsp:cNvPr id="0" name=""/>
        <dsp:cNvSpPr/>
      </dsp:nvSpPr>
      <dsp:spPr>
        <a:xfrm>
          <a:off x="0" y="3134632"/>
          <a:ext cx="9500592" cy="7308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42C174-D54E-4FC7-9BAC-F0BF46CA8377}">
      <dsp:nvSpPr>
        <dsp:cNvPr id="0" name=""/>
        <dsp:cNvSpPr/>
      </dsp:nvSpPr>
      <dsp:spPr>
        <a:xfrm>
          <a:off x="556653" y="2706592"/>
          <a:ext cx="6650414" cy="85608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370" tIns="0" rIns="25137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/>
            <a:t>Crest and logo</a:t>
          </a:r>
          <a:endParaRPr lang="en-US" sz="2900" b="1" kern="1200" dirty="0"/>
        </a:p>
      </dsp:txBody>
      <dsp:txXfrm>
        <a:off x="556653" y="2706592"/>
        <a:ext cx="6650414" cy="856080"/>
      </dsp:txXfrm>
    </dsp:sp>
    <dsp:sp modelId="{D8A2C992-B356-4C04-9FEB-EF1C936985B9}">
      <dsp:nvSpPr>
        <dsp:cNvPr id="0" name=""/>
        <dsp:cNvSpPr/>
      </dsp:nvSpPr>
      <dsp:spPr>
        <a:xfrm>
          <a:off x="0" y="4450071"/>
          <a:ext cx="9500592" cy="7308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318A7F-906E-4167-A76D-EC5E67509F8B}">
      <dsp:nvSpPr>
        <dsp:cNvPr id="0" name=""/>
        <dsp:cNvSpPr/>
      </dsp:nvSpPr>
      <dsp:spPr>
        <a:xfrm>
          <a:off x="556653" y="4022032"/>
          <a:ext cx="6650414" cy="85608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370" tIns="0" rIns="25137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/>
            <a:t>Use of the flap</a:t>
          </a:r>
          <a:endParaRPr lang="en-US" sz="2900" b="1" kern="1200" dirty="0"/>
        </a:p>
      </dsp:txBody>
      <dsp:txXfrm>
        <a:off x="556653" y="4022032"/>
        <a:ext cx="6650414" cy="85608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0B32E3-0621-484B-8AC2-6F66979FC534}">
      <dsp:nvSpPr>
        <dsp:cNvPr id="0" name=""/>
        <dsp:cNvSpPr/>
      </dsp:nvSpPr>
      <dsp:spPr>
        <a:xfrm>
          <a:off x="0" y="395853"/>
          <a:ext cx="2362762" cy="141765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Brown = official, cheaper, environmental</a:t>
          </a:r>
          <a:endParaRPr lang="en-US" sz="2300" b="1" kern="1200" dirty="0"/>
        </a:p>
      </dsp:txBody>
      <dsp:txXfrm>
        <a:off x="0" y="395853"/>
        <a:ext cx="2362762" cy="1417657"/>
      </dsp:txXfrm>
    </dsp:sp>
    <dsp:sp modelId="{CB5ED85C-D01D-418F-B4BB-DACE19DB2C17}">
      <dsp:nvSpPr>
        <dsp:cNvPr id="0" name=""/>
        <dsp:cNvSpPr/>
      </dsp:nvSpPr>
      <dsp:spPr>
        <a:xfrm>
          <a:off x="2599038" y="395853"/>
          <a:ext cx="2362762" cy="141765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Off-set ‘official’ brown with info about who from</a:t>
          </a:r>
          <a:endParaRPr lang="en-US" sz="2300" b="1" kern="1200" dirty="0"/>
        </a:p>
      </dsp:txBody>
      <dsp:txXfrm>
        <a:off x="2599038" y="395853"/>
        <a:ext cx="2362762" cy="1417657"/>
      </dsp:txXfrm>
    </dsp:sp>
    <dsp:sp modelId="{7C1EC5A5-3A07-4C44-9915-933A9D22B8BD}">
      <dsp:nvSpPr>
        <dsp:cNvPr id="0" name=""/>
        <dsp:cNvSpPr/>
      </dsp:nvSpPr>
      <dsp:spPr>
        <a:xfrm>
          <a:off x="5198077" y="395853"/>
          <a:ext cx="2362762" cy="141765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White = less official</a:t>
          </a:r>
          <a:endParaRPr lang="en-US" sz="2300" b="1" kern="1200" dirty="0"/>
        </a:p>
      </dsp:txBody>
      <dsp:txXfrm>
        <a:off x="5198077" y="395853"/>
        <a:ext cx="2362762" cy="1417657"/>
      </dsp:txXfrm>
    </dsp:sp>
    <dsp:sp modelId="{15A6D388-97FF-44F2-ABC3-0262E7AEEA6B}">
      <dsp:nvSpPr>
        <dsp:cNvPr id="0" name=""/>
        <dsp:cNvSpPr/>
      </dsp:nvSpPr>
      <dsp:spPr>
        <a:xfrm>
          <a:off x="0" y="2049787"/>
          <a:ext cx="2362762" cy="141765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Want engagement but not clutter</a:t>
          </a:r>
          <a:endParaRPr lang="en-US" sz="2300" b="1" kern="1200" dirty="0"/>
        </a:p>
      </dsp:txBody>
      <dsp:txXfrm>
        <a:off x="0" y="2049787"/>
        <a:ext cx="2362762" cy="1417657"/>
      </dsp:txXfrm>
    </dsp:sp>
    <dsp:sp modelId="{DB0CFC4E-4359-4F33-9136-35EAE2F36B4C}">
      <dsp:nvSpPr>
        <dsp:cNvPr id="0" name=""/>
        <dsp:cNvSpPr/>
      </dsp:nvSpPr>
      <dsp:spPr>
        <a:xfrm>
          <a:off x="2599038" y="2049787"/>
          <a:ext cx="2362762" cy="141765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Imagery tested well, again</a:t>
          </a:r>
          <a:endParaRPr lang="en-US" sz="2300" b="1" kern="1200" dirty="0"/>
        </a:p>
      </dsp:txBody>
      <dsp:txXfrm>
        <a:off x="2599038" y="2049787"/>
        <a:ext cx="2362762" cy="1417657"/>
      </dsp:txXfrm>
    </dsp:sp>
    <dsp:sp modelId="{490F82D3-101F-4677-A6A9-D39B9AB5323B}">
      <dsp:nvSpPr>
        <dsp:cNvPr id="0" name=""/>
        <dsp:cNvSpPr/>
      </dsp:nvSpPr>
      <dsp:spPr>
        <a:xfrm>
          <a:off x="5198077" y="2049787"/>
          <a:ext cx="2362762" cy="141765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Regional tested well, again</a:t>
          </a:r>
          <a:endParaRPr lang="en-US" sz="2300" b="1" kern="1200" dirty="0"/>
        </a:p>
      </dsp:txBody>
      <dsp:txXfrm>
        <a:off x="5198077" y="2049787"/>
        <a:ext cx="2362762" cy="1417657"/>
      </dsp:txXfrm>
    </dsp:sp>
    <dsp:sp modelId="{50D61E8F-6DE5-424B-95A4-5BD5E6446815}">
      <dsp:nvSpPr>
        <dsp:cNvPr id="0" name=""/>
        <dsp:cNvSpPr/>
      </dsp:nvSpPr>
      <dsp:spPr>
        <a:xfrm>
          <a:off x="0" y="3703720"/>
          <a:ext cx="2362762" cy="141765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Inclusion statements: ‘you’, ‘your’, ‘Wales’ </a:t>
          </a:r>
          <a:endParaRPr lang="en-US" sz="2300" b="1" kern="1200" dirty="0"/>
        </a:p>
      </dsp:txBody>
      <dsp:txXfrm>
        <a:off x="0" y="3703720"/>
        <a:ext cx="2362762" cy="1417657"/>
      </dsp:txXfrm>
    </dsp:sp>
    <dsp:sp modelId="{EAE69323-9DA9-4071-B3F0-73D6A15E3D53}">
      <dsp:nvSpPr>
        <dsp:cNvPr id="0" name=""/>
        <dsp:cNvSpPr/>
      </dsp:nvSpPr>
      <dsp:spPr>
        <a:xfrm>
          <a:off x="2599038" y="3703720"/>
          <a:ext cx="2362762" cy="141765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Envelope </a:t>
          </a:r>
          <a:br>
            <a:rPr lang="en-GB" sz="2300" b="1" kern="1200" dirty="0" smtClean="0"/>
          </a:br>
          <a:r>
            <a:rPr lang="en-GB" sz="2300" b="1" kern="1200" dirty="0" smtClean="0"/>
            <a:t>size</a:t>
          </a:r>
          <a:endParaRPr lang="en-US" sz="2300" b="1" kern="1200" dirty="0"/>
        </a:p>
      </dsp:txBody>
      <dsp:txXfrm>
        <a:off x="2599038" y="3703720"/>
        <a:ext cx="2362762" cy="1417657"/>
      </dsp:txXfrm>
    </dsp:sp>
    <dsp:sp modelId="{9F8C2D53-14DC-45EA-A908-4B0D471AE2C0}">
      <dsp:nvSpPr>
        <dsp:cNvPr id="0" name=""/>
        <dsp:cNvSpPr/>
      </dsp:nvSpPr>
      <dsp:spPr>
        <a:xfrm>
          <a:off x="5198077" y="3703721"/>
          <a:ext cx="2362762" cy="141765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Balance – know content/ expectations vs. off-putting</a:t>
          </a:r>
          <a:endParaRPr lang="en-US" sz="2300" b="1" kern="1200" dirty="0"/>
        </a:p>
      </dsp:txBody>
      <dsp:txXfrm>
        <a:off x="5198077" y="3703721"/>
        <a:ext cx="2362762" cy="1417657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F78DE5-CF4F-44CD-BFDB-B59F27DD3EFC}">
      <dsp:nvSpPr>
        <dsp:cNvPr id="0" name=""/>
        <dsp:cNvSpPr/>
      </dsp:nvSpPr>
      <dsp:spPr>
        <a:xfrm>
          <a:off x="0" y="1016915"/>
          <a:ext cx="7772400" cy="1058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BB2CA5-0C1D-4A14-BEDD-4887F3A31FA5}">
      <dsp:nvSpPr>
        <dsp:cNvPr id="0" name=""/>
        <dsp:cNvSpPr/>
      </dsp:nvSpPr>
      <dsp:spPr>
        <a:xfrm>
          <a:off x="388620" y="396995"/>
          <a:ext cx="6375552" cy="123984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b="1" kern="1200" dirty="0" smtClean="0"/>
            <a:t>Focus Groups</a:t>
          </a:r>
          <a:endParaRPr lang="en-US" sz="4200" b="1" kern="1200" dirty="0"/>
        </a:p>
      </dsp:txBody>
      <dsp:txXfrm>
        <a:off x="388620" y="396995"/>
        <a:ext cx="6375552" cy="1239840"/>
      </dsp:txXfrm>
    </dsp:sp>
    <dsp:sp modelId="{78485EF7-13B1-4EA4-BCBE-92F286A9FC49}">
      <dsp:nvSpPr>
        <dsp:cNvPr id="0" name=""/>
        <dsp:cNvSpPr/>
      </dsp:nvSpPr>
      <dsp:spPr>
        <a:xfrm>
          <a:off x="0" y="3116604"/>
          <a:ext cx="7772400" cy="1058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2F802F-0C95-4940-848E-E34B144CBB52}">
      <dsp:nvSpPr>
        <dsp:cNvPr id="0" name=""/>
        <dsp:cNvSpPr/>
      </dsp:nvSpPr>
      <dsp:spPr>
        <a:xfrm>
          <a:off x="360040" y="2236925"/>
          <a:ext cx="6375552" cy="1434408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b="1" kern="1200" dirty="0" smtClean="0"/>
            <a:t>Experimental quantitative testing</a:t>
          </a:r>
          <a:endParaRPr lang="en-US" sz="4200" b="1" kern="1200" dirty="0"/>
        </a:p>
      </dsp:txBody>
      <dsp:txXfrm>
        <a:off x="360040" y="2236925"/>
        <a:ext cx="6375552" cy="1434408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F78DE5-CF4F-44CD-BFDB-B59F27DD3EFC}">
      <dsp:nvSpPr>
        <dsp:cNvPr id="0" name=""/>
        <dsp:cNvSpPr/>
      </dsp:nvSpPr>
      <dsp:spPr>
        <a:xfrm>
          <a:off x="0" y="814900"/>
          <a:ext cx="7772400" cy="13608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BB2CA5-0C1D-4A14-BEDD-4887F3A31FA5}">
      <dsp:nvSpPr>
        <dsp:cNvPr id="0" name=""/>
        <dsp:cNvSpPr/>
      </dsp:nvSpPr>
      <dsp:spPr>
        <a:xfrm>
          <a:off x="388620" y="17860"/>
          <a:ext cx="6375552" cy="159408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400" b="1" kern="1200" dirty="0" smtClean="0"/>
            <a:t>Cognitive testing</a:t>
          </a:r>
          <a:endParaRPr lang="en-US" sz="5400" b="1" kern="1200" dirty="0"/>
        </a:p>
      </dsp:txBody>
      <dsp:txXfrm>
        <a:off x="388620" y="17860"/>
        <a:ext cx="6375552" cy="1594080"/>
      </dsp:txXfrm>
    </dsp:sp>
    <dsp:sp modelId="{78485EF7-13B1-4EA4-BCBE-92F286A9FC49}">
      <dsp:nvSpPr>
        <dsp:cNvPr id="0" name=""/>
        <dsp:cNvSpPr/>
      </dsp:nvSpPr>
      <dsp:spPr>
        <a:xfrm>
          <a:off x="0" y="3193339"/>
          <a:ext cx="7772400" cy="13608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2F802F-0C95-4940-848E-E34B144CBB52}">
      <dsp:nvSpPr>
        <dsp:cNvPr id="0" name=""/>
        <dsp:cNvSpPr/>
      </dsp:nvSpPr>
      <dsp:spPr>
        <a:xfrm>
          <a:off x="360040" y="2383483"/>
          <a:ext cx="6375552" cy="1523079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645" tIns="0" rIns="205645" bIns="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400" b="1" kern="1200" dirty="0" smtClean="0"/>
            <a:t>Usability testing</a:t>
          </a:r>
          <a:endParaRPr lang="en-US" sz="5400" b="1" kern="1200" dirty="0"/>
        </a:p>
      </dsp:txBody>
      <dsp:txXfrm>
        <a:off x="360040" y="2383483"/>
        <a:ext cx="6375552" cy="1523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890348-AFDD-4648-AFE1-D787B91EBECB}" type="datetimeFigureOut">
              <a:rPr lang="en-GB" smtClean="0"/>
              <a:pPr/>
              <a:t>07/11/2016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DDCBB-1052-47AD-BC78-64AC2C32400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6BB40-A86E-4DC7-BE40-87EB9CCD94DF}" type="datetimeFigureOut">
              <a:rPr lang="en-GB" smtClean="0"/>
              <a:pPr/>
              <a:t>07/11/2016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925E1-6E49-4589-AF77-0EDD2864B34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Aware</a:t>
            </a:r>
          </a:p>
          <a:p>
            <a:r>
              <a:rPr lang="en-GB" dirty="0" smtClean="0"/>
              <a:t>Relationship</a:t>
            </a:r>
            <a:r>
              <a:rPr lang="en-GB" baseline="0" dirty="0" smtClean="0"/>
              <a:t> with brand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25E1-6E49-4589-AF77-0EDD2864B349}" type="slidenum">
              <a:rPr lang="en-GB" smtClean="0"/>
              <a:pPr/>
              <a:t>29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BIG%20DISK:ONS_Final%20Logos%20Folder%2028.02.08:NEW%20ONS%20Logos:JPEG%20HI:ONS_RGB.jpg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3124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4196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6425A6A-A839-4F40-9443-17432DE530F9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3080" name="Picture 8" descr="BIG DISK:ONS_Final Logos Folder 28.02.08:NEW ONS Logos:JPEG HI:ONS_RGB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81000" y="304800"/>
            <a:ext cx="3048000" cy="12192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FACEC4-213A-4A1A-BB21-63F1ADF1E88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50F58-9D22-4F72-ABDB-7EDC639C3D1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FC2F1-2074-4A63-8CC9-B916A5C3A38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E62C35-29F1-498D-9215-462C58BF8CF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06D0DD-BB87-4EB2-9AF7-699FE4CD755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927ED2-E29F-42C4-986A-39172C2F3E1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5FEE46-63D9-4EA6-A4FB-73ECEF6A683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246FB-C14D-4DC5-A007-FBC3A1E0305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D3E67-7F57-4B87-97E4-566A1A2D552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D97964-B9DC-4CC9-B4A4-DAAB1E84A67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9696E-C31A-450F-9E32-93850AB25E6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907F2E-1687-4504-A078-F144B37A85B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1843EB-F674-4301-A2A9-323D9E3C873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4BE38-5C2F-4C10-8842-623570B3F2D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EDE7A-95A1-4F5F-9911-393D53B23F5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8AC5D-9390-40A9-8FE2-AD424DB578E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8A6442-4B49-4B0D-B6C4-7F4483FB39F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69952-6464-4A85-967D-F24480C0BB2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9EBEE-3DD6-43F5-A5D8-B264ABC4ADA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C3230F-5EDB-4FB7-A1B6-74030431207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AC263D-811B-410D-ABF1-C6F39B79F71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078F002-D69B-4BB3-ABE2-157F4C8BCE22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381000" y="1143000"/>
            <a:ext cx="8458200" cy="0"/>
          </a:xfrm>
          <a:prstGeom prst="line">
            <a:avLst/>
          </a:prstGeom>
          <a:noFill/>
          <a:ln w="9525">
            <a:solidFill>
              <a:srgbClr val="9BA9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rgbClr val="002D46"/>
          </a:solidFill>
          <a:latin typeface="+mn-lt"/>
          <a:ea typeface="+mn-ea"/>
          <a:cs typeface="+mn-cs"/>
        </a:defRPr>
      </a:lvl1pPr>
      <a:lvl2pPr marL="763588" indent="-285750" algn="l" rtl="0" fontAlgn="base">
        <a:spcBef>
          <a:spcPct val="20000"/>
        </a:spcBef>
        <a:spcAft>
          <a:spcPct val="0"/>
        </a:spcAft>
        <a:defRPr sz="2400">
          <a:solidFill>
            <a:srgbClr val="002D46"/>
          </a:solidFill>
          <a:latin typeface="+mn-lt"/>
          <a:ea typeface="+mn-ea"/>
        </a:defRPr>
      </a:lvl2pPr>
      <a:lvl3pPr marL="1182688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2D46"/>
          </a:solidFill>
          <a:latin typeface="+mn-lt"/>
          <a:ea typeface="+mn-ea"/>
        </a:defRPr>
      </a:lvl3pPr>
      <a:lvl4pPr marL="1619250" indent="-246063" algn="l" rtl="0" fontAlgn="base">
        <a:spcBef>
          <a:spcPct val="20000"/>
        </a:spcBef>
        <a:spcAft>
          <a:spcPct val="0"/>
        </a:spcAft>
        <a:defRPr>
          <a:solidFill>
            <a:srgbClr val="002D46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4A8AE88-8521-45F0-9244-7F0DFC5DC372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381000" y="1143000"/>
            <a:ext cx="8458200" cy="0"/>
          </a:xfrm>
          <a:prstGeom prst="line">
            <a:avLst/>
          </a:prstGeom>
          <a:noFill/>
          <a:ln w="9525">
            <a:solidFill>
              <a:srgbClr val="9BA9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rgbClr val="002D4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defRPr sz="2400">
          <a:solidFill>
            <a:srgbClr val="002D46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2D4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defRPr>
          <a:solidFill>
            <a:srgbClr val="002D4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service-manual/user-centred-design/user-research/guerrilla-testing.htm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alesonline.co.uk/news/wales-news/pride-wales-shines-through-patriotic-1924814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wilsol\Downloads\Low_digi_skill_180416_errors_mean_1.wmv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67544" y="1844824"/>
            <a:ext cx="8496944" cy="1774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GB" sz="4200" b="1" dirty="0" smtClean="0">
                <a:solidFill>
                  <a:srgbClr val="002D46"/>
                </a:solidFill>
              </a:rPr>
              <a:t>Data Collection Transformation</a:t>
            </a:r>
            <a:endParaRPr lang="en-GB" sz="4200" b="1" dirty="0">
              <a:solidFill>
                <a:srgbClr val="002D46"/>
              </a:solidFill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67544" y="3501008"/>
            <a:ext cx="8147248" cy="202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800" b="1" dirty="0" smtClean="0">
                <a:solidFill>
                  <a:srgbClr val="002D46"/>
                </a:solidFill>
              </a:rPr>
              <a:t>Respondent centric design; an overview of research at ONS to </a:t>
            </a:r>
            <a:r>
              <a:rPr lang="en-US" sz="2800" b="1" dirty="0" smtClean="0">
                <a:solidFill>
                  <a:srgbClr val="4EAFB6"/>
                </a:solidFill>
              </a:rPr>
              <a:t>motivate</a:t>
            </a:r>
            <a:r>
              <a:rPr lang="en-US" sz="2800" b="1" dirty="0" smtClean="0">
                <a:solidFill>
                  <a:srgbClr val="002D46"/>
                </a:solidFill>
              </a:rPr>
              <a:t> and </a:t>
            </a:r>
            <a:r>
              <a:rPr lang="en-US" sz="2800" b="1" dirty="0" smtClean="0">
                <a:solidFill>
                  <a:srgbClr val="4EAFB6"/>
                </a:solidFill>
              </a:rPr>
              <a:t>engage</a:t>
            </a:r>
            <a:r>
              <a:rPr lang="en-US" sz="2800" b="1" dirty="0" smtClean="0">
                <a:solidFill>
                  <a:srgbClr val="002D46"/>
                </a:solidFill>
              </a:rPr>
              <a:t> our survey respondents</a:t>
            </a:r>
            <a:r>
              <a:rPr lang="en-GB" sz="2800" dirty="0" smtClean="0">
                <a:solidFill>
                  <a:srgbClr val="002D46"/>
                </a:solidFill>
              </a:rPr>
              <a:t/>
            </a:r>
            <a:br>
              <a:rPr lang="en-GB" sz="2800" dirty="0" smtClean="0">
                <a:solidFill>
                  <a:srgbClr val="002D46"/>
                </a:solidFill>
              </a:rPr>
            </a:br>
            <a:r>
              <a:rPr lang="en-GB" sz="2800" dirty="0" smtClean="0">
                <a:solidFill>
                  <a:srgbClr val="002D46"/>
                </a:solidFill>
              </a:rPr>
              <a:t/>
            </a:r>
            <a:br>
              <a:rPr lang="en-GB" sz="2800" dirty="0" smtClean="0">
                <a:solidFill>
                  <a:srgbClr val="002D46"/>
                </a:solidFill>
              </a:rPr>
            </a:br>
            <a:r>
              <a:rPr lang="en-GB" b="1" dirty="0" smtClean="0">
                <a:solidFill>
                  <a:srgbClr val="002D46"/>
                </a:solidFill>
              </a:rPr>
              <a:t>Laura Wilson </a:t>
            </a:r>
            <a:r>
              <a:rPr lang="en-GB" dirty="0" smtClean="0">
                <a:solidFill>
                  <a:srgbClr val="002D46"/>
                </a:solidFill>
              </a:rPr>
              <a:t>- Research and Design Lead</a:t>
            </a:r>
          </a:p>
          <a:p>
            <a:pPr eaLnBrk="1" hangingPunct="1">
              <a:spcBef>
                <a:spcPct val="20000"/>
              </a:spcBef>
            </a:pPr>
            <a:r>
              <a:rPr lang="en-GB" dirty="0" smtClean="0">
                <a:solidFill>
                  <a:srgbClr val="002D46"/>
                </a:solidFill>
              </a:rPr>
              <a:t>Social Survey Division, ONS</a:t>
            </a:r>
            <a:endParaRPr lang="en-GB" dirty="0">
              <a:solidFill>
                <a:srgbClr val="002D4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062664" cy="1143000"/>
          </a:xfrm>
        </p:spPr>
        <p:txBody>
          <a:bodyPr/>
          <a:lstStyle/>
          <a:p>
            <a:r>
              <a:rPr lang="en-GB" sz="3000" dirty="0" smtClean="0"/>
              <a:t>Overview</a:t>
            </a:r>
            <a:endParaRPr lang="en-US" sz="3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395536" y="1484784"/>
          <a:ext cx="849694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3717032"/>
            <a:ext cx="7772400" cy="910208"/>
          </a:xfrm>
        </p:spPr>
        <p:txBody>
          <a:bodyPr/>
          <a:lstStyle/>
          <a:p>
            <a:pPr lvl="0"/>
            <a:r>
              <a:rPr lang="en-GB" dirty="0" smtClean="0"/>
              <a:t>1. Data Collection Transformation Programme</a:t>
            </a:r>
            <a:br>
              <a:rPr lang="en-GB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653136"/>
            <a:ext cx="6400800" cy="1519064"/>
          </a:xfrm>
        </p:spPr>
        <p:txBody>
          <a:bodyPr/>
          <a:lstStyle/>
          <a:p>
            <a:r>
              <a:rPr lang="en-GB" dirty="0" smtClean="0"/>
              <a:t>A brief overview…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748464" cy="1143000"/>
          </a:xfrm>
        </p:spPr>
        <p:txBody>
          <a:bodyPr/>
          <a:lstStyle/>
          <a:p>
            <a:r>
              <a:rPr lang="en-GB" sz="3000" dirty="0" smtClean="0"/>
              <a:t>Five goals of </a:t>
            </a:r>
            <a:r>
              <a:rPr lang="en-GB" sz="3000" dirty="0" err="1" smtClean="0"/>
              <a:t>DCTP</a:t>
            </a:r>
            <a:r>
              <a:rPr lang="en-GB" sz="3000" dirty="0" smtClean="0"/>
              <a:t>:</a:t>
            </a:r>
            <a:endParaRPr lang="en-US" sz="3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251520" y="1340768"/>
          <a:ext cx="864096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What does this mean for Social Surveys?</a:t>
            </a:r>
            <a:endParaRPr lang="en-US" sz="3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971600" y="1628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 bwMode="auto">
          <a:xfrm>
            <a:off x="1403648" y="2708920"/>
            <a:ext cx="2448272" cy="432048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b="1" dirty="0" smtClean="0">
                <a:solidFill>
                  <a:schemeClr val="bg1"/>
                </a:solidFill>
              </a:rPr>
              <a:t>Statistical re-design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5724128" y="2708920"/>
            <a:ext cx="2016224" cy="432048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b="1" dirty="0" smtClean="0">
                <a:solidFill>
                  <a:schemeClr val="bg1"/>
                </a:solidFill>
              </a:rPr>
              <a:t>Resp. materials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923928" y="2708920"/>
            <a:ext cx="1728192" cy="432048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b="1" dirty="0" smtClean="0">
                <a:solidFill>
                  <a:schemeClr val="bg1"/>
                </a:solidFill>
              </a:rPr>
              <a:t>Questionnaire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2. Design Principles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Our mantra…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err="1" smtClean="0"/>
              <a:t>E.A.S.T.</a:t>
            </a:r>
            <a:endParaRPr lang="en-US" sz="3000" dirty="0"/>
          </a:p>
        </p:txBody>
      </p:sp>
      <p:sp>
        <p:nvSpPr>
          <p:cNvPr id="5" name="TextBox 4"/>
          <p:cNvSpPr txBox="1"/>
          <p:nvPr/>
        </p:nvSpPr>
        <p:spPr>
          <a:xfrm>
            <a:off x="107504" y="5733256"/>
            <a:ext cx="1980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 smtClean="0">
                <a:solidFill>
                  <a:srgbClr val="002D46"/>
                </a:solidFill>
              </a:rPr>
              <a:t>Sources:</a:t>
            </a:r>
            <a:r>
              <a:rPr lang="en-GB" sz="1000" dirty="0" smtClean="0">
                <a:solidFill>
                  <a:srgbClr val="002D46"/>
                </a:solidFill>
              </a:rPr>
              <a:t/>
            </a:r>
            <a:br>
              <a:rPr lang="en-GB" sz="1000" dirty="0" smtClean="0">
                <a:solidFill>
                  <a:srgbClr val="002D46"/>
                </a:solidFill>
              </a:rPr>
            </a:br>
            <a:endParaRPr lang="en-GB" sz="1000" dirty="0" smtClean="0">
              <a:solidFill>
                <a:srgbClr val="002D46"/>
              </a:solidFill>
            </a:endParaRPr>
          </a:p>
          <a:p>
            <a:r>
              <a:rPr lang="en-GB" sz="1000" dirty="0" smtClean="0">
                <a:solidFill>
                  <a:srgbClr val="002D46"/>
                </a:solidFill>
              </a:rPr>
              <a:t>- Govt. Digital Service</a:t>
            </a:r>
          </a:p>
          <a:p>
            <a:r>
              <a:rPr lang="en-GB" sz="1000" dirty="0" smtClean="0">
                <a:solidFill>
                  <a:srgbClr val="002D46"/>
                </a:solidFill>
              </a:rPr>
              <a:t>- ONS</a:t>
            </a:r>
          </a:p>
          <a:p>
            <a:r>
              <a:rPr lang="en-GB" sz="1000" dirty="0" smtClean="0">
                <a:solidFill>
                  <a:srgbClr val="002D46"/>
                </a:solidFill>
              </a:rPr>
              <a:t>- Behavioural Insights Team</a:t>
            </a:r>
            <a:br>
              <a:rPr lang="en-GB" sz="1000" dirty="0" smtClean="0">
                <a:solidFill>
                  <a:srgbClr val="002D46"/>
                </a:solidFill>
              </a:rPr>
            </a:br>
            <a:r>
              <a:rPr lang="en-GB" sz="1000" dirty="0" smtClean="0">
                <a:solidFill>
                  <a:srgbClr val="002D46"/>
                </a:solidFill>
              </a:rPr>
              <a:t>  (EAST)</a:t>
            </a:r>
            <a:endParaRPr lang="en-US" sz="1000" dirty="0">
              <a:solidFill>
                <a:srgbClr val="002D46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8136904" cy="5478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3. Envelope pop-up testing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Innovative methods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52400"/>
            <a:ext cx="8134672" cy="1143000"/>
          </a:xfrm>
        </p:spPr>
        <p:txBody>
          <a:bodyPr/>
          <a:lstStyle/>
          <a:p>
            <a:r>
              <a:rPr lang="en-GB" sz="3000" dirty="0" smtClean="0"/>
              <a:t>Start at the beginning…</a:t>
            </a:r>
            <a:endParaRPr lang="en-US" sz="3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384224" y="2927160"/>
            <a:ext cx="6375552" cy="1003680"/>
            <a:chOff x="388620" y="64439"/>
            <a:chExt cx="6375552" cy="1003680"/>
          </a:xfrm>
        </p:grpSpPr>
        <p:sp>
          <p:nvSpPr>
            <p:cNvPr id="5" name="Rounded Rectangle 4"/>
            <p:cNvSpPr/>
            <p:nvPr/>
          </p:nvSpPr>
          <p:spPr>
            <a:xfrm>
              <a:off x="388620" y="64439"/>
              <a:ext cx="6375552" cy="1003680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437616" y="113435"/>
              <a:ext cx="6277560" cy="9056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645" tIns="0" rIns="205645" bIns="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400" kern="1200" dirty="0" smtClean="0"/>
                <a:t>Why research the envelope?</a:t>
              </a:r>
              <a:endParaRPr lang="en-US" sz="34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Online respondent journey…</a:t>
            </a:r>
            <a:endParaRPr lang="en-US" sz="3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8643790" cy="80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Online respondent journey…</a:t>
            </a:r>
            <a:endParaRPr lang="en-US" sz="3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8643790" cy="80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25144"/>
            <a:ext cx="8640960" cy="800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lowchart: Summing Junction 6"/>
          <p:cNvSpPr/>
          <p:nvPr/>
        </p:nvSpPr>
        <p:spPr bwMode="auto">
          <a:xfrm>
            <a:off x="2051720" y="4365104"/>
            <a:ext cx="6984776" cy="1512168"/>
          </a:xfrm>
          <a:prstGeom prst="flowChartSummingJunction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9" name="Down Arrow Callout 8"/>
          <p:cNvSpPr/>
          <p:nvPr/>
        </p:nvSpPr>
        <p:spPr bwMode="auto">
          <a:xfrm>
            <a:off x="1115616" y="3861048"/>
            <a:ext cx="936104" cy="792088"/>
          </a:xfrm>
          <a:prstGeom prst="downArrowCallout">
            <a:avLst/>
          </a:prstGeom>
          <a:noFill/>
          <a:ln w="19050" cap="flat" cmpd="sng" algn="ctr">
            <a:solidFill>
              <a:srgbClr val="002D46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b="1" dirty="0" smtClean="0">
                <a:solidFill>
                  <a:srgbClr val="002D46"/>
                </a:solidFill>
              </a:rPr>
              <a:t>But!</a:t>
            </a:r>
            <a:endParaRPr lang="en-US" b="1" dirty="0">
              <a:solidFill>
                <a:srgbClr val="002D46"/>
              </a:solidFill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971600" y="4653136"/>
            <a:ext cx="1224136" cy="936104"/>
          </a:xfrm>
          <a:prstGeom prst="round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5661248"/>
            <a:ext cx="12961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 smtClean="0">
                <a:solidFill>
                  <a:srgbClr val="002D46"/>
                </a:solidFill>
              </a:rPr>
              <a:t>Census (mandatory) </a:t>
            </a:r>
            <a:br>
              <a:rPr lang="en-GB" sz="900" b="1" dirty="0" smtClean="0">
                <a:solidFill>
                  <a:srgbClr val="002D46"/>
                </a:solidFill>
              </a:rPr>
            </a:br>
            <a:r>
              <a:rPr lang="en-GB" sz="900" b="1" dirty="0" smtClean="0">
                <a:solidFill>
                  <a:srgbClr val="002D46"/>
                </a:solidFill>
              </a:rPr>
              <a:t>versus </a:t>
            </a:r>
            <a:br>
              <a:rPr lang="en-GB" sz="900" b="1" dirty="0" smtClean="0">
                <a:solidFill>
                  <a:srgbClr val="002D46"/>
                </a:solidFill>
              </a:rPr>
            </a:br>
            <a:r>
              <a:rPr lang="en-GB" sz="900" b="1" dirty="0" smtClean="0">
                <a:solidFill>
                  <a:srgbClr val="002D46"/>
                </a:solidFill>
              </a:rPr>
              <a:t>Social (voluntary)</a:t>
            </a:r>
            <a:endParaRPr lang="en-US" sz="900" b="1" dirty="0">
              <a:solidFill>
                <a:srgbClr val="002D4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Two exercises:</a:t>
            </a:r>
            <a:endParaRPr lang="en-US" sz="3000" dirty="0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</p:nvPr>
        </p:nvGraphicFramePr>
        <p:xfrm>
          <a:off x="971600" y="1772816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 bwMode="auto">
          <a:xfrm>
            <a:off x="4211960" y="3717032"/>
            <a:ext cx="4464496" cy="1440160"/>
          </a:xfrm>
          <a:prstGeom prst="roundRect">
            <a:avLst/>
          </a:prstGeom>
          <a:solidFill>
            <a:srgbClr val="59B4B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4211960" y="5445224"/>
            <a:ext cx="4464496" cy="1152128"/>
          </a:xfrm>
          <a:prstGeom prst="roundRect">
            <a:avLst/>
          </a:prstGeom>
          <a:solidFill>
            <a:srgbClr val="59B4B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4211960" y="1412776"/>
            <a:ext cx="4464496" cy="2016224"/>
          </a:xfrm>
          <a:prstGeom prst="roundRect">
            <a:avLst/>
          </a:prstGeom>
          <a:solidFill>
            <a:srgbClr val="59B4B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What is pop-up testing? </a:t>
            </a:r>
            <a:r>
              <a:rPr lang="en-GB" sz="2400" dirty="0" smtClean="0"/>
              <a:t>(a.k.a. Guerrilla testing)</a:t>
            </a:r>
            <a:endParaRPr lang="en-US" sz="24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283968" y="1484784"/>
            <a:ext cx="4402832" cy="5373216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en-GB" sz="2000" b="1" dirty="0" smtClean="0">
                <a:solidFill>
                  <a:schemeClr val="bg1"/>
                </a:solidFill>
              </a:rPr>
              <a:t>What is it?</a:t>
            </a:r>
          </a:p>
          <a:p>
            <a:r>
              <a:rPr lang="en-GB" sz="2000" dirty="0" smtClean="0">
                <a:solidFill>
                  <a:schemeClr val="bg1"/>
                </a:solidFill>
              </a:rPr>
              <a:t>Stand in a cafe, library, train station, shopping centre etc, essentially anywhere where there is significant footfall </a:t>
            </a:r>
          </a:p>
          <a:p>
            <a:r>
              <a:rPr lang="en-GB" sz="2000" dirty="0" smtClean="0">
                <a:solidFill>
                  <a:schemeClr val="bg1"/>
                </a:solidFill>
              </a:rPr>
              <a:t>Approach the public to talk to them</a:t>
            </a:r>
            <a:br>
              <a:rPr lang="en-GB" sz="2000" dirty="0" smtClean="0">
                <a:solidFill>
                  <a:schemeClr val="bg1"/>
                </a:solidFill>
              </a:rPr>
            </a:br>
            <a:endParaRPr lang="en-GB" sz="20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GB" sz="2000" dirty="0" smtClean="0">
              <a:solidFill>
                <a:schemeClr val="bg1"/>
              </a:solidFill>
            </a:endParaRPr>
          </a:p>
          <a:p>
            <a:pPr lvl="0">
              <a:buNone/>
            </a:pPr>
            <a:r>
              <a:rPr lang="en-GB" sz="2000" b="1" dirty="0" smtClean="0">
                <a:solidFill>
                  <a:schemeClr val="accent5">
                    <a:lumMod val="25000"/>
                  </a:schemeClr>
                </a:solidFill>
              </a:rPr>
              <a:t>Why do it?</a:t>
            </a:r>
          </a:p>
          <a:p>
            <a:pPr lvl="0"/>
            <a:r>
              <a:rPr lang="en-GB" sz="2000" dirty="0" smtClean="0">
                <a:solidFill>
                  <a:schemeClr val="accent5">
                    <a:lumMod val="25000"/>
                  </a:schemeClr>
                </a:solidFill>
              </a:rPr>
              <a:t>Validate the effectiveness of the design before more in-depth testing</a:t>
            </a:r>
          </a:p>
          <a:p>
            <a:pPr lvl="0"/>
            <a:r>
              <a:rPr lang="en-GB" sz="2000" dirty="0" smtClean="0">
                <a:solidFill>
                  <a:schemeClr val="accent5">
                    <a:lumMod val="25000"/>
                  </a:schemeClr>
                </a:solidFill>
              </a:rPr>
              <a:t>Quick feedback and cheap!</a:t>
            </a:r>
            <a:r>
              <a:rPr lang="en-GB" sz="2000" dirty="0" smtClean="0">
                <a:solidFill>
                  <a:schemeClr val="bg1"/>
                </a:solidFill>
              </a:rPr>
              <a:t/>
            </a:r>
            <a:br>
              <a:rPr lang="en-GB" sz="2000" dirty="0" smtClean="0">
                <a:solidFill>
                  <a:schemeClr val="bg1"/>
                </a:solidFill>
              </a:rPr>
            </a:br>
            <a:r>
              <a:rPr lang="en-GB" sz="2000" dirty="0" smtClean="0">
                <a:solidFill>
                  <a:schemeClr val="bg1"/>
                </a:solidFill>
              </a:rPr>
              <a:t/>
            </a:r>
            <a:br>
              <a:rPr lang="en-GB" sz="2000" dirty="0" smtClean="0">
                <a:solidFill>
                  <a:schemeClr val="bg1"/>
                </a:solidFill>
              </a:rPr>
            </a:br>
            <a:endParaRPr lang="en-GB" sz="20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GB" sz="2000" b="1" dirty="0" smtClean="0">
                <a:solidFill>
                  <a:schemeClr val="bg1"/>
                </a:solidFill>
              </a:rPr>
              <a:t>What’s the output?</a:t>
            </a:r>
          </a:p>
          <a:p>
            <a:r>
              <a:rPr lang="en-GB" sz="2000" dirty="0" smtClean="0">
                <a:solidFill>
                  <a:schemeClr val="bg1"/>
                </a:solidFill>
              </a:rPr>
              <a:t>Typically qualitative so insight is often rich and detailed!</a:t>
            </a:r>
            <a:endParaRPr lang="en-GB" sz="2000" b="1" dirty="0">
              <a:solidFill>
                <a:schemeClr val="bg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2880320" cy="46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11560" y="6021288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hlinkClick r:id="rId3"/>
              </a:rPr>
              <a:t>https://www.gov.uk/service-manual/user-centred-design/user-research/guerrilla-testing.html</a:t>
            </a:r>
            <a:r>
              <a:rPr lang="en-US" sz="1200" dirty="0" smtClean="0"/>
              <a:t> 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Example Topic Guide (</a:t>
            </a:r>
            <a:r>
              <a:rPr lang="en-GB" sz="3000" dirty="0" err="1" smtClean="0"/>
              <a:t>A4</a:t>
            </a:r>
            <a:r>
              <a:rPr lang="en-GB" sz="3000" dirty="0" smtClean="0"/>
              <a:t> page)</a:t>
            </a:r>
            <a:endParaRPr lang="en-US" sz="3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7848872" cy="5389092"/>
          </a:xfrm>
          <a:prstGeom prst="rect">
            <a:avLst/>
          </a:prstGeom>
          <a:noFill/>
          <a:ln w="9525">
            <a:solidFill>
              <a:srgbClr val="002D4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3a</a:t>
            </a:r>
            <a:r>
              <a:rPr lang="en-GB" dirty="0" smtClean="0"/>
              <a:t>. Census pop-up testing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Envelopes (mandatory)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05064"/>
            <a:ext cx="381642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005064"/>
            <a:ext cx="3804479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dirty="0" smtClean="0"/>
              <a:t>Census pop-up testing</a:t>
            </a:r>
            <a:endParaRPr lang="en-US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196752"/>
            <a:ext cx="381642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1196752"/>
            <a:ext cx="388843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Half Frame 26"/>
          <p:cNvSpPr/>
          <p:nvPr/>
        </p:nvSpPr>
        <p:spPr bwMode="auto">
          <a:xfrm rot="10800000">
            <a:off x="8460432" y="3645024"/>
            <a:ext cx="360040" cy="360040"/>
          </a:xfrm>
          <a:prstGeom prst="halfFrame">
            <a:avLst/>
          </a:prstGeom>
          <a:solidFill>
            <a:srgbClr val="F4F4A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28" name="Half Frame 27"/>
          <p:cNvSpPr/>
          <p:nvPr/>
        </p:nvSpPr>
        <p:spPr bwMode="auto">
          <a:xfrm rot="10800000">
            <a:off x="3995936" y="3645024"/>
            <a:ext cx="360040" cy="360040"/>
          </a:xfrm>
          <a:prstGeom prst="halfFrame">
            <a:avLst/>
          </a:prstGeom>
          <a:solidFill>
            <a:srgbClr val="FDA1B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31" name="Half Frame 30"/>
          <p:cNvSpPr/>
          <p:nvPr/>
        </p:nvSpPr>
        <p:spPr bwMode="auto">
          <a:xfrm rot="10800000">
            <a:off x="3995936" y="6381328"/>
            <a:ext cx="360040" cy="360040"/>
          </a:xfrm>
          <a:prstGeom prst="halfFrame">
            <a:avLst/>
          </a:prstGeom>
          <a:solidFill>
            <a:srgbClr val="BEFAC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33" name="Half Frame 32"/>
          <p:cNvSpPr/>
          <p:nvPr/>
        </p:nvSpPr>
        <p:spPr bwMode="auto">
          <a:xfrm rot="10800000">
            <a:off x="8388425" y="6381328"/>
            <a:ext cx="360040" cy="360040"/>
          </a:xfrm>
          <a:prstGeom prst="halfFrame">
            <a:avLst/>
          </a:prstGeom>
          <a:solidFill>
            <a:srgbClr val="BEFAC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293096"/>
            <a:ext cx="7772400" cy="1143000"/>
          </a:xfrm>
        </p:spPr>
        <p:txBody>
          <a:bodyPr/>
          <a:lstStyle/>
          <a:p>
            <a:r>
              <a:rPr lang="en-GB" i="1" dirty="0" smtClean="0"/>
              <a:t>…but why the map of Wales?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286714"/>
            <a:ext cx="2736304" cy="170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Welsh patriotism!</a:t>
            </a:r>
            <a:endParaRPr lang="en-US" sz="30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8314" y="1196753"/>
            <a:ext cx="255060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95536" y="1988840"/>
            <a:ext cx="3600400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>
                <a:solidFill>
                  <a:srgbClr val="002D46"/>
                </a:solidFill>
              </a:rPr>
              <a:t>Only the </a:t>
            </a:r>
            <a:r>
              <a:rPr lang="en-US" sz="1700" b="1" dirty="0" smtClean="0">
                <a:solidFill>
                  <a:srgbClr val="002D46"/>
                </a:solidFill>
              </a:rPr>
              <a:t>Scottish</a:t>
            </a:r>
            <a:r>
              <a:rPr lang="en-US" sz="1700" dirty="0" smtClean="0">
                <a:solidFill>
                  <a:srgbClr val="002D46"/>
                </a:solidFill>
              </a:rPr>
              <a:t> and </a:t>
            </a:r>
            <a:r>
              <a:rPr lang="en-US" sz="1700" b="1" dirty="0" smtClean="0">
                <a:solidFill>
                  <a:srgbClr val="002D46"/>
                </a:solidFill>
              </a:rPr>
              <a:t>Dutch</a:t>
            </a:r>
            <a:r>
              <a:rPr lang="en-US" sz="1700" dirty="0" smtClean="0">
                <a:solidFill>
                  <a:srgbClr val="002D46"/>
                </a:solidFill>
              </a:rPr>
              <a:t> are </a:t>
            </a:r>
            <a:r>
              <a:rPr lang="en-US" sz="1700" b="1" dirty="0" smtClean="0">
                <a:solidFill>
                  <a:srgbClr val="002D46"/>
                </a:solidFill>
              </a:rPr>
              <a:t>more proud of their nation </a:t>
            </a:r>
            <a:r>
              <a:rPr lang="en-US" sz="1700" dirty="0" smtClean="0">
                <a:solidFill>
                  <a:srgbClr val="002D46"/>
                </a:solidFill>
              </a:rPr>
              <a:t>than people from Wales, according to the </a:t>
            </a:r>
            <a:r>
              <a:rPr lang="en-US" sz="1700" b="1" dirty="0" smtClean="0">
                <a:solidFill>
                  <a:srgbClr val="002D46"/>
                </a:solidFill>
              </a:rPr>
              <a:t>major European survey</a:t>
            </a:r>
            <a:r>
              <a:rPr lang="en-US" sz="1700" dirty="0" smtClean="0">
                <a:solidFill>
                  <a:srgbClr val="002D46"/>
                </a:solidFill>
              </a:rPr>
              <a:t>, conducted by </a:t>
            </a:r>
            <a:r>
              <a:rPr lang="en-US" sz="1700" b="1" dirty="0" smtClean="0">
                <a:solidFill>
                  <a:srgbClr val="002D46"/>
                </a:solidFill>
              </a:rPr>
              <a:t>This England magazine</a:t>
            </a:r>
            <a:r>
              <a:rPr lang="en-US" sz="1700" dirty="0" smtClean="0">
                <a:solidFill>
                  <a:srgbClr val="002D46"/>
                </a:solidFill>
              </a:rPr>
              <a:t>.</a:t>
            </a:r>
          </a:p>
          <a:p>
            <a:endParaRPr lang="en-US" sz="1700" dirty="0" smtClean="0">
              <a:solidFill>
                <a:srgbClr val="002D46"/>
              </a:solidFill>
            </a:endParaRPr>
          </a:p>
          <a:p>
            <a:r>
              <a:rPr lang="en-US" sz="1700" dirty="0" smtClean="0">
                <a:solidFill>
                  <a:srgbClr val="002D46"/>
                </a:solidFill>
              </a:rPr>
              <a:t>The survey showed that, on average, </a:t>
            </a:r>
            <a:r>
              <a:rPr lang="en-US" sz="1700" b="1" dirty="0" smtClean="0">
                <a:solidFill>
                  <a:srgbClr val="002D46"/>
                </a:solidFill>
              </a:rPr>
              <a:t>Welsh people rated their patriotism at 7.06 out of 10</a:t>
            </a:r>
            <a:r>
              <a:rPr lang="en-US" sz="1700" dirty="0" smtClean="0">
                <a:solidFill>
                  <a:srgbClr val="002D46"/>
                </a:solidFill>
              </a:rPr>
              <a:t>, while the </a:t>
            </a:r>
            <a:r>
              <a:rPr lang="en-US" sz="1700" b="1" dirty="0" smtClean="0">
                <a:solidFill>
                  <a:srgbClr val="002D46"/>
                </a:solidFill>
              </a:rPr>
              <a:t>Scots</a:t>
            </a:r>
            <a:r>
              <a:rPr lang="en-US" sz="1700" dirty="0" smtClean="0">
                <a:solidFill>
                  <a:srgbClr val="002D46"/>
                </a:solidFill>
              </a:rPr>
              <a:t> ranked national pride at </a:t>
            </a:r>
            <a:r>
              <a:rPr lang="en-US" sz="1700" b="1" dirty="0" smtClean="0">
                <a:solidFill>
                  <a:srgbClr val="002D46"/>
                </a:solidFill>
              </a:rPr>
              <a:t>7.1</a:t>
            </a:r>
            <a:r>
              <a:rPr lang="en-US" sz="1700" dirty="0" smtClean="0">
                <a:solidFill>
                  <a:srgbClr val="002D46"/>
                </a:solidFill>
              </a:rPr>
              <a:t> and the </a:t>
            </a:r>
            <a:r>
              <a:rPr lang="en-US" sz="1700" b="1" dirty="0" smtClean="0">
                <a:solidFill>
                  <a:srgbClr val="002D46"/>
                </a:solidFill>
              </a:rPr>
              <a:t>Dutch</a:t>
            </a:r>
            <a:r>
              <a:rPr lang="en-US" sz="1700" dirty="0" smtClean="0">
                <a:solidFill>
                  <a:srgbClr val="002D46"/>
                </a:solidFill>
              </a:rPr>
              <a:t> at </a:t>
            </a:r>
            <a:r>
              <a:rPr lang="en-US" sz="1700" b="1" dirty="0" smtClean="0">
                <a:solidFill>
                  <a:srgbClr val="002D46"/>
                </a:solidFill>
              </a:rPr>
              <a:t>7.18</a:t>
            </a:r>
            <a:r>
              <a:rPr lang="en-US" sz="1700" dirty="0" smtClean="0">
                <a:solidFill>
                  <a:srgbClr val="002D46"/>
                </a:solidFill>
              </a:rPr>
              <a:t>.</a:t>
            </a:r>
          </a:p>
          <a:p>
            <a:endParaRPr lang="en-US" sz="1700" dirty="0" smtClean="0">
              <a:solidFill>
                <a:srgbClr val="002D46"/>
              </a:solidFill>
            </a:endParaRPr>
          </a:p>
          <a:p>
            <a:r>
              <a:rPr lang="en-US" sz="1700" b="1" dirty="0" smtClean="0">
                <a:solidFill>
                  <a:srgbClr val="002D46"/>
                </a:solidFill>
              </a:rPr>
              <a:t>England</a:t>
            </a:r>
            <a:r>
              <a:rPr lang="en-US" sz="1700" dirty="0" smtClean="0">
                <a:solidFill>
                  <a:srgbClr val="002D46"/>
                </a:solidFill>
              </a:rPr>
              <a:t>, on the other hand, was </a:t>
            </a:r>
            <a:r>
              <a:rPr lang="en-US" sz="1700" b="1" dirty="0" smtClean="0">
                <a:solidFill>
                  <a:srgbClr val="002D46"/>
                </a:solidFill>
              </a:rPr>
              <a:t>bottom of the nine nations </a:t>
            </a:r>
            <a:r>
              <a:rPr lang="en-US" sz="1700" dirty="0" smtClean="0">
                <a:solidFill>
                  <a:srgbClr val="002D46"/>
                </a:solidFill>
              </a:rPr>
              <a:t>questioned, with the average Englishman or woman only giving their patriotism a ranking of </a:t>
            </a:r>
            <a:r>
              <a:rPr lang="en-US" sz="1700" b="1" dirty="0" smtClean="0">
                <a:solidFill>
                  <a:srgbClr val="002D46"/>
                </a:solidFill>
              </a:rPr>
              <a:t>5.8</a:t>
            </a:r>
            <a:r>
              <a:rPr lang="en-US" sz="1700" dirty="0" smtClean="0">
                <a:solidFill>
                  <a:srgbClr val="002D46"/>
                </a:solidFill>
              </a:rPr>
              <a:t>.”</a:t>
            </a:r>
          </a:p>
          <a:p>
            <a:endParaRPr lang="en-US" sz="1700" dirty="0">
              <a:solidFill>
                <a:srgbClr val="002D46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3429000"/>
            <a:ext cx="2771800" cy="182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9" y="4941168"/>
            <a:ext cx="2936626" cy="1713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80312" y="5445224"/>
            <a:ext cx="16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u="sng" dirty="0" smtClean="0">
                <a:solidFill>
                  <a:srgbClr val="002D46"/>
                </a:solidFill>
              </a:rPr>
              <a:t>Sources: </a:t>
            </a:r>
            <a:r>
              <a:rPr lang="en-US" sz="1000" b="1" dirty="0" smtClean="0">
                <a:solidFill>
                  <a:srgbClr val="002D46"/>
                </a:solidFill>
              </a:rPr>
              <a:t/>
            </a:r>
            <a:br>
              <a:rPr lang="en-US" sz="1000" b="1" dirty="0" smtClean="0">
                <a:solidFill>
                  <a:srgbClr val="002D46"/>
                </a:solidFill>
              </a:rPr>
            </a:br>
            <a:r>
              <a:rPr lang="en-US" sz="1000" b="1" dirty="0" smtClean="0">
                <a:solidFill>
                  <a:srgbClr val="002D46"/>
                </a:solidFill>
              </a:rPr>
              <a:t/>
            </a:r>
            <a:br>
              <a:rPr lang="en-US" sz="1000" b="1" dirty="0" smtClean="0">
                <a:solidFill>
                  <a:srgbClr val="002D46"/>
                </a:solidFill>
              </a:rPr>
            </a:br>
            <a:r>
              <a:rPr lang="en-US" sz="1000" dirty="0" smtClean="0">
                <a:solidFill>
                  <a:srgbClr val="002D46"/>
                </a:solidFill>
                <a:hlinkClick r:id="rId6"/>
              </a:rPr>
              <a:t>http://www.walesonline.co.uk/news/wales-news/pride-wales-shines-through-patriotic-1924814</a:t>
            </a:r>
            <a:r>
              <a:rPr lang="en-US" sz="1000" dirty="0" smtClean="0">
                <a:solidFill>
                  <a:srgbClr val="002D46"/>
                </a:solidFill>
              </a:rPr>
              <a:t/>
            </a:r>
            <a:br>
              <a:rPr lang="en-US" sz="1000" dirty="0" smtClean="0">
                <a:solidFill>
                  <a:srgbClr val="002D46"/>
                </a:solidFill>
              </a:rPr>
            </a:br>
            <a:r>
              <a:rPr lang="en-US" sz="1000" dirty="0" smtClean="0">
                <a:solidFill>
                  <a:srgbClr val="002D46"/>
                </a:solidFill>
              </a:rPr>
              <a:t/>
            </a:r>
            <a:br>
              <a:rPr lang="en-US" sz="1000" dirty="0" smtClean="0">
                <a:solidFill>
                  <a:srgbClr val="002D46"/>
                </a:solidFill>
              </a:rPr>
            </a:br>
            <a:r>
              <a:rPr lang="en-US" sz="1000" dirty="0" smtClean="0">
                <a:solidFill>
                  <a:srgbClr val="002D46"/>
                </a:solidFill>
              </a:rPr>
              <a:t>Google image - pictures</a:t>
            </a:r>
            <a:endParaRPr lang="en-US" sz="1000" dirty="0">
              <a:solidFill>
                <a:srgbClr val="002D46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3528" y="1268760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002D46"/>
                </a:solidFill>
              </a:rPr>
              <a:t>“WALES</a:t>
            </a:r>
            <a:r>
              <a:rPr lang="en-US" sz="1800" dirty="0" smtClean="0">
                <a:solidFill>
                  <a:srgbClr val="002D46"/>
                </a:solidFill>
              </a:rPr>
              <a:t> is among the </a:t>
            </a:r>
            <a:r>
              <a:rPr lang="en-US" sz="1800" b="1" dirty="0" smtClean="0">
                <a:solidFill>
                  <a:srgbClr val="002D46"/>
                </a:solidFill>
              </a:rPr>
              <a:t>most</a:t>
            </a:r>
            <a:r>
              <a:rPr lang="en-US" sz="1800" dirty="0" smtClean="0">
                <a:solidFill>
                  <a:srgbClr val="002D46"/>
                </a:solidFill>
              </a:rPr>
              <a:t> </a:t>
            </a:r>
            <a:r>
              <a:rPr lang="en-US" sz="1800" b="1" dirty="0" smtClean="0">
                <a:solidFill>
                  <a:srgbClr val="002D46"/>
                </a:solidFill>
              </a:rPr>
              <a:t>patriotic</a:t>
            </a:r>
            <a:r>
              <a:rPr lang="en-US" sz="1800" dirty="0" smtClean="0">
                <a:solidFill>
                  <a:srgbClr val="002D46"/>
                </a:solidFill>
              </a:rPr>
              <a:t> countries in  </a:t>
            </a:r>
            <a:br>
              <a:rPr lang="en-US" sz="1800" dirty="0" smtClean="0">
                <a:solidFill>
                  <a:srgbClr val="002D46"/>
                </a:solidFill>
              </a:rPr>
            </a:br>
            <a:r>
              <a:rPr lang="en-US" sz="1800" dirty="0" smtClean="0">
                <a:solidFill>
                  <a:srgbClr val="002D46"/>
                </a:solidFill>
              </a:rPr>
              <a:t>  </a:t>
            </a:r>
            <a:r>
              <a:rPr lang="en-US" sz="1800" b="1" dirty="0" smtClean="0">
                <a:solidFill>
                  <a:srgbClr val="002D46"/>
                </a:solidFill>
              </a:rPr>
              <a:t>Europe</a:t>
            </a:r>
            <a:endParaRPr lang="en-US" sz="1800" b="1" dirty="0">
              <a:solidFill>
                <a:srgbClr val="002D4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Testing approach</a:t>
            </a:r>
            <a:endParaRPr lang="en-US" sz="18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228184" y="2132856"/>
            <a:ext cx="2674640" cy="4353347"/>
          </a:xfrm>
        </p:spPr>
        <p:txBody>
          <a:bodyPr/>
          <a:lstStyle/>
          <a:p>
            <a:r>
              <a:rPr lang="en-GB" b="1" dirty="0" smtClean="0"/>
              <a:t>Step 1: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800" dirty="0" smtClean="0"/>
              <a:t>Which, if any, jump out at you?</a:t>
            </a:r>
            <a:br>
              <a:rPr lang="en-GB" sz="2800" dirty="0" smtClean="0"/>
            </a:br>
            <a:endParaRPr lang="en-GB" sz="2800" dirty="0" smtClean="0"/>
          </a:p>
          <a:p>
            <a:r>
              <a:rPr lang="en-GB" b="1" dirty="0" smtClean="0"/>
              <a:t>Step 2: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800" dirty="0" smtClean="0"/>
              <a:t>In-depth probing on individual envelopes</a:t>
            </a:r>
            <a:endParaRPr lang="en-GB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04864"/>
            <a:ext cx="5589556" cy="42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95536" y="1484784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>
                <a:solidFill>
                  <a:schemeClr val="accent5">
                    <a:lumMod val="25000"/>
                  </a:schemeClr>
                </a:solidFill>
              </a:rPr>
              <a:t>Location</a:t>
            </a:r>
            <a:r>
              <a:rPr lang="en-GB" dirty="0" smtClean="0">
                <a:solidFill>
                  <a:schemeClr val="accent5">
                    <a:lumMod val="25000"/>
                  </a:schemeClr>
                </a:solidFill>
              </a:rPr>
              <a:t>: Shopping centre in a town in Wales.</a:t>
            </a:r>
            <a:endParaRPr 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293096"/>
            <a:ext cx="7772400" cy="1143000"/>
          </a:xfrm>
        </p:spPr>
        <p:txBody>
          <a:bodyPr/>
          <a:lstStyle/>
          <a:p>
            <a:r>
              <a:rPr lang="en-GB" i="1" dirty="0" smtClean="0"/>
              <a:t>So…which envelope stole the show?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Findings:</a:t>
            </a:r>
            <a:endParaRPr lang="en-US" sz="3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350696" cy="475523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000" b="1" dirty="0" smtClean="0"/>
              <a:t>Wales map</a:t>
            </a: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dirty="0" smtClean="0"/>
              <a:t>W</a:t>
            </a:r>
            <a:r>
              <a:rPr lang="en-GB" sz="2000" i="1" dirty="0" smtClean="0"/>
              <a:t>ales - because he is welsh and it says 'Wales’</a:t>
            </a:r>
            <a:br>
              <a:rPr lang="en-GB" sz="2000" i="1" dirty="0" smtClean="0"/>
            </a:br>
            <a:r>
              <a:rPr lang="en-GB" sz="2000" i="1" dirty="0" smtClean="0"/>
              <a:t>“Both map envelopes but Wales is favourite”</a:t>
            </a:r>
            <a:br>
              <a:rPr lang="en-GB" sz="2000" i="1" dirty="0" smtClean="0"/>
            </a:br>
            <a:r>
              <a:rPr lang="en-GB" sz="2000" i="1" dirty="0" smtClean="0"/>
              <a:t>“Wales - because we are in Wales and I am welsh”</a:t>
            </a:r>
            <a:br>
              <a:rPr lang="en-GB" sz="2000" i="1" dirty="0" smtClean="0"/>
            </a:br>
            <a:endParaRPr lang="en-GB" sz="2000" i="1" dirty="0" smtClean="0"/>
          </a:p>
          <a:p>
            <a:pPr>
              <a:lnSpc>
                <a:spcPct val="150000"/>
              </a:lnSpc>
            </a:pPr>
            <a:r>
              <a:rPr lang="en-GB" sz="2000" b="1" dirty="0" smtClean="0"/>
              <a:t>Closely followed by…UK map </a:t>
            </a: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i="1" dirty="0" smtClean="0"/>
              <a:t>“UK map - liked the cartoons” </a:t>
            </a:r>
            <a:endParaRPr lang="en-GB" sz="2000" b="1" i="1" dirty="0" smtClean="0"/>
          </a:p>
          <a:p>
            <a:pPr>
              <a:lnSpc>
                <a:spcPct val="150000"/>
              </a:lnSpc>
            </a:pPr>
            <a:r>
              <a:rPr lang="en-GB" sz="2000" b="1" dirty="0" smtClean="0"/>
              <a:t>Post-it note and ‘Save…’ message </a:t>
            </a:r>
            <a:br>
              <a:rPr lang="en-GB" sz="2000" b="1" dirty="0" smtClean="0"/>
            </a:br>
            <a:r>
              <a:rPr lang="en-GB" sz="2000" dirty="0" smtClean="0"/>
              <a:t>Indifferent, not as impactful or provocative </a:t>
            </a:r>
            <a:br>
              <a:rPr lang="en-GB" sz="2000" dirty="0" smtClean="0"/>
            </a:br>
            <a:endParaRPr lang="en-GB" sz="2000" dirty="0" smtClean="0"/>
          </a:p>
          <a:p>
            <a:pPr>
              <a:lnSpc>
                <a:spcPct val="150000"/>
              </a:lnSpc>
            </a:pPr>
            <a:r>
              <a:rPr lang="en-GB" sz="2000" b="1" u="sng" dirty="0" err="1" smtClean="0"/>
              <a:t>Conc</a:t>
            </a:r>
            <a:r>
              <a:rPr lang="en-GB" sz="2000" b="1" u="sng" dirty="0" smtClean="0"/>
              <a:t>:</a:t>
            </a:r>
            <a:r>
              <a:rPr lang="en-GB" sz="2000" b="1" dirty="0" smtClean="0"/>
              <a:t> </a:t>
            </a:r>
            <a:r>
              <a:rPr lang="en-GB" sz="2000" dirty="0" smtClean="0"/>
              <a:t>Envelopes with images received the most positive responses!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Map of Wales</a:t>
            </a:r>
            <a:endParaRPr lang="en-US" sz="3000" dirty="0"/>
          </a:p>
        </p:txBody>
      </p:sp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179656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Half Frame 4"/>
          <p:cNvSpPr/>
          <p:nvPr/>
        </p:nvSpPr>
        <p:spPr bwMode="auto">
          <a:xfrm rot="10800000">
            <a:off x="1979712" y="2420888"/>
            <a:ext cx="360040" cy="360040"/>
          </a:xfrm>
          <a:prstGeom prst="halfFrame">
            <a:avLst/>
          </a:prstGeom>
          <a:solidFill>
            <a:srgbClr val="BEFAC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699792" y="1340768"/>
            <a:ext cx="5853336" cy="4137323"/>
          </a:xfrm>
        </p:spPr>
        <p:txBody>
          <a:bodyPr>
            <a:noAutofit/>
          </a:bodyPr>
          <a:lstStyle/>
          <a:p>
            <a:r>
              <a:rPr lang="en-GB" sz="1500" b="1" dirty="0" smtClean="0"/>
              <a:t>Think of this design?</a:t>
            </a:r>
          </a:p>
          <a:p>
            <a:pPr lvl="1"/>
            <a:r>
              <a:rPr lang="en-GB" sz="1500" i="1" dirty="0" smtClean="0">
                <a:solidFill>
                  <a:schemeClr val="accent4">
                    <a:lumMod val="75000"/>
                  </a:schemeClr>
                </a:solidFill>
              </a:rPr>
              <a:t>“Prefer the little pictures on the UK map”, </a:t>
            </a:r>
            <a:r>
              <a:rPr lang="en-GB" sz="1500" i="1" dirty="0" smtClean="0">
                <a:solidFill>
                  <a:schemeClr val="accent2">
                    <a:lumMod val="75000"/>
                  </a:schemeClr>
                </a:solidFill>
              </a:rPr>
              <a:t>“Like the design and the map is patriotic”, </a:t>
            </a:r>
            <a:r>
              <a:rPr lang="en-GB" sz="1500" i="1" dirty="0" smtClean="0">
                <a:solidFill>
                  <a:schemeClr val="accent3">
                    <a:lumMod val="75000"/>
                  </a:schemeClr>
                </a:solidFill>
              </a:rPr>
              <a:t>“Like the outline of the map”, </a:t>
            </a:r>
            <a:r>
              <a:rPr lang="en-GB" sz="15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“Like the map but prefer the little images on the UK map”, </a:t>
            </a:r>
            <a:r>
              <a:rPr lang="en-GB" sz="1500" i="1" dirty="0" smtClean="0">
                <a:solidFill>
                  <a:schemeClr val="accent6">
                    <a:lumMod val="75000"/>
                  </a:schemeClr>
                </a:solidFill>
              </a:rPr>
              <a:t>“This is my preferred design”, </a:t>
            </a:r>
            <a:r>
              <a:rPr lang="en-GB" sz="1500" dirty="0" smtClean="0"/>
              <a:t>Preferred UK map because of little pictures, </a:t>
            </a:r>
            <a:r>
              <a:rPr lang="en-GB" sz="1500" i="1" dirty="0" smtClean="0">
                <a:solidFill>
                  <a:schemeClr val="accent5">
                    <a:lumMod val="75000"/>
                  </a:schemeClr>
                </a:solidFill>
              </a:rPr>
              <a:t>“Like it, very patriotic”</a:t>
            </a:r>
            <a:endParaRPr lang="en-GB" sz="1500"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GB" sz="1500" b="1" dirty="0" smtClean="0"/>
              <a:t>Features jump out</a:t>
            </a:r>
          </a:p>
          <a:p>
            <a:pPr lvl="1"/>
            <a:r>
              <a:rPr lang="en-GB" sz="1500" b="1" dirty="0" smtClean="0"/>
              <a:t>Map</a:t>
            </a:r>
            <a:r>
              <a:rPr lang="en-GB" sz="1500" dirty="0" smtClean="0"/>
              <a:t>,</a:t>
            </a:r>
            <a:r>
              <a:rPr lang="en-GB" sz="1500" b="1" dirty="0" smtClean="0"/>
              <a:t>  </a:t>
            </a:r>
            <a:r>
              <a:rPr lang="en-GB" sz="1500" dirty="0" smtClean="0"/>
              <a:t>liked the Wales map – </a:t>
            </a:r>
            <a:r>
              <a:rPr lang="en-GB" sz="1500" i="1" dirty="0" smtClean="0">
                <a:solidFill>
                  <a:schemeClr val="accent1"/>
                </a:solidFill>
              </a:rPr>
              <a:t>“it's more relevant, Wales is more important”</a:t>
            </a:r>
            <a:endParaRPr lang="en-GB" sz="1500" b="1" i="1" dirty="0" smtClean="0">
              <a:solidFill>
                <a:schemeClr val="accent1"/>
              </a:solidFill>
            </a:endParaRPr>
          </a:p>
          <a:p>
            <a:pPr lvl="1"/>
            <a:r>
              <a:rPr lang="en-GB" sz="1500" dirty="0" smtClean="0"/>
              <a:t>Like that it refers to Wales, </a:t>
            </a:r>
            <a:r>
              <a:rPr lang="en-GB" sz="1500" i="1" dirty="0" smtClean="0">
                <a:solidFill>
                  <a:srgbClr val="00B050"/>
                </a:solidFill>
              </a:rPr>
              <a:t>“The word Wales - proud to be Welsh!”</a:t>
            </a:r>
          </a:p>
          <a:p>
            <a:pPr lvl="1"/>
            <a:r>
              <a:rPr lang="en-GB" sz="1500" dirty="0" smtClean="0"/>
              <a:t>Logo’s</a:t>
            </a:r>
          </a:p>
          <a:p>
            <a:r>
              <a:rPr lang="en-GB" sz="1500" b="1" dirty="0" smtClean="0"/>
              <a:t>How made them feel</a:t>
            </a:r>
          </a:p>
          <a:p>
            <a:pPr lvl="1"/>
            <a:r>
              <a:rPr lang="en-GB" sz="1500" i="1" dirty="0" smtClean="0">
                <a:solidFill>
                  <a:schemeClr val="accent6">
                    <a:lumMod val="75000"/>
                  </a:schemeClr>
                </a:solidFill>
              </a:rPr>
              <a:t>“It would make me feel like I want to open it”</a:t>
            </a:r>
          </a:p>
          <a:p>
            <a:pPr lvl="1"/>
            <a:r>
              <a:rPr lang="en-GB" sz="1500" i="1" dirty="0" smtClean="0">
                <a:solidFill>
                  <a:srgbClr val="FF0000"/>
                </a:solidFill>
              </a:rPr>
              <a:t> “I’d like to be counted”, </a:t>
            </a:r>
            <a:r>
              <a:rPr lang="en-GB" sz="15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“Make you feel that you are making a difference by being counted”, </a:t>
            </a:r>
            <a:r>
              <a:rPr lang="en-GB" sz="1500" i="1" dirty="0" smtClean="0">
                <a:solidFill>
                  <a:schemeClr val="accent2">
                    <a:lumMod val="75000"/>
                  </a:schemeClr>
                </a:solidFill>
              </a:rPr>
              <a:t>“Like that it mentions Wales and that I am counted”,</a:t>
            </a:r>
            <a:r>
              <a:rPr lang="en-GB" sz="1500" i="1" dirty="0" smtClean="0">
                <a:solidFill>
                  <a:schemeClr val="accent3">
                    <a:lumMod val="75000"/>
                  </a:schemeClr>
                </a:solidFill>
              </a:rPr>
              <a:t> “</a:t>
            </a:r>
            <a:r>
              <a:rPr lang="en-GB" sz="1500" i="1" dirty="0" smtClean="0">
                <a:solidFill>
                  <a:srgbClr val="0070C0"/>
                </a:solidFill>
              </a:rPr>
              <a:t>Like the ‘you're counted’ wording, makes it more personal, like you matter”, </a:t>
            </a:r>
            <a:r>
              <a:rPr lang="en-GB" sz="1500" dirty="0" smtClean="0"/>
              <a:t>likes the being counted message </a:t>
            </a:r>
            <a:r>
              <a:rPr lang="en-GB" sz="1500" i="1" dirty="0" smtClean="0">
                <a:solidFill>
                  <a:srgbClr val="7030A0"/>
                </a:solidFill>
              </a:rPr>
              <a:t>- "it's saying be accounted for really" </a:t>
            </a:r>
          </a:p>
          <a:p>
            <a:pPr lvl="1"/>
            <a:r>
              <a:rPr lang="en-GB" sz="1500" i="1" dirty="0" smtClean="0">
                <a:solidFill>
                  <a:schemeClr val="accent5">
                    <a:lumMod val="75000"/>
                  </a:schemeClr>
                </a:solidFill>
              </a:rPr>
              <a:t>“Patriotic”, </a:t>
            </a:r>
            <a:r>
              <a:rPr lang="en-GB" sz="1500" i="1" dirty="0" smtClean="0">
                <a:solidFill>
                  <a:schemeClr val="accent6">
                    <a:lumMod val="75000"/>
                  </a:schemeClr>
                </a:solidFill>
              </a:rPr>
              <a:t>“Proud to be counted as Welsh”</a:t>
            </a:r>
            <a:endParaRPr lang="en-GB" sz="15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2852936"/>
            <a:ext cx="2736304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 smtClean="0">
                <a:solidFill>
                  <a:srgbClr val="002D46"/>
                </a:solidFill>
              </a:rPr>
              <a:t>Tone of words</a:t>
            </a:r>
          </a:p>
          <a:p>
            <a:pPr lvl="1"/>
            <a:r>
              <a:rPr lang="en-GB" sz="1500" dirty="0" smtClean="0"/>
              <a:t>Inclusive</a:t>
            </a:r>
          </a:p>
          <a:p>
            <a:pPr lvl="1"/>
            <a:r>
              <a:rPr lang="en-GB" sz="1500" dirty="0" smtClean="0"/>
              <a:t>Not too forceful </a:t>
            </a:r>
          </a:p>
          <a:p>
            <a:pPr lvl="1"/>
            <a:r>
              <a:rPr lang="en-GB" sz="1500" dirty="0" smtClean="0"/>
              <a:t>Suitable </a:t>
            </a:r>
          </a:p>
          <a:p>
            <a:pPr lvl="1"/>
            <a:r>
              <a:rPr lang="en-GB" sz="1500" dirty="0" smtClean="0"/>
              <a:t>Included  </a:t>
            </a:r>
          </a:p>
          <a:p>
            <a:r>
              <a:rPr lang="en-GB" sz="1500" b="1" dirty="0" smtClean="0">
                <a:solidFill>
                  <a:srgbClr val="002D46"/>
                </a:solidFill>
              </a:rPr>
              <a:t>Change or the same?</a:t>
            </a:r>
          </a:p>
          <a:p>
            <a:pPr lvl="1"/>
            <a:r>
              <a:rPr lang="en-GB" sz="1500" i="1" dirty="0" smtClean="0">
                <a:solidFill>
                  <a:schemeClr val="accent5">
                    <a:lumMod val="75000"/>
                  </a:schemeClr>
                </a:solidFill>
              </a:rPr>
              <a:t>“Change the map by adding the pictures” </a:t>
            </a:r>
          </a:p>
          <a:p>
            <a:pPr lvl="1"/>
            <a:r>
              <a:rPr lang="en-GB" sz="1500" i="1" dirty="0" smtClean="0">
                <a:solidFill>
                  <a:schemeClr val="accent6">
                    <a:lumMod val="75000"/>
                  </a:schemeClr>
                </a:solidFill>
              </a:rPr>
              <a:t>“Keep the wording for Wales” </a:t>
            </a:r>
          </a:p>
          <a:p>
            <a:pPr lvl="1"/>
            <a:r>
              <a:rPr lang="en-GB" sz="1500" i="1" dirty="0" smtClean="0">
                <a:solidFill>
                  <a:srgbClr val="00B050"/>
                </a:solidFill>
              </a:rPr>
              <a:t>“Change the purple doesn't match the blue”  </a:t>
            </a:r>
          </a:p>
          <a:p>
            <a:pPr lvl="1"/>
            <a:r>
              <a:rPr lang="en-GB" sz="1500" i="1" dirty="0" smtClean="0">
                <a:solidFill>
                  <a:srgbClr val="C00000"/>
                </a:solidFill>
              </a:rPr>
              <a:t>“Keep the crown, makes it look important and the Wales map”</a:t>
            </a:r>
            <a:endParaRPr lang="en-GB" sz="1500" b="1" i="1" dirty="0" smtClean="0">
              <a:solidFill>
                <a:srgbClr val="C0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UK map</a:t>
            </a:r>
            <a:endParaRPr lang="en-US" sz="3000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1389679"/>
            <a:ext cx="1800200" cy="1222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Half Frame 4"/>
          <p:cNvSpPr/>
          <p:nvPr/>
        </p:nvSpPr>
        <p:spPr bwMode="auto">
          <a:xfrm rot="10800000">
            <a:off x="2051720" y="2420888"/>
            <a:ext cx="360040" cy="360040"/>
          </a:xfrm>
          <a:prstGeom prst="halfFrame">
            <a:avLst/>
          </a:prstGeom>
          <a:solidFill>
            <a:srgbClr val="BEFAC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203848" y="1268760"/>
            <a:ext cx="5688632" cy="4785395"/>
          </a:xfrm>
        </p:spPr>
        <p:txBody>
          <a:bodyPr>
            <a:noAutofit/>
          </a:bodyPr>
          <a:lstStyle/>
          <a:p>
            <a:r>
              <a:rPr lang="en-GB" sz="1700" b="1" dirty="0" smtClean="0"/>
              <a:t>Think of this design?</a:t>
            </a:r>
          </a:p>
          <a:p>
            <a:pPr lvl="1"/>
            <a:r>
              <a:rPr lang="en-GB" sz="17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GB" sz="17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Thought that it </a:t>
            </a:r>
            <a:r>
              <a:rPr lang="en-GB" sz="17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drawed</a:t>
            </a:r>
            <a:r>
              <a:rPr lang="en-GB" sz="17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you in by the design of the map and being counted”, “Think the design of map is attractive”, </a:t>
            </a:r>
            <a:r>
              <a:rPr lang="en-GB" sz="1700" i="1" dirty="0" smtClean="0">
                <a:solidFill>
                  <a:schemeClr val="accent2"/>
                </a:solidFill>
              </a:rPr>
              <a:t>“Like the shape of the UK map, it's interesting and pretty”, </a:t>
            </a:r>
            <a:r>
              <a:rPr lang="en-GB" sz="1700" dirty="0" smtClean="0"/>
              <a:t>liked the wording of this, Liked this one </a:t>
            </a:r>
            <a:r>
              <a:rPr lang="en-GB" sz="1700" i="1" dirty="0" smtClean="0">
                <a:solidFill>
                  <a:schemeClr val="accent4"/>
                </a:solidFill>
              </a:rPr>
              <a:t>"it's pretty”</a:t>
            </a:r>
            <a:r>
              <a:rPr lang="en-GB" sz="1700" dirty="0" smtClean="0">
                <a:solidFill>
                  <a:schemeClr val="accent4"/>
                </a:solidFill>
              </a:rPr>
              <a:t>, </a:t>
            </a:r>
            <a:r>
              <a:rPr lang="en-GB" sz="1700" dirty="0" smtClean="0"/>
              <a:t>likes the wording of this design too it </a:t>
            </a:r>
            <a:r>
              <a:rPr lang="en-GB" sz="1700" i="1" dirty="0" smtClean="0">
                <a:solidFill>
                  <a:schemeClr val="accent1">
                    <a:lumMod val="50000"/>
                  </a:schemeClr>
                </a:solidFill>
              </a:rPr>
              <a:t>"shows the whole of the UK, it's national statistics so it doesn't make sense just to show Wales" </a:t>
            </a:r>
            <a:r>
              <a:rPr lang="en-GB" sz="1700" dirty="0" smtClean="0"/>
              <a:t>Likes the wording too - </a:t>
            </a:r>
            <a:r>
              <a:rPr lang="en-GB" sz="1700" i="1" dirty="0" smtClean="0">
                <a:solidFill>
                  <a:schemeClr val="accent6">
                    <a:lumMod val="75000"/>
                  </a:schemeClr>
                </a:solidFill>
              </a:rPr>
              <a:t>"it tells you everything you need to know”</a:t>
            </a:r>
            <a:r>
              <a:rPr lang="en-GB" sz="17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GB" sz="1700" dirty="0" smtClean="0"/>
              <a:t>likes because it shows </a:t>
            </a:r>
            <a:r>
              <a:rPr lang="en-GB" sz="1700" i="1" dirty="0" smtClean="0">
                <a:solidFill>
                  <a:srgbClr val="00B050"/>
                </a:solidFill>
              </a:rPr>
              <a:t>“all of the UK”, </a:t>
            </a:r>
            <a:r>
              <a:rPr lang="en-GB" sz="1700" dirty="0" smtClean="0"/>
              <a:t>likes the wording on this too! </a:t>
            </a:r>
            <a:endParaRPr lang="en-GB" sz="1700" b="1" dirty="0" smtClean="0"/>
          </a:p>
          <a:p>
            <a:r>
              <a:rPr lang="en-GB" sz="1700" b="1" dirty="0" smtClean="0"/>
              <a:t>Features jump out</a:t>
            </a:r>
          </a:p>
          <a:p>
            <a:pPr lvl="1"/>
            <a:r>
              <a:rPr lang="en-GB" sz="1700" dirty="0" smtClean="0"/>
              <a:t>Map</a:t>
            </a:r>
          </a:p>
          <a:p>
            <a:pPr lvl="1"/>
            <a:r>
              <a:rPr lang="en-GB" sz="1700" dirty="0" smtClean="0"/>
              <a:t>Make sure you’re counted</a:t>
            </a:r>
          </a:p>
          <a:p>
            <a:r>
              <a:rPr lang="en-GB" sz="1700" b="1" dirty="0" smtClean="0"/>
              <a:t>How made them feel</a:t>
            </a:r>
          </a:p>
          <a:p>
            <a:pPr lvl="1"/>
            <a:r>
              <a:rPr lang="en-GB" sz="1700" dirty="0" smtClean="0"/>
              <a:t>Like the 'be counted' reference</a:t>
            </a:r>
          </a:p>
          <a:p>
            <a:pPr lvl="1"/>
            <a:r>
              <a:rPr lang="en-GB" sz="1700" i="1" dirty="0" smtClean="0">
                <a:solidFill>
                  <a:schemeClr val="accent2"/>
                </a:solidFill>
              </a:rPr>
              <a:t>“Included”, </a:t>
            </a:r>
            <a:r>
              <a:rPr lang="en-GB" sz="1700" i="1" dirty="0" smtClean="0">
                <a:solidFill>
                  <a:schemeClr val="accent1">
                    <a:lumMod val="50000"/>
                  </a:schemeClr>
                </a:solidFill>
              </a:rPr>
              <a:t>“The worded counted makes me feel included”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504" y="3068960"/>
            <a:ext cx="3168352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b="1" dirty="0" smtClean="0">
                <a:solidFill>
                  <a:srgbClr val="002D46"/>
                </a:solidFill>
              </a:rPr>
              <a:t>Tone of words</a:t>
            </a:r>
          </a:p>
          <a:p>
            <a:pPr lvl="1"/>
            <a:r>
              <a:rPr lang="en-GB" sz="1700" dirty="0" smtClean="0">
                <a:solidFill>
                  <a:srgbClr val="002D46"/>
                </a:solidFill>
              </a:rPr>
              <a:t>making sure you're counted</a:t>
            </a:r>
          </a:p>
          <a:p>
            <a:pPr lvl="1"/>
            <a:r>
              <a:rPr lang="en-GB" sz="1700" dirty="0" smtClean="0">
                <a:solidFill>
                  <a:srgbClr val="002D46"/>
                </a:solidFill>
              </a:rPr>
              <a:t>making sure you get your vote</a:t>
            </a:r>
          </a:p>
          <a:p>
            <a:pPr lvl="1"/>
            <a:r>
              <a:rPr lang="en-GB" sz="1700" dirty="0" smtClean="0">
                <a:solidFill>
                  <a:srgbClr val="002D46"/>
                </a:solidFill>
              </a:rPr>
              <a:t>makes it more personal</a:t>
            </a:r>
            <a:endParaRPr lang="en-GB" sz="1700" b="1" dirty="0" smtClean="0">
              <a:solidFill>
                <a:srgbClr val="002D46"/>
              </a:solidFill>
            </a:endParaRPr>
          </a:p>
          <a:p>
            <a:r>
              <a:rPr lang="en-GB" sz="1700" b="1" dirty="0" smtClean="0">
                <a:solidFill>
                  <a:srgbClr val="002D46"/>
                </a:solidFill>
              </a:rPr>
              <a:t>Change or the same?</a:t>
            </a:r>
          </a:p>
          <a:p>
            <a:pPr lvl="1"/>
            <a:r>
              <a:rPr lang="en-GB" sz="1700" i="1" dirty="0" smtClean="0">
                <a:solidFill>
                  <a:schemeClr val="accent1">
                    <a:lumMod val="50000"/>
                  </a:schemeClr>
                </a:solidFill>
              </a:rPr>
              <a:t>“Liked to be counted but prefer it to mention Wales”, </a:t>
            </a:r>
            <a:r>
              <a:rPr lang="en-GB" sz="1700" i="1" dirty="0" smtClean="0">
                <a:solidFill>
                  <a:schemeClr val="accent2"/>
                </a:solidFill>
              </a:rPr>
              <a:t>“like design would prefer it to mention Wales”,</a:t>
            </a:r>
            <a:r>
              <a:rPr lang="en-GB" sz="1700" i="1" dirty="0" smtClean="0"/>
              <a:t> </a:t>
            </a:r>
            <a:r>
              <a:rPr lang="en-GB" sz="1700" i="1" dirty="0" smtClean="0">
                <a:solidFill>
                  <a:srgbClr val="00B050"/>
                </a:solidFill>
              </a:rPr>
              <a:t>“Prefer Wales envelope” </a:t>
            </a:r>
            <a:endParaRPr lang="en-GB" sz="1700" b="1" i="1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‘Save…” </a:t>
            </a:r>
            <a:endParaRPr lang="en-US" sz="3000" dirty="0"/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1412776"/>
            <a:ext cx="178657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Half Frame 6"/>
          <p:cNvSpPr/>
          <p:nvPr/>
        </p:nvSpPr>
        <p:spPr bwMode="auto">
          <a:xfrm rot="10800000">
            <a:off x="1979712" y="2420888"/>
            <a:ext cx="432048" cy="432048"/>
          </a:xfrm>
          <a:prstGeom prst="halfFrame">
            <a:avLst/>
          </a:prstGeom>
          <a:solidFill>
            <a:srgbClr val="F4F4A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779912" y="1196752"/>
            <a:ext cx="4917232" cy="5256584"/>
          </a:xfrm>
        </p:spPr>
        <p:txBody>
          <a:bodyPr>
            <a:noAutofit/>
          </a:bodyPr>
          <a:lstStyle/>
          <a:p>
            <a:r>
              <a:rPr lang="en-GB" sz="1450" b="1" dirty="0" smtClean="0"/>
              <a:t>Think of this design?</a:t>
            </a:r>
          </a:p>
          <a:p>
            <a:pPr lvl="1"/>
            <a:r>
              <a:rPr lang="en-GB" sz="1450" dirty="0" smtClean="0"/>
              <a:t>Dominant responses - </a:t>
            </a:r>
            <a:r>
              <a:rPr lang="en-GB" sz="1450" i="1" dirty="0" smtClean="0">
                <a:solidFill>
                  <a:srgbClr val="00B050"/>
                </a:solidFill>
              </a:rPr>
              <a:t>“Didn't like this - too long winded”, </a:t>
            </a:r>
            <a:r>
              <a:rPr lang="en-GB" sz="1450" i="1" dirty="0" smtClean="0">
                <a:solidFill>
                  <a:schemeClr val="accent1"/>
                </a:solidFill>
              </a:rPr>
              <a:t>“Basic not that appealing”, </a:t>
            </a:r>
            <a:r>
              <a:rPr lang="en-GB" sz="1450" i="1" dirty="0" smtClean="0">
                <a:solidFill>
                  <a:srgbClr val="C00000"/>
                </a:solidFill>
              </a:rPr>
              <a:t>“The wording is too long, too much to read - it needs to be snappier”, </a:t>
            </a:r>
            <a:r>
              <a:rPr lang="en-GB" sz="1450" i="1" dirty="0" smtClean="0">
                <a:solidFill>
                  <a:schemeClr val="accent4">
                    <a:lumMod val="75000"/>
                  </a:schemeClr>
                </a:solidFill>
              </a:rPr>
              <a:t>“Plain, prefer map”, </a:t>
            </a:r>
            <a:r>
              <a:rPr lang="en-GB" sz="1450" i="1" dirty="0" smtClean="0">
                <a:solidFill>
                  <a:schemeClr val="accent6">
                    <a:lumMod val="75000"/>
                  </a:schemeClr>
                </a:solidFill>
              </a:rPr>
              <a:t>“Too long wouldn't really read this” </a:t>
            </a:r>
          </a:p>
          <a:p>
            <a:pPr lvl="1"/>
            <a:r>
              <a:rPr lang="en-GB" sz="1450" i="1" dirty="0" smtClean="0">
                <a:solidFill>
                  <a:srgbClr val="0070C0"/>
                </a:solidFill>
              </a:rPr>
              <a:t>“Do not care as much about saving money, environment, more interested in being counted”</a:t>
            </a:r>
          </a:p>
          <a:p>
            <a:pPr lvl="1"/>
            <a:r>
              <a:rPr lang="en-GB" sz="1450" i="1" dirty="0" smtClean="0">
                <a:solidFill>
                  <a:schemeClr val="accent2">
                    <a:lumMod val="75000"/>
                  </a:schemeClr>
                </a:solidFill>
              </a:rPr>
              <a:t>“Likes the wording here, particularly about saving the environment”, </a:t>
            </a:r>
            <a:r>
              <a:rPr lang="en-GB" sz="1450" dirty="0" smtClean="0"/>
              <a:t>Likes the emphasis of completing online and the savings involved, likes that it saves paper   </a:t>
            </a:r>
            <a:endParaRPr lang="en-GB" sz="1450" b="1" dirty="0" smtClean="0"/>
          </a:p>
          <a:p>
            <a:r>
              <a:rPr lang="en-GB" sz="1450" b="1" dirty="0" smtClean="0"/>
              <a:t>Features jump out</a:t>
            </a:r>
          </a:p>
          <a:p>
            <a:pPr lvl="1"/>
            <a:r>
              <a:rPr lang="en-GB" sz="1450" dirty="0" smtClean="0"/>
              <a:t>Crown</a:t>
            </a:r>
          </a:p>
          <a:p>
            <a:pPr lvl="1"/>
            <a:r>
              <a:rPr lang="en-GB" sz="1450" dirty="0" smtClean="0"/>
              <a:t>Census logo (colour)</a:t>
            </a:r>
          </a:p>
          <a:p>
            <a:r>
              <a:rPr lang="en-GB" sz="1450" b="1" dirty="0" smtClean="0"/>
              <a:t>How made them feel</a:t>
            </a:r>
          </a:p>
          <a:p>
            <a:pPr lvl="1"/>
            <a:r>
              <a:rPr lang="en-GB" sz="1450" i="1" dirty="0" smtClean="0">
                <a:solidFill>
                  <a:schemeClr val="accent2">
                    <a:lumMod val="75000"/>
                  </a:schemeClr>
                </a:solidFill>
              </a:rPr>
              <a:t>“Not interested in the save money, save time”, </a:t>
            </a:r>
            <a:r>
              <a:rPr lang="en-GB" sz="145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“It's not really my money that its saving its govt money but perhaps it could say save your communities”, </a:t>
            </a:r>
            <a:r>
              <a:rPr lang="en-GB" sz="1450" i="1" dirty="0" smtClean="0">
                <a:solidFill>
                  <a:schemeClr val="accent4">
                    <a:lumMod val="75000"/>
                  </a:schemeClr>
                </a:solidFill>
              </a:rPr>
              <a:t>“Makes me feel why should I bother? At my age? Not my responsibility to do this - it is the next generations responsibility”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9512" y="2852936"/>
            <a:ext cx="3600400" cy="395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20" b="1" dirty="0" smtClean="0">
                <a:solidFill>
                  <a:srgbClr val="002D46"/>
                </a:solidFill>
              </a:rPr>
              <a:t>Tone of words</a:t>
            </a:r>
          </a:p>
          <a:p>
            <a:pPr lvl="1"/>
            <a:r>
              <a:rPr lang="en-GB" sz="1320" dirty="0" smtClean="0">
                <a:solidFill>
                  <a:srgbClr val="002D46"/>
                </a:solidFill>
              </a:rPr>
              <a:t>Concerned that it would take longer to complete online as you have to get the code then login – </a:t>
            </a:r>
            <a:r>
              <a:rPr lang="en-GB" sz="1320" i="1" dirty="0" smtClean="0">
                <a:solidFill>
                  <a:srgbClr val="002D46"/>
                </a:solidFill>
              </a:rPr>
              <a:t>“can’t just go ahead and do it”</a:t>
            </a:r>
          </a:p>
          <a:p>
            <a:pPr lvl="1"/>
            <a:r>
              <a:rPr lang="en-GB" sz="1320" i="1" dirty="0" smtClean="0">
                <a:solidFill>
                  <a:schemeClr val="accent1">
                    <a:lumMod val="50000"/>
                  </a:schemeClr>
                </a:solidFill>
              </a:rPr>
              <a:t>“Too detailed might be interested in save money part but not in environment much prefer to be counted”</a:t>
            </a:r>
          </a:p>
          <a:p>
            <a:pPr lvl="1"/>
            <a:r>
              <a:rPr lang="en-GB" sz="1320" i="1" dirty="0" smtClean="0">
                <a:solidFill>
                  <a:schemeClr val="accent4">
                    <a:lumMod val="75000"/>
                  </a:schemeClr>
                </a:solidFill>
              </a:rPr>
              <a:t>“Doesn't appeal to me”, </a:t>
            </a:r>
            <a:r>
              <a:rPr lang="en-GB" sz="1320" i="1" dirty="0" smtClean="0">
                <a:solidFill>
                  <a:schemeClr val="accent2">
                    <a:lumMod val="75000"/>
                  </a:schemeClr>
                </a:solidFill>
              </a:rPr>
              <a:t>“wouldn't necessarily draw me in” </a:t>
            </a:r>
            <a:endParaRPr lang="en-GB" sz="132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sz="1320" b="1" dirty="0" smtClean="0">
                <a:solidFill>
                  <a:srgbClr val="002D46"/>
                </a:solidFill>
              </a:rPr>
              <a:t>Change or the same?</a:t>
            </a:r>
          </a:p>
          <a:p>
            <a:pPr lvl="1"/>
            <a:r>
              <a:rPr lang="en-GB" sz="1320" i="1" dirty="0" smtClean="0">
                <a:solidFill>
                  <a:schemeClr val="accent2">
                    <a:lumMod val="75000"/>
                  </a:schemeClr>
                </a:solidFill>
              </a:rPr>
              <a:t>“Make logo bigger and make it about saving personal money more obvious”</a:t>
            </a:r>
          </a:p>
          <a:p>
            <a:pPr lvl="1"/>
            <a:r>
              <a:rPr lang="en-GB" sz="132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“Shorten sentence and include UK map”</a:t>
            </a:r>
          </a:p>
          <a:p>
            <a:pPr lvl="1"/>
            <a:r>
              <a:rPr lang="en-GB" sz="1320" i="1" dirty="0" smtClean="0">
                <a:solidFill>
                  <a:srgbClr val="00B050"/>
                </a:solidFill>
              </a:rPr>
              <a:t>“Add an image for example a map”</a:t>
            </a:r>
          </a:p>
          <a:p>
            <a:pPr lvl="1"/>
            <a:r>
              <a:rPr lang="en-GB" sz="1320" i="1" dirty="0" smtClean="0">
                <a:solidFill>
                  <a:srgbClr val="002D46"/>
                </a:solidFill>
              </a:rPr>
              <a:t>“Change wording and add map”,  “Keep crown, add Wales wording” </a:t>
            </a:r>
            <a:endParaRPr lang="en-GB" sz="1320" b="1" i="1" dirty="0" smtClean="0">
              <a:solidFill>
                <a:srgbClr val="002D46"/>
              </a:solidFill>
            </a:endParaRPr>
          </a:p>
          <a:p>
            <a:endParaRPr lang="en-US" sz="132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Post-it envelope</a:t>
            </a:r>
            <a:endParaRPr lang="en-US" sz="30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1800199" cy="1256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Half Frame 4"/>
          <p:cNvSpPr/>
          <p:nvPr/>
        </p:nvSpPr>
        <p:spPr bwMode="auto">
          <a:xfrm rot="10800000">
            <a:off x="1979712" y="2420888"/>
            <a:ext cx="360040" cy="360040"/>
          </a:xfrm>
          <a:prstGeom prst="halfFrame">
            <a:avLst/>
          </a:prstGeom>
          <a:solidFill>
            <a:srgbClr val="FDA1B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484438" y="1524000"/>
            <a:ext cx="6408042" cy="4572000"/>
          </a:xfrm>
        </p:spPr>
        <p:txBody>
          <a:bodyPr>
            <a:noAutofit/>
          </a:bodyPr>
          <a:lstStyle/>
          <a:p>
            <a:r>
              <a:rPr lang="en-GB" sz="1700" b="1" dirty="0" smtClean="0"/>
              <a:t>Think of this design?</a:t>
            </a:r>
          </a:p>
          <a:p>
            <a:pPr lvl="1"/>
            <a:r>
              <a:rPr lang="en-GB" sz="1700" dirty="0" smtClean="0"/>
              <a:t>Indifferent about the post-it or thought it wasn’t official looking</a:t>
            </a:r>
          </a:p>
          <a:p>
            <a:pPr lvl="1"/>
            <a:r>
              <a:rPr lang="en-GB" sz="1700" dirty="0" smtClean="0"/>
              <a:t>Some liked the date</a:t>
            </a:r>
          </a:p>
          <a:p>
            <a:r>
              <a:rPr lang="en-GB" sz="1700" b="1" dirty="0" smtClean="0"/>
              <a:t>Features jump out</a:t>
            </a:r>
          </a:p>
          <a:p>
            <a:pPr lvl="1"/>
            <a:r>
              <a:rPr lang="en-GB" sz="1700" dirty="0" smtClean="0"/>
              <a:t>Post-it</a:t>
            </a:r>
          </a:p>
          <a:p>
            <a:pPr lvl="1"/>
            <a:r>
              <a:rPr lang="en-GB" sz="1700" dirty="0" smtClean="0"/>
              <a:t>Date</a:t>
            </a:r>
          </a:p>
          <a:p>
            <a:pPr lvl="1"/>
            <a:r>
              <a:rPr lang="en-GB" sz="1700" dirty="0" smtClean="0"/>
              <a:t>Census logo – </a:t>
            </a:r>
            <a:r>
              <a:rPr lang="en-GB" sz="1700" i="1" dirty="0" smtClean="0">
                <a:solidFill>
                  <a:schemeClr val="accent3">
                    <a:lumMod val="75000"/>
                  </a:schemeClr>
                </a:solidFill>
              </a:rPr>
              <a:t>“only </a:t>
            </a:r>
            <a:r>
              <a:rPr lang="en-GB" sz="1700" i="1" dirty="0" err="1" smtClean="0">
                <a:solidFill>
                  <a:schemeClr val="accent3">
                    <a:lumMod val="75000"/>
                  </a:schemeClr>
                </a:solidFill>
              </a:rPr>
              <a:t>cos</a:t>
            </a:r>
            <a:r>
              <a:rPr lang="en-GB" sz="1700" i="1" dirty="0" smtClean="0">
                <a:solidFill>
                  <a:schemeClr val="accent3">
                    <a:lumMod val="75000"/>
                  </a:schemeClr>
                </a:solidFill>
              </a:rPr>
              <a:t> of the colour”, </a:t>
            </a:r>
            <a:r>
              <a:rPr lang="en-GB" sz="17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“purple is my favourite colour” </a:t>
            </a:r>
            <a:r>
              <a:rPr lang="en-GB" sz="1700" dirty="0" smtClean="0"/>
              <a:t>– </a:t>
            </a:r>
            <a:r>
              <a:rPr lang="en-GB" sz="1700" b="1" dirty="0" smtClean="0"/>
              <a:t>not because of recognising the C!</a:t>
            </a:r>
          </a:p>
          <a:p>
            <a:pPr lvl="1"/>
            <a:r>
              <a:rPr lang="en-GB" sz="1700" dirty="0" smtClean="0"/>
              <a:t>“Act now!”</a:t>
            </a:r>
          </a:p>
          <a:p>
            <a:r>
              <a:rPr lang="en-GB" sz="1700" b="1" dirty="0" smtClean="0"/>
              <a:t>How made them feel</a:t>
            </a:r>
          </a:p>
          <a:p>
            <a:pPr lvl="1"/>
            <a:r>
              <a:rPr lang="en-GB" sz="1700" dirty="0" smtClean="0"/>
              <a:t>Sounds formal – </a:t>
            </a:r>
            <a:r>
              <a:rPr lang="en-GB" sz="1700" i="1" dirty="0" smtClean="0">
                <a:solidFill>
                  <a:srgbClr val="FF0000"/>
                </a:solidFill>
              </a:rPr>
              <a:t>“Sounds serious with act now”, </a:t>
            </a:r>
            <a:r>
              <a:rPr lang="en-GB" sz="1700" i="1" dirty="0" smtClean="0">
                <a:solidFill>
                  <a:srgbClr val="92D050"/>
                </a:solidFill>
              </a:rPr>
              <a:t>“Act now sounds serious”</a:t>
            </a:r>
          </a:p>
          <a:p>
            <a:pPr lvl="1"/>
            <a:r>
              <a:rPr lang="en-GB" sz="1700" i="1" dirty="0" smtClean="0">
                <a:solidFill>
                  <a:schemeClr val="accent4">
                    <a:lumMod val="75000"/>
                  </a:schemeClr>
                </a:solidFill>
              </a:rPr>
              <a:t>“It makes me feel like I should open it as it looks important”</a:t>
            </a:r>
          </a:p>
          <a:p>
            <a:pPr lvl="1"/>
            <a:r>
              <a:rPr lang="en-GB" sz="1700" dirty="0" smtClean="0"/>
              <a:t>Doesn’t necessarily look official though</a:t>
            </a:r>
            <a:r>
              <a:rPr lang="en-GB" sz="1700" dirty="0" smtClean="0">
                <a:solidFill>
                  <a:schemeClr val="accent6">
                    <a:lumMod val="75000"/>
                  </a:schemeClr>
                </a:solidFill>
              </a:rPr>
              <a:t>... </a:t>
            </a:r>
            <a:r>
              <a:rPr lang="en-GB" sz="1700" i="1" dirty="0" smtClean="0">
                <a:solidFill>
                  <a:schemeClr val="accent6">
                    <a:lumMod val="75000"/>
                  </a:schemeClr>
                </a:solidFill>
              </a:rPr>
              <a:t>“looks cheap”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2764572"/>
            <a:ext cx="252028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dirty="0" smtClean="0">
                <a:solidFill>
                  <a:srgbClr val="002D46"/>
                </a:solidFill>
              </a:rPr>
              <a:t>Tone of words</a:t>
            </a:r>
          </a:p>
          <a:p>
            <a:pPr lvl="1"/>
            <a:r>
              <a:rPr lang="en-GB" sz="1300" dirty="0" smtClean="0">
                <a:solidFill>
                  <a:srgbClr val="002D46"/>
                </a:solidFill>
              </a:rPr>
              <a:t>Mixed bag – Thought the wording here was </a:t>
            </a:r>
            <a:r>
              <a:rPr lang="en-GB" sz="13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"too bossy", </a:t>
            </a:r>
            <a:r>
              <a:rPr lang="en-GB" sz="1300" dirty="0" smtClean="0">
                <a:solidFill>
                  <a:srgbClr val="002D46"/>
                </a:solidFill>
              </a:rPr>
              <a:t>she would ignore this one. </a:t>
            </a:r>
            <a:r>
              <a:rPr lang="en-GB" sz="1300" i="1" dirty="0" smtClean="0">
                <a:solidFill>
                  <a:schemeClr val="accent6">
                    <a:lumMod val="75000"/>
                  </a:schemeClr>
                </a:solidFill>
              </a:rPr>
              <a:t>“Do not like act now- too forceful”</a:t>
            </a:r>
          </a:p>
          <a:p>
            <a:pPr lvl="1"/>
            <a:r>
              <a:rPr lang="en-GB" sz="1300" dirty="0" smtClean="0">
                <a:solidFill>
                  <a:srgbClr val="002D46"/>
                </a:solidFill>
              </a:rPr>
              <a:t>Mixed bag </a:t>
            </a:r>
            <a:r>
              <a:rPr lang="en-GB" sz="1300" dirty="0" smtClean="0"/>
              <a:t>– </a:t>
            </a:r>
            <a:r>
              <a:rPr lang="en-GB" sz="1300" i="1" dirty="0" smtClean="0">
                <a:solidFill>
                  <a:srgbClr val="00B050"/>
                </a:solidFill>
              </a:rPr>
              <a:t>“OK - nothing too strong there”, </a:t>
            </a:r>
            <a:r>
              <a:rPr lang="en-GB" sz="1300" i="1" dirty="0" smtClean="0">
                <a:solidFill>
                  <a:srgbClr val="7030A0"/>
                </a:solidFill>
              </a:rPr>
              <a:t>“Friendly tone and not demanding”</a:t>
            </a:r>
          </a:p>
          <a:p>
            <a:pPr lvl="1"/>
            <a:r>
              <a:rPr lang="en-GB" sz="1300" i="1" dirty="0" smtClean="0">
                <a:solidFill>
                  <a:srgbClr val="FF0000"/>
                </a:solidFill>
              </a:rPr>
              <a:t>“Act now not as appealing as being counted”</a:t>
            </a:r>
            <a:endParaRPr lang="en-GB" sz="1300" b="1" i="1" dirty="0" smtClean="0">
              <a:solidFill>
                <a:srgbClr val="FF0000"/>
              </a:solidFill>
            </a:endParaRPr>
          </a:p>
          <a:p>
            <a:r>
              <a:rPr lang="en-GB" sz="1300" b="1" dirty="0" smtClean="0">
                <a:solidFill>
                  <a:srgbClr val="002D46"/>
                </a:solidFill>
              </a:rPr>
              <a:t>Change or the same?</a:t>
            </a:r>
          </a:p>
          <a:p>
            <a:pPr lvl="1"/>
            <a:r>
              <a:rPr lang="en-GB" sz="1300" i="1" dirty="0" smtClean="0">
                <a:solidFill>
                  <a:schemeClr val="accent1"/>
                </a:solidFill>
              </a:rPr>
              <a:t>“Don’t' like it”, </a:t>
            </a:r>
            <a:r>
              <a:rPr lang="en-GB" sz="1300" i="1" dirty="0" smtClean="0">
                <a:solidFill>
                  <a:srgbClr val="002D46"/>
                </a:solidFill>
              </a:rPr>
              <a:t>“Prefer to have a map”, </a:t>
            </a:r>
            <a:r>
              <a:rPr lang="en-GB" sz="1300" i="1" dirty="0" smtClean="0">
                <a:solidFill>
                  <a:schemeClr val="accent6">
                    <a:lumMod val="75000"/>
                  </a:schemeClr>
                </a:solidFill>
              </a:rPr>
              <a:t>“Change the wording”, </a:t>
            </a:r>
            <a:r>
              <a:rPr lang="en-GB" sz="1300" i="1" dirty="0" smtClean="0">
                <a:solidFill>
                  <a:srgbClr val="00B0F0"/>
                </a:solidFill>
              </a:rPr>
              <a:t>“Remove the post-it note - not official”, </a:t>
            </a:r>
            <a:r>
              <a:rPr lang="en-GB" sz="1300" b="1" i="1" dirty="0" smtClean="0">
                <a:solidFill>
                  <a:srgbClr val="7030A0"/>
                </a:solidFill>
              </a:rPr>
              <a:t>“Not my favourite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Took forward</a:t>
            </a:r>
            <a:endParaRPr lang="en-US" sz="3000" dirty="0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/>
        </p:nvGraphicFramePr>
        <p:xfrm>
          <a:off x="611560" y="1412776"/>
          <a:ext cx="950059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3b</a:t>
            </a:r>
            <a:r>
              <a:rPr lang="en-GB" dirty="0" smtClean="0"/>
              <a:t>. Social Survey pop-up testing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Envelopes (voluntary)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…continuation and expanded</a:t>
            </a:r>
            <a:endParaRPr lang="en-US" sz="3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340767"/>
            <a:ext cx="7560840" cy="5027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dirty="0" smtClean="0"/>
              <a:t>Take a closer look: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861048"/>
            <a:ext cx="3456384" cy="285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1" y="1196752"/>
            <a:ext cx="3312369" cy="2744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1196752"/>
            <a:ext cx="3535098" cy="291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Findings:</a:t>
            </a:r>
            <a:endParaRPr lang="en-US" sz="3000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755576" y="1124744"/>
          <a:ext cx="7560840" cy="551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4. Questionnaire testing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Engaging designs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4a</a:t>
            </a:r>
            <a:r>
              <a:rPr lang="en-GB" dirty="0" smtClean="0"/>
              <a:t>. Error messages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Engaging messages:</a:t>
            </a:r>
            <a:br>
              <a:rPr lang="en-GB" dirty="0" smtClean="0"/>
            </a:br>
            <a:r>
              <a:rPr lang="en-GB" dirty="0" smtClean="0"/>
              <a:t>- give us what we want</a:t>
            </a:r>
            <a:br>
              <a:rPr lang="en-GB" dirty="0" smtClean="0"/>
            </a:br>
            <a:r>
              <a:rPr lang="en-GB" dirty="0" smtClean="0"/>
              <a:t>- respondent confidence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6346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724128" y="332656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solidFill>
                  <a:schemeClr val="bg1"/>
                </a:solidFill>
              </a:rPr>
              <a:t>Low skills user testing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Original approach…</a:t>
            </a:r>
            <a:endParaRPr lang="en-US" sz="3000" dirty="0"/>
          </a:p>
        </p:txBody>
      </p:sp>
      <p:pic>
        <p:nvPicPr>
          <p:cNvPr id="4" name="Screenshot 2016-11-01 16.00.27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2" y="1988840"/>
            <a:ext cx="8792977" cy="36724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dirty="0" smtClean="0"/>
              <a:t>…new error approach</a:t>
            </a:r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04864"/>
            <a:ext cx="8455010" cy="416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95536" y="1484784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2D46"/>
                </a:solidFill>
              </a:rPr>
              <a:t>Step 1.</a:t>
            </a:r>
            <a:endParaRPr lang="en-US" b="1" dirty="0">
              <a:solidFill>
                <a:srgbClr val="002D4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04864"/>
            <a:ext cx="852487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95536" y="1484784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2D46"/>
                </a:solidFill>
              </a:rPr>
              <a:t>Step 2.</a:t>
            </a:r>
            <a:endParaRPr lang="en-US" b="1" dirty="0">
              <a:solidFill>
                <a:srgbClr val="002D46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dirty="0" smtClean="0"/>
              <a:t>…new error approach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04864"/>
            <a:ext cx="85534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536" y="1484784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2D46"/>
                </a:solidFill>
              </a:rPr>
              <a:t>Step 3.</a:t>
            </a:r>
            <a:endParaRPr lang="en-US" b="1" dirty="0">
              <a:solidFill>
                <a:srgbClr val="002D46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395536" y="152400"/>
            <a:ext cx="806266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smtClean="0">
                <a:ln>
                  <a:noFill/>
                </a:ln>
                <a:solidFill>
                  <a:srgbClr val="002D4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…new error approach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2D4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04864"/>
            <a:ext cx="85344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536" y="1484784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2D46"/>
                </a:solidFill>
              </a:rPr>
              <a:t>Step 4.</a:t>
            </a:r>
            <a:endParaRPr lang="en-US" b="1" dirty="0">
              <a:solidFill>
                <a:srgbClr val="002D46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395536" y="152400"/>
            <a:ext cx="806266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smtClean="0">
                <a:ln>
                  <a:noFill/>
                </a:ln>
                <a:solidFill>
                  <a:srgbClr val="002D4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…new error approach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2D4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4b</a:t>
            </a:r>
            <a:r>
              <a:rPr lang="en-GB" dirty="0" smtClean="0"/>
              <a:t>. Question design (e.g. ethnicity)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Engaging design:</a:t>
            </a:r>
            <a:br>
              <a:rPr lang="en-GB" dirty="0" smtClean="0"/>
            </a:br>
            <a:r>
              <a:rPr lang="en-GB" dirty="0" smtClean="0"/>
              <a:t>- give us what we want</a:t>
            </a:r>
            <a:br>
              <a:rPr lang="en-GB" dirty="0" smtClean="0"/>
            </a:br>
            <a:r>
              <a:rPr lang="en-GB" dirty="0" smtClean="0"/>
              <a:t>- respondent confidence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23528" y="1052736"/>
            <a:ext cx="8568952" cy="14401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16632"/>
            <a:ext cx="2529758" cy="655272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620688"/>
            <a:ext cx="2240931" cy="5803801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9512" y="188640"/>
            <a:ext cx="1512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smtClean="0">
                <a:solidFill>
                  <a:srgbClr val="002D46"/>
                </a:solidFill>
              </a:rPr>
              <a:t>Original</a:t>
            </a:r>
            <a:r>
              <a:rPr lang="en-GB" b="1" dirty="0" smtClean="0">
                <a:solidFill>
                  <a:srgbClr val="002D46"/>
                </a:solidFill>
              </a:rPr>
              <a:t/>
            </a:r>
            <a:br>
              <a:rPr lang="en-GB" b="1" dirty="0" smtClean="0">
                <a:solidFill>
                  <a:srgbClr val="002D46"/>
                </a:solidFill>
              </a:rPr>
            </a:br>
            <a:endParaRPr lang="en-GB" b="1" dirty="0" smtClean="0">
              <a:solidFill>
                <a:srgbClr val="002D46"/>
              </a:solidFill>
            </a:endParaRPr>
          </a:p>
          <a:p>
            <a:pPr algn="ctr"/>
            <a:r>
              <a:rPr lang="en-GB" b="1" dirty="0" smtClean="0">
                <a:solidFill>
                  <a:srgbClr val="002D46"/>
                </a:solidFill>
              </a:rPr>
              <a:t>Scrolling design</a:t>
            </a:r>
            <a:endParaRPr lang="en-US" b="1" dirty="0">
              <a:solidFill>
                <a:srgbClr val="002D46"/>
              </a:solidFill>
            </a:endParaRPr>
          </a:p>
        </p:txBody>
      </p:sp>
      <p:sp>
        <p:nvSpPr>
          <p:cNvPr id="6" name="Down Arrow 5"/>
          <p:cNvSpPr/>
          <p:nvPr/>
        </p:nvSpPr>
        <p:spPr bwMode="auto">
          <a:xfrm>
            <a:off x="5652120" y="188640"/>
            <a:ext cx="432048" cy="360040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23528" y="1052736"/>
            <a:ext cx="8568952" cy="14401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88640"/>
            <a:ext cx="3926979" cy="6565784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9512" y="188640"/>
            <a:ext cx="1872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smtClean="0">
                <a:solidFill>
                  <a:srgbClr val="002D46"/>
                </a:solidFill>
              </a:rPr>
              <a:t>New</a:t>
            </a:r>
            <a:r>
              <a:rPr lang="en-GB" b="1" dirty="0" smtClean="0">
                <a:solidFill>
                  <a:srgbClr val="002D46"/>
                </a:solidFill>
              </a:rPr>
              <a:t/>
            </a:r>
            <a:br>
              <a:rPr lang="en-GB" b="1" dirty="0" smtClean="0">
                <a:solidFill>
                  <a:srgbClr val="002D46"/>
                </a:solidFill>
              </a:rPr>
            </a:br>
            <a:r>
              <a:rPr lang="en-GB" b="1" dirty="0" smtClean="0">
                <a:solidFill>
                  <a:srgbClr val="002D46"/>
                </a:solidFill>
              </a:rPr>
              <a:t/>
            </a:r>
            <a:br>
              <a:rPr lang="en-GB" b="1" dirty="0" smtClean="0">
                <a:solidFill>
                  <a:srgbClr val="002D46"/>
                </a:solidFill>
              </a:rPr>
            </a:br>
            <a:r>
              <a:rPr lang="en-GB" b="1" dirty="0" smtClean="0">
                <a:solidFill>
                  <a:srgbClr val="002D46"/>
                </a:solidFill>
              </a:rPr>
              <a:t>Condensed</a:t>
            </a:r>
            <a:br>
              <a:rPr lang="en-GB" b="1" dirty="0" smtClean="0">
                <a:solidFill>
                  <a:srgbClr val="002D46"/>
                </a:solidFill>
              </a:rPr>
            </a:br>
            <a:r>
              <a:rPr lang="en-GB" b="1" dirty="0" smtClean="0">
                <a:solidFill>
                  <a:srgbClr val="002D46"/>
                </a:solidFill>
              </a:rPr>
              <a:t>design</a:t>
            </a:r>
            <a:endParaRPr lang="en-US" b="1" dirty="0">
              <a:solidFill>
                <a:srgbClr val="002D46"/>
              </a:solidFill>
            </a:endParaRPr>
          </a:p>
        </p:txBody>
      </p:sp>
      <p:sp>
        <p:nvSpPr>
          <p:cNvPr id="7" name="Down Arrow 6"/>
          <p:cNvSpPr/>
          <p:nvPr/>
        </p:nvSpPr>
        <p:spPr bwMode="auto">
          <a:xfrm rot="5400000">
            <a:off x="6624228" y="2816932"/>
            <a:ext cx="432048" cy="648072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8" name="Down Arrow 7"/>
          <p:cNvSpPr/>
          <p:nvPr/>
        </p:nvSpPr>
        <p:spPr bwMode="auto">
          <a:xfrm rot="5400000">
            <a:off x="6624228" y="3681028"/>
            <a:ext cx="432048" cy="648072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9" name="Down Arrow 8"/>
          <p:cNvSpPr/>
          <p:nvPr/>
        </p:nvSpPr>
        <p:spPr bwMode="auto">
          <a:xfrm rot="5400000">
            <a:off x="6624228" y="4473116"/>
            <a:ext cx="432048" cy="648072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68344" y="3501008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2D46"/>
                </a:solidFill>
              </a:rPr>
              <a:t>Helping hand!</a:t>
            </a:r>
            <a:endParaRPr lang="en-US" dirty="0">
              <a:solidFill>
                <a:srgbClr val="002D46"/>
              </a:solidFill>
            </a:endParaRPr>
          </a:p>
        </p:txBody>
      </p:sp>
      <p:sp>
        <p:nvSpPr>
          <p:cNvPr id="11" name="Right Brace 10"/>
          <p:cNvSpPr/>
          <p:nvPr/>
        </p:nvSpPr>
        <p:spPr bwMode="auto">
          <a:xfrm>
            <a:off x="7236296" y="3068960"/>
            <a:ext cx="432048" cy="1800200"/>
          </a:xfrm>
          <a:prstGeom prst="rightBrace">
            <a:avLst>
              <a:gd name="adj1" fmla="val 8333"/>
              <a:gd name="adj2" fmla="val 53078"/>
            </a:avLst>
          </a:prstGeom>
          <a:noFill/>
          <a:ln w="19050" cap="flat" cmpd="sng" algn="ctr">
            <a:solidFill>
              <a:srgbClr val="002D4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5. Next steps…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Our journey continues!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Materials</a:t>
            </a:r>
            <a:endParaRPr lang="en-US" sz="3000" dirty="0"/>
          </a:p>
        </p:txBody>
      </p:sp>
      <p:graphicFrame>
        <p:nvGraphicFramePr>
          <p:cNvPr id="4" name="Content Placeholder 5"/>
          <p:cNvGraphicFramePr>
            <a:graphicFrameLocks noGrp="1"/>
          </p:cNvGraphicFramePr>
          <p:nvPr>
            <p:ph idx="1"/>
          </p:nvPr>
        </p:nvGraphicFramePr>
        <p:xfrm>
          <a:off x="971600" y="1772816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Questionnaire</a:t>
            </a:r>
            <a:endParaRPr lang="en-US" sz="3000" dirty="0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/>
        </p:nvGraphicFramePr>
        <p:xfrm>
          <a:off x="971600" y="1772816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827584" y="1988840"/>
            <a:ext cx="4176464" cy="1224136"/>
          </a:xfrm>
          <a:prstGeom prst="roundRect">
            <a:avLst/>
          </a:prstGeom>
          <a:solidFill>
            <a:schemeClr val="accent1"/>
          </a:solidFill>
          <a:ln w="57150" cap="flat" cmpd="sng" algn="ctr">
            <a:solidFill>
              <a:srgbClr val="4EAFB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Thank you for listening!</a:t>
            </a:r>
            <a:endParaRPr lang="en-GB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524000"/>
            <a:ext cx="8136904" cy="5001344"/>
          </a:xfrm>
        </p:spPr>
        <p:txBody>
          <a:bodyPr/>
          <a:lstStyle/>
          <a:p>
            <a:pPr>
              <a:buNone/>
            </a:pPr>
            <a:endParaRPr lang="en-GB" sz="3600" dirty="0" smtClean="0"/>
          </a:p>
          <a:p>
            <a:pPr>
              <a:buNone/>
            </a:pPr>
            <a:r>
              <a:rPr lang="en-GB" sz="2400" dirty="0" smtClean="0"/>
              <a:t>  </a:t>
            </a:r>
            <a:r>
              <a:rPr lang="en-GB" sz="2400" u="sng" dirty="0" smtClean="0"/>
              <a:t>Contact Details:</a:t>
            </a:r>
            <a:endParaRPr lang="en-GB" sz="3600" u="sng" dirty="0" smtClean="0"/>
          </a:p>
          <a:p>
            <a:pPr>
              <a:buNone/>
            </a:pPr>
            <a:r>
              <a:rPr lang="en-GB" sz="2400" dirty="0" smtClean="0"/>
              <a:t>  laura.wilson@ons.gsi.gov.uk 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Abstract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352928" cy="5145360"/>
          </a:xfrm>
        </p:spPr>
        <p:txBody>
          <a:bodyPr/>
          <a:lstStyle/>
          <a:p>
            <a:pPr algn="just">
              <a:buNone/>
            </a:pPr>
            <a:r>
              <a:rPr lang="en-US" sz="1300" dirty="0" smtClean="0"/>
              <a:t>Like many other National Statistical Institutes around the world, the Office for National Statistics (ONS) is taking</a:t>
            </a:r>
          </a:p>
          <a:p>
            <a:pPr algn="just">
              <a:buNone/>
            </a:pPr>
            <a:r>
              <a:rPr lang="en-US" sz="1300" dirty="0" smtClean="0"/>
              <a:t>forward an ambitious </a:t>
            </a:r>
            <a:r>
              <a:rPr lang="en-US" sz="1300" dirty="0" err="1" smtClean="0"/>
              <a:t>programme</a:t>
            </a:r>
            <a:r>
              <a:rPr lang="en-US" sz="1300" dirty="0" smtClean="0"/>
              <a:t> of work to transform its entire statistical operation for business and social</a:t>
            </a:r>
          </a:p>
          <a:p>
            <a:pPr algn="just">
              <a:buNone/>
            </a:pPr>
            <a:r>
              <a:rPr lang="en-US" sz="1300" dirty="0" smtClean="0"/>
              <a:t>survey data collection. The two key strategic features of this </a:t>
            </a:r>
            <a:r>
              <a:rPr lang="en-US" sz="1300" dirty="0" err="1" smtClean="0"/>
              <a:t>programme</a:t>
            </a:r>
            <a:r>
              <a:rPr lang="en-US" sz="1300" dirty="0" smtClean="0"/>
              <a:t> include a commitment to using existing</a:t>
            </a:r>
          </a:p>
          <a:p>
            <a:pPr algn="just">
              <a:buNone/>
            </a:pPr>
            <a:r>
              <a:rPr lang="en-US" sz="1300" dirty="0" smtClean="0"/>
              <a:t>administrative data sources within the data collection process (from sampling to survey content) as well as</a:t>
            </a:r>
          </a:p>
          <a:p>
            <a:pPr algn="just">
              <a:buNone/>
            </a:pPr>
            <a:r>
              <a:rPr lang="en-US" sz="1300" dirty="0" smtClean="0"/>
              <a:t>introducing online data collection as the default mode.   </a:t>
            </a:r>
          </a:p>
          <a:p>
            <a:pPr algn="just">
              <a:buNone/>
            </a:pPr>
            <a:endParaRPr lang="en-US" sz="1300" dirty="0" smtClean="0"/>
          </a:p>
          <a:p>
            <a:pPr algn="just">
              <a:buNone/>
            </a:pPr>
            <a:r>
              <a:rPr lang="en-US" sz="1300" dirty="0" smtClean="0"/>
              <a:t>For social surveys this vision of a future data collection model presents substantial research and survey</a:t>
            </a:r>
          </a:p>
          <a:p>
            <a:pPr algn="just">
              <a:buNone/>
            </a:pPr>
            <a:r>
              <a:rPr lang="en-US" sz="1300" dirty="0" smtClean="0"/>
              <a:t>response challenges. All social surveys in the UK are voluntary and achieving response is heavily reliant upon</a:t>
            </a:r>
          </a:p>
          <a:p>
            <a:pPr algn="just">
              <a:buNone/>
            </a:pPr>
            <a:r>
              <a:rPr lang="en-US" sz="1300" dirty="0" smtClean="0"/>
              <a:t>the rapport built between an interviewer and a potential respondent in a face-to-face interaction. ONS is</a:t>
            </a:r>
          </a:p>
          <a:p>
            <a:pPr algn="just">
              <a:buNone/>
            </a:pPr>
            <a:r>
              <a:rPr lang="en-US" sz="1300" dirty="0" smtClean="0"/>
              <a:t>investing heavily in researching how best we can create this strong connection with a respondent in an online</a:t>
            </a:r>
          </a:p>
          <a:p>
            <a:pPr algn="just">
              <a:buNone/>
            </a:pPr>
            <a:r>
              <a:rPr lang="en-US" sz="1300" dirty="0" smtClean="0"/>
              <a:t>self complete approach.  </a:t>
            </a:r>
          </a:p>
          <a:p>
            <a:pPr algn="just">
              <a:buNone/>
            </a:pPr>
            <a:endParaRPr lang="en-US" sz="1300" dirty="0" smtClean="0"/>
          </a:p>
          <a:p>
            <a:pPr algn="just">
              <a:buNone/>
            </a:pPr>
            <a:r>
              <a:rPr lang="en-US" sz="1300" dirty="0" smtClean="0"/>
              <a:t>We are taking a mixed approach to address the challenges whereby we are combining traditional research</a:t>
            </a:r>
          </a:p>
          <a:p>
            <a:pPr algn="just">
              <a:buNone/>
            </a:pPr>
            <a:r>
              <a:rPr lang="en-US" sz="1300" dirty="0" smtClean="0"/>
              <a:t>methods such as in-depth interviewing and focus group with novel methods such as guerrilla pop-up testing to</a:t>
            </a:r>
          </a:p>
          <a:p>
            <a:pPr algn="just">
              <a:buNone/>
            </a:pPr>
            <a:r>
              <a:rPr lang="en-US" sz="1300" dirty="0" smtClean="0"/>
              <a:t>learn what engages and motivates respondents; our previous research has highlighted the importance of</a:t>
            </a:r>
          </a:p>
          <a:p>
            <a:pPr algn="just">
              <a:buNone/>
            </a:pPr>
            <a:r>
              <a:rPr lang="en-US" sz="1300" dirty="0" smtClean="0"/>
              <a:t>considering this through the whole respondent journey, from letter to questionnaire. We are also considering</a:t>
            </a:r>
          </a:p>
          <a:p>
            <a:pPr algn="just">
              <a:buNone/>
            </a:pPr>
            <a:r>
              <a:rPr lang="en-US" sz="1300" dirty="0" smtClean="0"/>
              <a:t>the value of taking a </a:t>
            </a:r>
            <a:r>
              <a:rPr lang="en-US" sz="1300" dirty="0" err="1" smtClean="0"/>
              <a:t>behavioural</a:t>
            </a:r>
            <a:r>
              <a:rPr lang="en-US" sz="1300" dirty="0" smtClean="0"/>
              <a:t> economic approach, promoted with considerable success of the UK's</a:t>
            </a:r>
          </a:p>
          <a:p>
            <a:pPr algn="just">
              <a:buNone/>
            </a:pPr>
            <a:r>
              <a:rPr lang="en-US" sz="1300" dirty="0" err="1" smtClean="0"/>
              <a:t>Behavioural</a:t>
            </a:r>
            <a:r>
              <a:rPr lang="en-US" sz="1300" dirty="0" smtClean="0"/>
              <a:t> Insight team. In doing this we are applying four main principles to any interaction - make it Easy,</a:t>
            </a:r>
          </a:p>
          <a:p>
            <a:pPr algn="just">
              <a:buNone/>
            </a:pPr>
            <a:r>
              <a:rPr lang="en-US" sz="1300" dirty="0" smtClean="0"/>
              <a:t>Attractive, Social and Timely. Today’s society is very much transactional therefore we are focusing on the</a:t>
            </a:r>
          </a:p>
          <a:p>
            <a:pPr algn="just">
              <a:buNone/>
            </a:pPr>
            <a:r>
              <a:rPr lang="en-US" sz="1300" dirty="0" smtClean="0"/>
              <a:t>reciprocity technique with the aim of ‘giving back’ to the respondent to enhance their experience and harness a</a:t>
            </a:r>
          </a:p>
          <a:p>
            <a:pPr algn="just">
              <a:buNone/>
            </a:pPr>
            <a:r>
              <a:rPr lang="en-US" sz="1300" dirty="0" smtClean="0"/>
              <a:t>commitment from them to take part in our surveys.  This talk focuses on the work being done by ONS' Survey</a:t>
            </a:r>
          </a:p>
          <a:p>
            <a:pPr algn="just">
              <a:buNone/>
            </a:pPr>
            <a:r>
              <a:rPr lang="en-US" sz="1300" dirty="0" smtClean="0"/>
              <a:t>Data Collection Research team to develop a respondent focused experience. </a:t>
            </a:r>
          </a:p>
          <a:p>
            <a:pPr algn="just">
              <a:buNone/>
            </a:pP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062664" cy="1143000"/>
          </a:xfrm>
        </p:spPr>
        <p:txBody>
          <a:bodyPr/>
          <a:lstStyle/>
          <a:p>
            <a:r>
              <a:rPr lang="en-GB" sz="3000" dirty="0" smtClean="0"/>
              <a:t>Video</a:t>
            </a:r>
            <a:endParaRPr lang="en-US" sz="3000" dirty="0"/>
          </a:p>
        </p:txBody>
      </p:sp>
      <p:pic>
        <p:nvPicPr>
          <p:cNvPr id="7" name="Low_digi_skill_180416_errors_mean_1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11560" y="1556792"/>
            <a:ext cx="8087544" cy="4549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.gif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72816"/>
            <a:ext cx="7772400" cy="3765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 Slide Master: blank">
  <a:themeElements>
    <a:clrScheme name="Default Design Slide Master: 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 Slide Master: 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Default Design Slide Master: 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Slide Master: 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Slide Master: 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18254</TotalTime>
  <Words>1840</Words>
  <Application>Microsoft Office PowerPoint</Application>
  <PresentationFormat>On-screen Show (4:3)</PresentationFormat>
  <Paragraphs>230</Paragraphs>
  <Slides>48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Office Theme</vt:lpstr>
      <vt:lpstr>Default Design Slide Master: blank</vt:lpstr>
      <vt:lpstr>Slide 1</vt:lpstr>
      <vt:lpstr>Overview</vt:lpstr>
      <vt:lpstr>1. Data Collection Transformation Programme </vt:lpstr>
      <vt:lpstr>Five goals of DCTP:</vt:lpstr>
      <vt:lpstr>What does this mean for Social Surveys?</vt:lpstr>
      <vt:lpstr>2. Design Principles</vt:lpstr>
      <vt:lpstr>E.A.S.T.</vt:lpstr>
      <vt:lpstr>3. Envelope pop-up testing</vt:lpstr>
      <vt:lpstr>Start at the beginning…</vt:lpstr>
      <vt:lpstr>Online respondent journey…</vt:lpstr>
      <vt:lpstr>Online respondent journey…</vt:lpstr>
      <vt:lpstr>Two exercises:</vt:lpstr>
      <vt:lpstr>What is pop-up testing? (a.k.a. Guerrilla testing)</vt:lpstr>
      <vt:lpstr>Example Topic Guide (A4 page)</vt:lpstr>
      <vt:lpstr>3a. Census pop-up testing</vt:lpstr>
      <vt:lpstr>Census pop-up testing</vt:lpstr>
      <vt:lpstr>…but why the map of Wales?</vt:lpstr>
      <vt:lpstr>Welsh patriotism!</vt:lpstr>
      <vt:lpstr>Testing approach</vt:lpstr>
      <vt:lpstr>So…which envelope stole the show?</vt:lpstr>
      <vt:lpstr>Findings:</vt:lpstr>
      <vt:lpstr>Map of Wales</vt:lpstr>
      <vt:lpstr>UK map</vt:lpstr>
      <vt:lpstr>‘Save…” </vt:lpstr>
      <vt:lpstr>Post-it envelope</vt:lpstr>
      <vt:lpstr>Took forward</vt:lpstr>
      <vt:lpstr>3b. Social Survey pop-up testing</vt:lpstr>
      <vt:lpstr>…continuation and expanded</vt:lpstr>
      <vt:lpstr>Take a closer look:</vt:lpstr>
      <vt:lpstr>Findings:</vt:lpstr>
      <vt:lpstr>4. Questionnaire testing</vt:lpstr>
      <vt:lpstr>4a. Error messages</vt:lpstr>
      <vt:lpstr>Slide 33</vt:lpstr>
      <vt:lpstr>Original approach…</vt:lpstr>
      <vt:lpstr>…new error approach</vt:lpstr>
      <vt:lpstr>…new error approach</vt:lpstr>
      <vt:lpstr>Slide 37</vt:lpstr>
      <vt:lpstr>Slide 38</vt:lpstr>
      <vt:lpstr>4b. Question design (e.g. ethnicity)</vt:lpstr>
      <vt:lpstr>Slide 40</vt:lpstr>
      <vt:lpstr>Slide 41</vt:lpstr>
      <vt:lpstr>5. Next steps…</vt:lpstr>
      <vt:lpstr>Materials</vt:lpstr>
      <vt:lpstr>Questionnaire</vt:lpstr>
      <vt:lpstr>Thank you for listening!</vt:lpstr>
      <vt:lpstr>Abstract</vt:lpstr>
      <vt:lpstr>Video</vt:lpstr>
      <vt:lpstr>.gif</vt:lpstr>
    </vt:vector>
  </TitlesOfParts>
  <Company>ID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Wayne Bryant</dc:creator>
  <cp:lastModifiedBy>wilsol</cp:lastModifiedBy>
  <cp:revision>245</cp:revision>
  <dcterms:created xsi:type="dcterms:W3CDTF">2008-03-26T09:53:50Z</dcterms:created>
  <dcterms:modified xsi:type="dcterms:W3CDTF">2016-11-07T16:42:42Z</dcterms:modified>
</cp:coreProperties>
</file>