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59" r:id="rId1"/>
  </p:sldMasterIdLst>
  <p:notesMasterIdLst>
    <p:notesMasterId r:id="rId24"/>
  </p:notesMasterIdLst>
  <p:sldIdLst>
    <p:sldId id="287" r:id="rId2"/>
    <p:sldId id="288" r:id="rId3"/>
    <p:sldId id="289" r:id="rId4"/>
    <p:sldId id="290" r:id="rId5"/>
    <p:sldId id="291" r:id="rId6"/>
    <p:sldId id="292" r:id="rId7"/>
    <p:sldId id="293" r:id="rId8"/>
    <p:sldId id="294" r:id="rId9"/>
    <p:sldId id="295" r:id="rId10"/>
    <p:sldId id="296" r:id="rId11"/>
    <p:sldId id="297" r:id="rId12"/>
    <p:sldId id="298" r:id="rId13"/>
    <p:sldId id="299" r:id="rId14"/>
    <p:sldId id="300" r:id="rId15"/>
    <p:sldId id="301" r:id="rId16"/>
    <p:sldId id="302" r:id="rId17"/>
    <p:sldId id="303" r:id="rId18"/>
    <p:sldId id="304" r:id="rId19"/>
    <p:sldId id="305" r:id="rId20"/>
    <p:sldId id="306" r:id="rId21"/>
    <p:sldId id="308" r:id="rId22"/>
    <p:sldId id="310" r:id="rId23"/>
  </p:sldIdLst>
  <p:sldSz cx="9144000" cy="6858000" type="screen4x3"/>
  <p:notesSz cx="6858000" cy="9144000"/>
  <p:custDataLst>
    <p:tags r:id="rId25"/>
  </p:custData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=""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B5B3F643-5256-4B41-A45A-6C33E21E662A}">
  <a:tblStyle styleId="{B5B3F643-5256-4B41-A45A-6C33E21E662A}" styleName="Table_0">
    <a:wholeTbl>
      <a:tcTxStyle b="off" i="off">
        <a:font>
          <a:latin typeface="Calibri"/>
          <a:ea typeface="Calibri"/>
          <a:cs typeface="Calibri"/>
        </a:font>
        <a:schemeClr val="dk1"/>
      </a:tcTxStyle>
      <a:tcStyle>
        <a:tcBdr>
          <a:left>
            <a:ln w="12700" cap="flat" cmpd="sng">
              <a:solidFill>
                <a:schemeClr val="lt1"/>
              </a:solidFill>
              <a:prstDash val="solid"/>
              <a:round/>
              <a:headEnd type="none" w="med" len="med"/>
              <a:tailEnd type="none" w="med" len="med"/>
            </a:ln>
          </a:left>
          <a:right>
            <a:ln w="12700" cap="flat" cmpd="sng">
              <a:solidFill>
                <a:schemeClr val="lt1"/>
              </a:solidFill>
              <a:prstDash val="solid"/>
              <a:round/>
              <a:headEnd type="none" w="med" len="med"/>
              <a:tailEnd type="none" w="med" len="med"/>
            </a:ln>
          </a:right>
          <a:top>
            <a:ln w="12700" cap="flat" cmpd="sng">
              <a:solidFill>
                <a:schemeClr val="lt1"/>
              </a:solidFill>
              <a:prstDash val="solid"/>
              <a:round/>
              <a:headEnd type="none" w="med" len="med"/>
              <a:tailEnd type="none" w="med" len="med"/>
            </a:ln>
          </a:top>
          <a:bottom>
            <a:ln w="12700" cap="flat" cmpd="sng">
              <a:solidFill>
                <a:schemeClr val="lt1"/>
              </a:solidFill>
              <a:prstDash val="solid"/>
              <a:round/>
              <a:headEnd type="none" w="med" len="med"/>
              <a:tailEnd type="none" w="med" len="med"/>
            </a:ln>
          </a:bottom>
          <a:insideH>
            <a:ln w="12700" cap="flat" cmpd="sng">
              <a:solidFill>
                <a:schemeClr val="lt1"/>
              </a:solidFill>
              <a:prstDash val="solid"/>
              <a:round/>
              <a:headEnd type="none" w="med" len="med"/>
              <a:tailEnd type="none" w="med" len="med"/>
            </a:ln>
          </a:insideH>
          <a:insideV>
            <a:ln w="12700" cap="flat" cmpd="sng">
              <a:solidFill>
                <a:schemeClr val="lt1"/>
              </a:solidFill>
              <a:prstDash val="solid"/>
              <a:round/>
              <a:headEnd type="none" w="med" len="med"/>
              <a:tailEnd type="none" w="med" len="med"/>
            </a:ln>
          </a:insideV>
        </a:tcBdr>
        <a:fill>
          <a:solidFill>
            <a:srgbClr val="E8ECF4"/>
          </a:solidFill>
        </a:fill>
      </a:tcStyle>
    </a:wholeTbl>
    <a:band1H>
      <a:tcStyle>
        <a:tcBdr/>
        <a:fill>
          <a:solidFill>
            <a:srgbClr val="CFD7E7"/>
          </a:solidFill>
        </a:fill>
      </a:tcStyle>
    </a:band1H>
    <a:band1V>
      <a:tcStyle>
        <a:tcBdr/>
        <a:fill>
          <a:solidFill>
            <a:srgbClr val="CFD7E7"/>
          </a:solidFill>
        </a:fill>
      </a:tcStyle>
    </a:band1V>
    <a:lastCol>
      <a:tcTxStyle b="on" i="off">
        <a:font>
          <a:latin typeface="Calibri"/>
          <a:ea typeface="Calibri"/>
          <a:cs typeface="Calibri"/>
        </a:font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 i="off">
        <a:font>
          <a:latin typeface="Calibri"/>
          <a:ea typeface="Calibri"/>
          <a:cs typeface="Calibri"/>
        </a:font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 i="off">
        <a:font>
          <a:latin typeface="Calibri"/>
          <a:ea typeface="Calibri"/>
          <a:cs typeface="Calibri"/>
        </a:font>
        <a:schemeClr val="lt1"/>
      </a:tcTxStyle>
      <a:tcStyle>
        <a:tcBdr>
          <a:top>
            <a:ln w="38100" cap="flat" cmpd="sng">
              <a:solidFill>
                <a:schemeClr val="lt1"/>
              </a:solidFill>
              <a:prstDash val="solid"/>
              <a:round/>
              <a:headEnd type="none" w="med" len="med"/>
              <a:tailEnd type="none" w="med" len="med"/>
            </a:ln>
          </a:top>
        </a:tcBdr>
        <a:fill>
          <a:solidFill>
            <a:schemeClr val="accent1"/>
          </a:solidFill>
        </a:fill>
      </a:tcStyle>
    </a:lastRow>
    <a:firstRow>
      <a:tcTxStyle b="on" i="off">
        <a:font>
          <a:latin typeface="Calibri"/>
          <a:ea typeface="Calibri"/>
          <a:cs typeface="Calibri"/>
        </a:font>
        <a:schemeClr val="lt1"/>
      </a:tcTxStyle>
      <a:tcStyle>
        <a:tcBdr>
          <a:bottom>
            <a:ln w="38100" cap="flat" cmpd="sng">
              <a:solidFill>
                <a:schemeClr val="lt1"/>
              </a:solidFill>
              <a:prstDash val="solid"/>
              <a:round/>
              <a:headEnd type="none" w="med" len="med"/>
              <a:tailEnd type="none" w="med" len="med"/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8012" autoAdjust="0"/>
    <p:restoredTop sz="77519" autoAdjust="0"/>
  </p:normalViewPr>
  <p:slideViewPr>
    <p:cSldViewPr snapToGrid="0">
      <p:cViewPr varScale="1">
        <p:scale>
          <a:sx n="51" d="100"/>
          <a:sy n="51" d="100"/>
        </p:scale>
        <p:origin x="-1614" y="-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gs" Target="tags/tag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hape 3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2971799" cy="4572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lvl="0" indent="0" algn="l" rtl="0">
              <a:spcBef>
                <a:spcPts val="0"/>
              </a:spcBef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" name="Shape 4"/>
          <p:cNvSpPr txBox="1">
            <a:spLocks noGrp="1"/>
          </p:cNvSpPr>
          <p:nvPr>
            <p:ph type="dt" idx="10"/>
          </p:nvPr>
        </p:nvSpPr>
        <p:spPr>
          <a:xfrm>
            <a:off x="3884612" y="0"/>
            <a:ext cx="2971799" cy="4572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" name="Shape 5"/>
          <p:cNvSpPr>
            <a:spLocks noGrp="1" noRot="1" noChangeAspect="1"/>
          </p:cNvSpPr>
          <p:nvPr>
            <p:ph type="sldImg" idx="3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6" name="Shape 6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lvl="0" indent="0" algn="l" rtl="0">
              <a:spcBef>
                <a:spcPts val="0"/>
              </a:spcBef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0"/>
              </a:spcBef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0"/>
              </a:spcBef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0"/>
              </a:spcBef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0"/>
              </a:spcBef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0"/>
              </a:spcBef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0"/>
              </a:spcBef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0"/>
              </a:spcBef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0"/>
              </a:spcBef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Shape 7"/>
          <p:cNvSpPr txBox="1">
            <a:spLocks noGrp="1"/>
          </p:cNvSpPr>
          <p:nvPr>
            <p:ph type="ftr" idx="11"/>
          </p:nvPr>
        </p:nvSpPr>
        <p:spPr>
          <a:xfrm>
            <a:off x="0" y="8685213"/>
            <a:ext cx="2971799" cy="4572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b" anchorCtr="0"/>
          <a:lstStyle>
            <a:lvl1pPr marL="0" marR="0" lvl="0" indent="0" algn="l" rtl="0">
              <a:spcBef>
                <a:spcPts val="0"/>
              </a:spcBef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Shape 8"/>
          <p:cNvSpPr txBox="1">
            <a:spLocks noGrp="1"/>
          </p:cNvSpPr>
          <p:nvPr>
            <p:ph type="sldNum" idx="12"/>
          </p:nvPr>
        </p:nvSpPr>
        <p:spPr>
          <a:xfrm>
            <a:off x="3884612" y="8685213"/>
            <a:ext cx="2971799" cy="4572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buSzPct val="25000"/>
              <a:buNone/>
            </a:pPr>
            <a:fld id="{00000000-1234-1234-1234-123412341234}" type="slidenum">
              <a:rPr lang="en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lang="en"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933495186"/>
      </p:ext>
    </p:extLst>
  </p:cSld>
  <p:clrMap bg1="lt1" tx1="dk1" bg2="dk2" tx2="lt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lvl="1" indent="0">
              <a:spcBef>
                <a:spcPct val="0"/>
              </a:spcBef>
              <a:spcAft>
                <a:spcPts val="400"/>
              </a:spcAft>
            </a:pPr>
            <a:endParaRPr lang="de-DE" dirty="0" smtClean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834959C-2834-4F1C-A0BD-F4A69DF3A385}" type="slidenum">
              <a:rPr lang="de-DE" smtClean="0"/>
              <a:pPr/>
              <a:t>1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63531411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>
              <a:spcBef>
                <a:spcPts val="0"/>
              </a:spcBef>
              <a:buNone/>
            </a:pPr>
            <a:endParaRPr lang="en" sz="1200" b="0" i="0" u="none" strike="noStrike" cap="none" dirty="0" smtClean="0">
              <a:solidFill>
                <a:schemeClr val="dk1"/>
              </a:solidFill>
              <a:latin typeface="+mn-lt"/>
              <a:ea typeface="Calibri"/>
              <a:cs typeface="Calibri"/>
              <a:sym typeface="Calibr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834959C-2834-4F1C-A0BD-F4A69DF3A385}" type="slidenum">
              <a:rPr lang="de-DE" smtClean="0"/>
              <a:pPr/>
              <a:t>2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91075032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834959C-2834-4F1C-A0BD-F4A69DF3A385}" type="slidenum">
              <a:rPr lang="de-DE" smtClean="0"/>
              <a:pPr/>
              <a:t>3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61525157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0"/>
          </p:nvPr>
        </p:nvSpPr>
        <p:spPr/>
        <p:txBody>
          <a:bodyPr/>
          <a:lstStyle/>
          <a:p>
            <a:pPr marL="0" marR="0" lvl="0" indent="0" algn="r" rtl="0">
              <a:spcBef>
                <a:spcPts val="0"/>
              </a:spcBef>
              <a:buSzPct val="25000"/>
              <a:buNone/>
            </a:pPr>
            <a:fld id="{00000000-1234-1234-1234-123412341234}" type="slidenum">
              <a:rPr lang="en" sz="1200" b="0" i="0" u="none" strike="noStrike" cap="none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5</a:t>
            </a:fld>
            <a:endParaRPr lang="en"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26040670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>
              <a:spcBef>
                <a:spcPts val="0"/>
              </a:spcBef>
              <a:buNone/>
            </a:pPr>
            <a:endParaRPr lang="en-US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834959C-2834-4F1C-A0BD-F4A69DF3A385}" type="slidenum">
              <a:rPr lang="de-DE" smtClean="0"/>
              <a:pPr/>
              <a:t>7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2506252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0"/>
          </p:nvPr>
        </p:nvSpPr>
        <p:spPr/>
        <p:txBody>
          <a:bodyPr/>
          <a:lstStyle/>
          <a:p>
            <a:pPr marL="0" marR="0" lvl="0" indent="0" algn="r" rtl="0">
              <a:spcBef>
                <a:spcPts val="0"/>
              </a:spcBef>
              <a:buSzPct val="25000"/>
              <a:buNone/>
            </a:pPr>
            <a:fld id="{00000000-1234-1234-1234-123412341234}" type="slidenum">
              <a:rPr lang="en" sz="1200" b="0" i="0" u="none" strike="noStrike" cap="none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11</a:t>
            </a:fld>
            <a:endParaRPr lang="en"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18238847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0"/>
          </p:nvPr>
        </p:nvSpPr>
        <p:spPr/>
        <p:txBody>
          <a:bodyPr/>
          <a:lstStyle/>
          <a:p>
            <a:pPr marL="0" marR="0" lvl="0" indent="0" algn="r" rtl="0">
              <a:spcBef>
                <a:spcPts val="0"/>
              </a:spcBef>
              <a:buSzPct val="25000"/>
              <a:buNone/>
            </a:pPr>
            <a:fld id="{00000000-1234-1234-1234-123412341234}" type="slidenum">
              <a:rPr lang="en" sz="1200" b="0" i="0" u="none" strike="noStrike" cap="none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12</a:t>
            </a:fld>
            <a:endParaRPr lang="en"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88898959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834959C-2834-4F1C-A0BD-F4A69DF3A385}" type="slidenum">
              <a:rPr lang="de-DE" smtClean="0"/>
              <a:pPr/>
              <a:t>13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95771372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>
              <a:spcBef>
                <a:spcPts val="0"/>
              </a:spcBef>
              <a:buNone/>
            </a:pPr>
            <a:endParaRPr lang="en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834959C-2834-4F1C-A0BD-F4A69DF3A385}" type="slidenum">
              <a:rPr lang="de-DE" smtClean="0"/>
              <a:pPr/>
              <a:t>15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26143454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834959C-2834-4F1C-A0BD-F4A69DF3A385}" type="slidenum">
              <a:rPr lang="de-DE" smtClean="0"/>
              <a:pPr/>
              <a:t>18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89821290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834959C-2834-4F1C-A0BD-F4A69DF3A385}" type="slidenum">
              <a:rPr lang="de-DE" smtClean="0"/>
              <a:pPr/>
              <a:t>19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78844189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834959C-2834-4F1C-A0BD-F4A69DF3A385}" type="slidenum">
              <a:rPr lang="de-DE" smtClean="0"/>
              <a:pPr/>
              <a:t>20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513588312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0"/>
          </p:nvPr>
        </p:nvSpPr>
        <p:spPr/>
        <p:txBody>
          <a:bodyPr/>
          <a:lstStyle/>
          <a:p>
            <a:pPr marL="0" marR="0" lvl="0" indent="0" algn="r" rtl="0">
              <a:spcBef>
                <a:spcPts val="0"/>
              </a:spcBef>
              <a:buSzPct val="25000"/>
              <a:buNone/>
            </a:pPr>
            <a:fld id="{00000000-1234-1234-1234-123412341234}" type="slidenum">
              <a:rPr lang="en" sz="1200" b="0" i="0" u="none" strike="noStrike" cap="none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21</a:t>
            </a:fld>
            <a:endParaRPr lang="en"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944654809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834959C-2834-4F1C-A0BD-F4A69DF3A385}" type="slidenum">
              <a:rPr lang="de-DE" smtClean="0"/>
              <a:pPr/>
              <a:t>22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21128054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>
  <p:cSld name="Section Header">
    <p:spTree>
      <p:nvGrpSpPr>
        <p:cNvPr id="1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Shape 28"/>
          <p:cNvSpPr txBox="1">
            <a:spLocks noGrp="1"/>
          </p:cNvSpPr>
          <p:nvPr>
            <p:ph type="title"/>
          </p:nvPr>
        </p:nvSpPr>
        <p:spPr>
          <a:xfrm>
            <a:off x="722312" y="4406906"/>
            <a:ext cx="7772400" cy="1362075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lvl="0" indent="0" algn="l" rtl="0">
              <a:spcBef>
                <a:spcPts val="0"/>
              </a:spcBef>
              <a:buClr>
                <a:schemeClr val="dk1"/>
              </a:buClr>
              <a:buFont typeface="Calibri"/>
              <a:buNone/>
              <a:defRPr sz="40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indent="0">
              <a:spcBef>
                <a:spcPts val="0"/>
              </a:spcBef>
              <a:buNone/>
              <a:defRPr sz="1800"/>
            </a:lvl2pPr>
            <a:lvl3pPr lvl="2" indent="0">
              <a:spcBef>
                <a:spcPts val="0"/>
              </a:spcBef>
              <a:buNone/>
              <a:defRPr sz="1800"/>
            </a:lvl3pPr>
            <a:lvl4pPr lvl="3" indent="0">
              <a:spcBef>
                <a:spcPts val="0"/>
              </a:spcBef>
              <a:buNone/>
              <a:defRPr sz="1800"/>
            </a:lvl4pPr>
            <a:lvl5pPr lvl="4" indent="0">
              <a:spcBef>
                <a:spcPts val="0"/>
              </a:spcBef>
              <a:buNone/>
              <a:defRPr sz="1800"/>
            </a:lvl5pPr>
            <a:lvl6pPr lvl="5" indent="0">
              <a:spcBef>
                <a:spcPts val="0"/>
              </a:spcBef>
              <a:buNone/>
              <a:defRPr sz="1800"/>
            </a:lvl6pPr>
            <a:lvl7pPr lvl="6" indent="0">
              <a:spcBef>
                <a:spcPts val="0"/>
              </a:spcBef>
              <a:buNone/>
              <a:defRPr sz="1800"/>
            </a:lvl7pPr>
            <a:lvl8pPr lvl="7" indent="0">
              <a:spcBef>
                <a:spcPts val="0"/>
              </a:spcBef>
              <a:buNone/>
              <a:defRPr sz="1800"/>
            </a:lvl8pPr>
            <a:lvl9pPr lvl="8" indent="0">
              <a:spcBef>
                <a:spcPts val="0"/>
              </a:spcBef>
              <a:buNone/>
              <a:defRPr sz="1800"/>
            </a:lvl9pPr>
          </a:lstStyle>
          <a:p>
            <a:endParaRPr/>
          </a:p>
        </p:txBody>
      </p:sp>
      <p:sp>
        <p:nvSpPr>
          <p:cNvPr id="29" name="Shape 29"/>
          <p:cNvSpPr txBox="1">
            <a:spLocks noGrp="1"/>
          </p:cNvSpPr>
          <p:nvPr>
            <p:ph type="body" idx="1"/>
          </p:nvPr>
        </p:nvSpPr>
        <p:spPr>
          <a:xfrm>
            <a:off x="722312" y="2906713"/>
            <a:ext cx="7772400" cy="1500187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b" anchorCtr="0"/>
          <a:lstStyle>
            <a:lvl1pPr marL="0" marR="0" lvl="0" indent="0" algn="l" rtl="0">
              <a:spcBef>
                <a:spcPts val="400"/>
              </a:spcBef>
              <a:buClr>
                <a:srgbClr val="888888"/>
              </a:buClr>
              <a:buFont typeface="Arial"/>
              <a:buNone/>
              <a:defRPr sz="20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189" marR="0" lvl="1" indent="0" algn="l" rtl="0">
              <a:spcBef>
                <a:spcPts val="360"/>
              </a:spcBef>
              <a:buClr>
                <a:srgbClr val="888888"/>
              </a:buClr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377" marR="0" lvl="2" indent="0" algn="l" rtl="0">
              <a:spcBef>
                <a:spcPts val="320"/>
              </a:spcBef>
              <a:buClr>
                <a:srgbClr val="888888"/>
              </a:buClr>
              <a:buFont typeface="Arial"/>
              <a:buNone/>
              <a:defRPr sz="16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566" marR="0" lvl="3" indent="0" algn="l" rtl="0">
              <a:spcBef>
                <a:spcPts val="280"/>
              </a:spcBef>
              <a:buClr>
                <a:srgbClr val="888888"/>
              </a:buClr>
              <a:buFont typeface="Arial"/>
              <a:buNone/>
              <a:defRPr sz="14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754" marR="0" lvl="4" indent="0" algn="l" rtl="0">
              <a:spcBef>
                <a:spcPts val="280"/>
              </a:spcBef>
              <a:buClr>
                <a:srgbClr val="888888"/>
              </a:buClr>
              <a:buFont typeface="Arial"/>
              <a:buNone/>
              <a:defRPr sz="14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5943" marR="0" lvl="5" indent="0" algn="l" rtl="0">
              <a:spcBef>
                <a:spcPts val="280"/>
              </a:spcBef>
              <a:buClr>
                <a:srgbClr val="888888"/>
              </a:buClr>
              <a:buFont typeface="Arial"/>
              <a:buNone/>
              <a:defRPr sz="14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131" marR="0" lvl="6" indent="0" algn="l" rtl="0">
              <a:spcBef>
                <a:spcPts val="280"/>
              </a:spcBef>
              <a:buClr>
                <a:srgbClr val="888888"/>
              </a:buClr>
              <a:buFont typeface="Arial"/>
              <a:buNone/>
              <a:defRPr sz="14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320" marR="0" lvl="7" indent="0" algn="l" rtl="0">
              <a:spcBef>
                <a:spcPts val="280"/>
              </a:spcBef>
              <a:buClr>
                <a:srgbClr val="888888"/>
              </a:buClr>
              <a:buFont typeface="Arial"/>
              <a:buNone/>
              <a:defRPr sz="14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509" marR="0" lvl="8" indent="0" algn="l" rtl="0">
              <a:spcBef>
                <a:spcPts val="280"/>
              </a:spcBef>
              <a:buClr>
                <a:srgbClr val="888888"/>
              </a:buClr>
              <a:buFont typeface="Arial"/>
              <a:buNone/>
              <a:defRPr sz="14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0" name="Shape 30"/>
          <p:cNvSpPr txBox="1">
            <a:spLocks noGrp="1"/>
          </p:cNvSpPr>
          <p:nvPr>
            <p:ph type="dt" idx="10"/>
          </p:nvPr>
        </p:nvSpPr>
        <p:spPr>
          <a:xfrm>
            <a:off x="457203" y="6356356"/>
            <a:ext cx="2133599" cy="365125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l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189" marR="0" lvl="1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377" marR="0" lvl="2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566" marR="0" lvl="3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754" marR="0" lvl="4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5943" marR="0" lvl="5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131" marR="0" lvl="6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320" marR="0" lvl="7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509" marR="0" lvl="8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1" name="Shape 31"/>
          <p:cNvSpPr txBox="1">
            <a:spLocks noGrp="1"/>
          </p:cNvSpPr>
          <p:nvPr>
            <p:ph type="ftr" idx="11"/>
          </p:nvPr>
        </p:nvSpPr>
        <p:spPr>
          <a:xfrm>
            <a:off x="3124200" y="6356356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ct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189" marR="0" lvl="1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377" marR="0" lvl="2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566" marR="0" lvl="3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754" marR="0" lvl="4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5943" marR="0" lvl="5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131" marR="0" lvl="6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320" marR="0" lvl="7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509" marR="0" lvl="8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2" name="Shape 32"/>
          <p:cNvSpPr txBox="1">
            <a:spLocks noGrp="1"/>
          </p:cNvSpPr>
          <p:nvPr>
            <p:ph type="sldNum" idx="12"/>
          </p:nvPr>
        </p:nvSpPr>
        <p:spPr>
          <a:xfrm>
            <a:off x="6553203" y="6356356"/>
            <a:ext cx="2133599" cy="365125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algn="r">
              <a:buSzPct val="25000"/>
            </a:pPr>
            <a:fld id="{00000000-1234-1234-1234-123412341234}" type="slidenum">
              <a:rPr lang="en" sz="1200" smtClean="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rPr>
              <a:pPr algn="r">
                <a:buSzPct val="25000"/>
              </a:pPr>
              <a:t>‹#›</a:t>
            </a:fld>
            <a:endParaRPr lang="en" sz="1200">
              <a:solidFill>
                <a:srgbClr val="88888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>
  <p:cSld name="Two Content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Shape 34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ctr" rtl="0">
              <a:spcBef>
                <a:spcPts val="0"/>
              </a:spcBef>
              <a:buClr>
                <a:schemeClr val="dk1"/>
              </a:buClr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indent="0">
              <a:spcBef>
                <a:spcPts val="0"/>
              </a:spcBef>
              <a:buNone/>
              <a:defRPr sz="1800"/>
            </a:lvl2pPr>
            <a:lvl3pPr lvl="2" indent="0">
              <a:spcBef>
                <a:spcPts val="0"/>
              </a:spcBef>
              <a:buNone/>
              <a:defRPr sz="1800"/>
            </a:lvl3pPr>
            <a:lvl4pPr lvl="3" indent="0">
              <a:spcBef>
                <a:spcPts val="0"/>
              </a:spcBef>
              <a:buNone/>
              <a:defRPr sz="1800"/>
            </a:lvl4pPr>
            <a:lvl5pPr lvl="4" indent="0">
              <a:spcBef>
                <a:spcPts val="0"/>
              </a:spcBef>
              <a:buNone/>
              <a:defRPr sz="1800"/>
            </a:lvl5pPr>
            <a:lvl6pPr lvl="5" indent="0">
              <a:spcBef>
                <a:spcPts val="0"/>
              </a:spcBef>
              <a:buNone/>
              <a:defRPr sz="1800"/>
            </a:lvl6pPr>
            <a:lvl7pPr lvl="6" indent="0">
              <a:spcBef>
                <a:spcPts val="0"/>
              </a:spcBef>
              <a:buNone/>
              <a:defRPr sz="1800"/>
            </a:lvl7pPr>
            <a:lvl8pPr lvl="7" indent="0">
              <a:spcBef>
                <a:spcPts val="0"/>
              </a:spcBef>
              <a:buNone/>
              <a:defRPr sz="1800"/>
            </a:lvl8pPr>
            <a:lvl9pPr lvl="8" indent="0">
              <a:spcBef>
                <a:spcPts val="0"/>
              </a:spcBef>
              <a:buNone/>
              <a:defRPr sz="1800"/>
            </a:lvl9pPr>
          </a:lstStyle>
          <a:p>
            <a:endParaRPr/>
          </a:p>
        </p:txBody>
      </p:sp>
      <p:sp>
        <p:nvSpPr>
          <p:cNvPr id="35" name="Shape 35"/>
          <p:cNvSpPr txBox="1">
            <a:spLocks noGrp="1"/>
          </p:cNvSpPr>
          <p:nvPr>
            <p:ph type="body" idx="1"/>
          </p:nvPr>
        </p:nvSpPr>
        <p:spPr>
          <a:xfrm>
            <a:off x="457203" y="1600206"/>
            <a:ext cx="4038599" cy="4525963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342891" marR="0" lvl="0" indent="-165096" algn="l" rtl="0">
              <a:spcBef>
                <a:spcPts val="560"/>
              </a:spcBef>
              <a:buClr>
                <a:schemeClr val="dk1"/>
              </a:buClr>
              <a:buSzPct val="1000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742932" marR="0" lvl="1" indent="-133347" algn="l" rtl="0">
              <a:spcBef>
                <a:spcPts val="480"/>
              </a:spcBef>
              <a:buClr>
                <a:schemeClr val="dk1"/>
              </a:buClr>
              <a:buSzPct val="100000"/>
              <a:buFont typeface="Arial"/>
              <a:buChar char="–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142971" marR="0" lvl="2" indent="-101597" algn="l" rtl="0">
              <a:spcBef>
                <a:spcPts val="400"/>
              </a:spcBef>
              <a:buClr>
                <a:schemeClr val="dk1"/>
              </a:buClr>
              <a:buSzPct val="100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600160" marR="0" lvl="3" indent="-114297" algn="l" rtl="0">
              <a:spcBef>
                <a:spcPts val="360"/>
              </a:spcBef>
              <a:buClr>
                <a:schemeClr val="dk1"/>
              </a:buClr>
              <a:buSzPct val="100000"/>
              <a:buFont typeface="Arial"/>
              <a:buChar char="–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057349" marR="0" lvl="4" indent="-114297" algn="l" rtl="0">
              <a:spcBef>
                <a:spcPts val="360"/>
              </a:spcBef>
              <a:buClr>
                <a:schemeClr val="dk1"/>
              </a:buClr>
              <a:buSzPct val="100000"/>
              <a:buFont typeface="Arial"/>
              <a:buChar char="»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514537" marR="0" lvl="5" indent="-114297" algn="l" rtl="0">
              <a:spcBef>
                <a:spcPts val="360"/>
              </a:spcBef>
              <a:buClr>
                <a:schemeClr val="dk1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971726" marR="0" lvl="6" indent="-114297" algn="l" rtl="0">
              <a:spcBef>
                <a:spcPts val="360"/>
              </a:spcBef>
              <a:buClr>
                <a:schemeClr val="dk1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428914" marR="0" lvl="7" indent="-114297" algn="l" rtl="0">
              <a:spcBef>
                <a:spcPts val="360"/>
              </a:spcBef>
              <a:buClr>
                <a:schemeClr val="dk1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886103" marR="0" lvl="8" indent="-114297" algn="l" rtl="0">
              <a:spcBef>
                <a:spcPts val="360"/>
              </a:spcBef>
              <a:buClr>
                <a:schemeClr val="dk1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6" name="Shape 36"/>
          <p:cNvSpPr txBox="1">
            <a:spLocks noGrp="1"/>
          </p:cNvSpPr>
          <p:nvPr>
            <p:ph type="body" idx="2"/>
          </p:nvPr>
        </p:nvSpPr>
        <p:spPr>
          <a:xfrm>
            <a:off x="4648203" y="1600206"/>
            <a:ext cx="4038599" cy="4525963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342891" marR="0" lvl="0" indent="-165096" algn="l" rtl="0">
              <a:spcBef>
                <a:spcPts val="560"/>
              </a:spcBef>
              <a:buClr>
                <a:schemeClr val="dk1"/>
              </a:buClr>
              <a:buSzPct val="1000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742932" marR="0" lvl="1" indent="-133347" algn="l" rtl="0">
              <a:spcBef>
                <a:spcPts val="480"/>
              </a:spcBef>
              <a:buClr>
                <a:schemeClr val="dk1"/>
              </a:buClr>
              <a:buSzPct val="100000"/>
              <a:buFont typeface="Arial"/>
              <a:buChar char="–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142971" marR="0" lvl="2" indent="-101597" algn="l" rtl="0">
              <a:spcBef>
                <a:spcPts val="400"/>
              </a:spcBef>
              <a:buClr>
                <a:schemeClr val="dk1"/>
              </a:buClr>
              <a:buSzPct val="100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600160" marR="0" lvl="3" indent="-114297" algn="l" rtl="0">
              <a:spcBef>
                <a:spcPts val="360"/>
              </a:spcBef>
              <a:buClr>
                <a:schemeClr val="dk1"/>
              </a:buClr>
              <a:buSzPct val="100000"/>
              <a:buFont typeface="Arial"/>
              <a:buChar char="–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057349" marR="0" lvl="4" indent="-114297" algn="l" rtl="0">
              <a:spcBef>
                <a:spcPts val="360"/>
              </a:spcBef>
              <a:buClr>
                <a:schemeClr val="dk1"/>
              </a:buClr>
              <a:buSzPct val="100000"/>
              <a:buFont typeface="Arial"/>
              <a:buChar char="»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514537" marR="0" lvl="5" indent="-114297" algn="l" rtl="0">
              <a:spcBef>
                <a:spcPts val="360"/>
              </a:spcBef>
              <a:buClr>
                <a:schemeClr val="dk1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971726" marR="0" lvl="6" indent="-114297" algn="l" rtl="0">
              <a:spcBef>
                <a:spcPts val="360"/>
              </a:spcBef>
              <a:buClr>
                <a:schemeClr val="dk1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428914" marR="0" lvl="7" indent="-114297" algn="l" rtl="0">
              <a:spcBef>
                <a:spcPts val="360"/>
              </a:spcBef>
              <a:buClr>
                <a:schemeClr val="dk1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886103" marR="0" lvl="8" indent="-114297" algn="l" rtl="0">
              <a:spcBef>
                <a:spcPts val="360"/>
              </a:spcBef>
              <a:buClr>
                <a:schemeClr val="dk1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7" name="Shape 37"/>
          <p:cNvSpPr txBox="1">
            <a:spLocks noGrp="1"/>
          </p:cNvSpPr>
          <p:nvPr>
            <p:ph type="dt" idx="10"/>
          </p:nvPr>
        </p:nvSpPr>
        <p:spPr>
          <a:xfrm>
            <a:off x="457203" y="6356356"/>
            <a:ext cx="2133599" cy="365125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l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189" marR="0" lvl="1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377" marR="0" lvl="2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566" marR="0" lvl="3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754" marR="0" lvl="4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5943" marR="0" lvl="5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131" marR="0" lvl="6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320" marR="0" lvl="7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509" marR="0" lvl="8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8" name="Shape 38"/>
          <p:cNvSpPr txBox="1">
            <a:spLocks noGrp="1"/>
          </p:cNvSpPr>
          <p:nvPr>
            <p:ph type="ftr" idx="11"/>
          </p:nvPr>
        </p:nvSpPr>
        <p:spPr>
          <a:xfrm>
            <a:off x="3124200" y="6356356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ct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189" marR="0" lvl="1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377" marR="0" lvl="2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566" marR="0" lvl="3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754" marR="0" lvl="4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5943" marR="0" lvl="5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131" marR="0" lvl="6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320" marR="0" lvl="7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509" marR="0" lvl="8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9" name="Shape 39"/>
          <p:cNvSpPr txBox="1">
            <a:spLocks noGrp="1"/>
          </p:cNvSpPr>
          <p:nvPr>
            <p:ph type="sldNum" idx="12"/>
          </p:nvPr>
        </p:nvSpPr>
        <p:spPr>
          <a:xfrm>
            <a:off x="6553203" y="6356356"/>
            <a:ext cx="2133599" cy="365125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algn="r">
              <a:buSzPct val="25000"/>
            </a:pPr>
            <a:fld id="{00000000-1234-1234-1234-123412341234}" type="slidenum">
              <a:rPr lang="en" sz="1200" smtClean="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rPr>
              <a:pPr algn="r">
                <a:buSzPct val="25000"/>
              </a:pPr>
              <a:t>‹#›</a:t>
            </a:fld>
            <a:endParaRPr lang="en" sz="1200">
              <a:solidFill>
                <a:srgbClr val="88888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>
  <p:cSld name="Comparison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Shape 41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ctr" rtl="0">
              <a:spcBef>
                <a:spcPts val="0"/>
              </a:spcBef>
              <a:buClr>
                <a:schemeClr val="dk1"/>
              </a:buClr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indent="0">
              <a:spcBef>
                <a:spcPts val="0"/>
              </a:spcBef>
              <a:buNone/>
              <a:defRPr sz="1800"/>
            </a:lvl2pPr>
            <a:lvl3pPr lvl="2" indent="0">
              <a:spcBef>
                <a:spcPts val="0"/>
              </a:spcBef>
              <a:buNone/>
              <a:defRPr sz="1800"/>
            </a:lvl3pPr>
            <a:lvl4pPr lvl="3" indent="0">
              <a:spcBef>
                <a:spcPts val="0"/>
              </a:spcBef>
              <a:buNone/>
              <a:defRPr sz="1800"/>
            </a:lvl4pPr>
            <a:lvl5pPr lvl="4" indent="0">
              <a:spcBef>
                <a:spcPts val="0"/>
              </a:spcBef>
              <a:buNone/>
              <a:defRPr sz="1800"/>
            </a:lvl5pPr>
            <a:lvl6pPr lvl="5" indent="0">
              <a:spcBef>
                <a:spcPts val="0"/>
              </a:spcBef>
              <a:buNone/>
              <a:defRPr sz="1800"/>
            </a:lvl6pPr>
            <a:lvl7pPr lvl="6" indent="0">
              <a:spcBef>
                <a:spcPts val="0"/>
              </a:spcBef>
              <a:buNone/>
              <a:defRPr sz="1800"/>
            </a:lvl7pPr>
            <a:lvl8pPr lvl="7" indent="0">
              <a:spcBef>
                <a:spcPts val="0"/>
              </a:spcBef>
              <a:buNone/>
              <a:defRPr sz="1800"/>
            </a:lvl8pPr>
            <a:lvl9pPr lvl="8" indent="0">
              <a:spcBef>
                <a:spcPts val="0"/>
              </a:spcBef>
              <a:buNone/>
              <a:defRPr sz="1800"/>
            </a:lvl9pPr>
          </a:lstStyle>
          <a:p>
            <a:endParaRPr/>
          </a:p>
        </p:txBody>
      </p:sp>
      <p:sp>
        <p:nvSpPr>
          <p:cNvPr id="42" name="Shape 42"/>
          <p:cNvSpPr txBox="1">
            <a:spLocks noGrp="1"/>
          </p:cNvSpPr>
          <p:nvPr>
            <p:ph type="body" idx="1"/>
          </p:nvPr>
        </p:nvSpPr>
        <p:spPr>
          <a:xfrm>
            <a:off x="457202" y="1535112"/>
            <a:ext cx="4040187" cy="639762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b" anchorCtr="0"/>
          <a:lstStyle>
            <a:lvl1pPr marL="0" marR="0" lvl="0" indent="0" algn="l" rtl="0">
              <a:spcBef>
                <a:spcPts val="480"/>
              </a:spcBef>
              <a:buClr>
                <a:schemeClr val="dk1"/>
              </a:buClr>
              <a:buFont typeface="Arial"/>
              <a:buNone/>
              <a:defRPr sz="24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189" marR="0" lvl="1" indent="0" algn="l" rtl="0">
              <a:spcBef>
                <a:spcPts val="400"/>
              </a:spcBef>
              <a:buClr>
                <a:schemeClr val="dk1"/>
              </a:buClr>
              <a:buFont typeface="Arial"/>
              <a:buNone/>
              <a:defRPr sz="20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377" marR="0" lvl="2" indent="0" algn="l" rtl="0">
              <a:spcBef>
                <a:spcPts val="360"/>
              </a:spcBef>
              <a:buClr>
                <a:schemeClr val="dk1"/>
              </a:buClr>
              <a:buFont typeface="Arial"/>
              <a:buNone/>
              <a:defRPr sz="18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566" marR="0" lvl="3" indent="0" algn="l" rtl="0">
              <a:spcBef>
                <a:spcPts val="320"/>
              </a:spcBef>
              <a:buClr>
                <a:schemeClr val="dk1"/>
              </a:buClr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754" marR="0" lvl="4" indent="0" algn="l" rtl="0">
              <a:spcBef>
                <a:spcPts val="320"/>
              </a:spcBef>
              <a:buClr>
                <a:schemeClr val="dk1"/>
              </a:buClr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5943" marR="0" lvl="5" indent="0" algn="l" rtl="0">
              <a:spcBef>
                <a:spcPts val="320"/>
              </a:spcBef>
              <a:buClr>
                <a:schemeClr val="dk1"/>
              </a:buClr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131" marR="0" lvl="6" indent="0" algn="l" rtl="0">
              <a:spcBef>
                <a:spcPts val="320"/>
              </a:spcBef>
              <a:buClr>
                <a:schemeClr val="dk1"/>
              </a:buClr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320" marR="0" lvl="7" indent="0" algn="l" rtl="0">
              <a:spcBef>
                <a:spcPts val="320"/>
              </a:spcBef>
              <a:buClr>
                <a:schemeClr val="dk1"/>
              </a:buClr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509" marR="0" lvl="8" indent="0" algn="l" rtl="0">
              <a:spcBef>
                <a:spcPts val="320"/>
              </a:spcBef>
              <a:buClr>
                <a:schemeClr val="dk1"/>
              </a:buClr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3" name="Shape 43"/>
          <p:cNvSpPr txBox="1">
            <a:spLocks noGrp="1"/>
          </p:cNvSpPr>
          <p:nvPr>
            <p:ph type="body" idx="2"/>
          </p:nvPr>
        </p:nvSpPr>
        <p:spPr>
          <a:xfrm>
            <a:off x="457202" y="2174875"/>
            <a:ext cx="4040187" cy="3951287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342891" marR="0" lvl="0" indent="-190495" algn="l" rtl="0">
              <a:spcBef>
                <a:spcPts val="480"/>
              </a:spcBef>
              <a:buClr>
                <a:schemeClr val="dk1"/>
              </a:buClr>
              <a:buSzPct val="1000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742932" marR="0" lvl="1" indent="-158747" algn="l" rtl="0">
              <a:spcBef>
                <a:spcPts val="400"/>
              </a:spcBef>
              <a:buClr>
                <a:schemeClr val="dk1"/>
              </a:buClr>
              <a:buSzPct val="100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142971" marR="0" lvl="2" indent="-114297" algn="l" rtl="0">
              <a:spcBef>
                <a:spcPts val="360"/>
              </a:spcBef>
              <a:buClr>
                <a:schemeClr val="dk1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600160" marR="0" lvl="3" indent="-126997" algn="l" rtl="0">
              <a:spcBef>
                <a:spcPts val="320"/>
              </a:spcBef>
              <a:buClr>
                <a:schemeClr val="dk1"/>
              </a:buClr>
              <a:buSzPct val="100000"/>
              <a:buFont typeface="Arial"/>
              <a:buChar char="–"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057349" marR="0" lvl="4" indent="-126997" algn="l" rtl="0">
              <a:spcBef>
                <a:spcPts val="320"/>
              </a:spcBef>
              <a:buClr>
                <a:schemeClr val="dk1"/>
              </a:buClr>
              <a:buSzPct val="100000"/>
              <a:buFont typeface="Arial"/>
              <a:buChar char="»"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514537" marR="0" lvl="5" indent="-126997" algn="l" rtl="0">
              <a:spcBef>
                <a:spcPts val="320"/>
              </a:spcBef>
              <a:buClr>
                <a:schemeClr val="dk1"/>
              </a:buClr>
              <a:buSzPct val="1000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971726" marR="0" lvl="6" indent="-126997" algn="l" rtl="0">
              <a:spcBef>
                <a:spcPts val="320"/>
              </a:spcBef>
              <a:buClr>
                <a:schemeClr val="dk1"/>
              </a:buClr>
              <a:buSzPct val="1000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428914" marR="0" lvl="7" indent="-126997" algn="l" rtl="0">
              <a:spcBef>
                <a:spcPts val="320"/>
              </a:spcBef>
              <a:buClr>
                <a:schemeClr val="dk1"/>
              </a:buClr>
              <a:buSzPct val="1000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886103" marR="0" lvl="8" indent="-126997" algn="l" rtl="0">
              <a:spcBef>
                <a:spcPts val="320"/>
              </a:spcBef>
              <a:buClr>
                <a:schemeClr val="dk1"/>
              </a:buClr>
              <a:buSzPct val="1000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4" name="Shape 44"/>
          <p:cNvSpPr txBox="1">
            <a:spLocks noGrp="1"/>
          </p:cNvSpPr>
          <p:nvPr>
            <p:ph type="body" idx="3"/>
          </p:nvPr>
        </p:nvSpPr>
        <p:spPr>
          <a:xfrm>
            <a:off x="4645025" y="1535112"/>
            <a:ext cx="4041774" cy="639762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b" anchorCtr="0"/>
          <a:lstStyle>
            <a:lvl1pPr marL="0" marR="0" lvl="0" indent="0" algn="l" rtl="0">
              <a:spcBef>
                <a:spcPts val="480"/>
              </a:spcBef>
              <a:buClr>
                <a:schemeClr val="dk1"/>
              </a:buClr>
              <a:buFont typeface="Arial"/>
              <a:buNone/>
              <a:defRPr sz="24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189" marR="0" lvl="1" indent="0" algn="l" rtl="0">
              <a:spcBef>
                <a:spcPts val="400"/>
              </a:spcBef>
              <a:buClr>
                <a:schemeClr val="dk1"/>
              </a:buClr>
              <a:buFont typeface="Arial"/>
              <a:buNone/>
              <a:defRPr sz="20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377" marR="0" lvl="2" indent="0" algn="l" rtl="0">
              <a:spcBef>
                <a:spcPts val="360"/>
              </a:spcBef>
              <a:buClr>
                <a:schemeClr val="dk1"/>
              </a:buClr>
              <a:buFont typeface="Arial"/>
              <a:buNone/>
              <a:defRPr sz="18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566" marR="0" lvl="3" indent="0" algn="l" rtl="0">
              <a:spcBef>
                <a:spcPts val="320"/>
              </a:spcBef>
              <a:buClr>
                <a:schemeClr val="dk1"/>
              </a:buClr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754" marR="0" lvl="4" indent="0" algn="l" rtl="0">
              <a:spcBef>
                <a:spcPts val="320"/>
              </a:spcBef>
              <a:buClr>
                <a:schemeClr val="dk1"/>
              </a:buClr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5943" marR="0" lvl="5" indent="0" algn="l" rtl="0">
              <a:spcBef>
                <a:spcPts val="320"/>
              </a:spcBef>
              <a:buClr>
                <a:schemeClr val="dk1"/>
              </a:buClr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131" marR="0" lvl="6" indent="0" algn="l" rtl="0">
              <a:spcBef>
                <a:spcPts val="320"/>
              </a:spcBef>
              <a:buClr>
                <a:schemeClr val="dk1"/>
              </a:buClr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320" marR="0" lvl="7" indent="0" algn="l" rtl="0">
              <a:spcBef>
                <a:spcPts val="320"/>
              </a:spcBef>
              <a:buClr>
                <a:schemeClr val="dk1"/>
              </a:buClr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509" marR="0" lvl="8" indent="0" algn="l" rtl="0">
              <a:spcBef>
                <a:spcPts val="320"/>
              </a:spcBef>
              <a:buClr>
                <a:schemeClr val="dk1"/>
              </a:buClr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5" name="Shape 45"/>
          <p:cNvSpPr txBox="1">
            <a:spLocks noGrp="1"/>
          </p:cNvSpPr>
          <p:nvPr>
            <p:ph type="body" idx="4"/>
          </p:nvPr>
        </p:nvSpPr>
        <p:spPr>
          <a:xfrm>
            <a:off x="4645025" y="2174875"/>
            <a:ext cx="4041774" cy="3951287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342891" marR="0" lvl="0" indent="-190495" algn="l" rtl="0">
              <a:spcBef>
                <a:spcPts val="480"/>
              </a:spcBef>
              <a:buClr>
                <a:schemeClr val="dk1"/>
              </a:buClr>
              <a:buSzPct val="1000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742932" marR="0" lvl="1" indent="-158747" algn="l" rtl="0">
              <a:spcBef>
                <a:spcPts val="400"/>
              </a:spcBef>
              <a:buClr>
                <a:schemeClr val="dk1"/>
              </a:buClr>
              <a:buSzPct val="100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142971" marR="0" lvl="2" indent="-114297" algn="l" rtl="0">
              <a:spcBef>
                <a:spcPts val="360"/>
              </a:spcBef>
              <a:buClr>
                <a:schemeClr val="dk1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600160" marR="0" lvl="3" indent="-126997" algn="l" rtl="0">
              <a:spcBef>
                <a:spcPts val="320"/>
              </a:spcBef>
              <a:buClr>
                <a:schemeClr val="dk1"/>
              </a:buClr>
              <a:buSzPct val="100000"/>
              <a:buFont typeface="Arial"/>
              <a:buChar char="–"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057349" marR="0" lvl="4" indent="-126997" algn="l" rtl="0">
              <a:spcBef>
                <a:spcPts val="320"/>
              </a:spcBef>
              <a:buClr>
                <a:schemeClr val="dk1"/>
              </a:buClr>
              <a:buSzPct val="100000"/>
              <a:buFont typeface="Arial"/>
              <a:buChar char="»"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514537" marR="0" lvl="5" indent="-126997" algn="l" rtl="0">
              <a:spcBef>
                <a:spcPts val="320"/>
              </a:spcBef>
              <a:buClr>
                <a:schemeClr val="dk1"/>
              </a:buClr>
              <a:buSzPct val="1000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971726" marR="0" lvl="6" indent="-126997" algn="l" rtl="0">
              <a:spcBef>
                <a:spcPts val="320"/>
              </a:spcBef>
              <a:buClr>
                <a:schemeClr val="dk1"/>
              </a:buClr>
              <a:buSzPct val="1000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428914" marR="0" lvl="7" indent="-126997" algn="l" rtl="0">
              <a:spcBef>
                <a:spcPts val="320"/>
              </a:spcBef>
              <a:buClr>
                <a:schemeClr val="dk1"/>
              </a:buClr>
              <a:buSzPct val="1000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886103" marR="0" lvl="8" indent="-126997" algn="l" rtl="0">
              <a:spcBef>
                <a:spcPts val="320"/>
              </a:spcBef>
              <a:buClr>
                <a:schemeClr val="dk1"/>
              </a:buClr>
              <a:buSzPct val="1000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6" name="Shape 46"/>
          <p:cNvSpPr txBox="1">
            <a:spLocks noGrp="1"/>
          </p:cNvSpPr>
          <p:nvPr>
            <p:ph type="dt" idx="10"/>
          </p:nvPr>
        </p:nvSpPr>
        <p:spPr>
          <a:xfrm>
            <a:off x="457203" y="6356356"/>
            <a:ext cx="2133599" cy="365125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l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189" marR="0" lvl="1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377" marR="0" lvl="2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566" marR="0" lvl="3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754" marR="0" lvl="4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5943" marR="0" lvl="5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131" marR="0" lvl="6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320" marR="0" lvl="7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509" marR="0" lvl="8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7" name="Shape 47"/>
          <p:cNvSpPr txBox="1">
            <a:spLocks noGrp="1"/>
          </p:cNvSpPr>
          <p:nvPr>
            <p:ph type="ftr" idx="11"/>
          </p:nvPr>
        </p:nvSpPr>
        <p:spPr>
          <a:xfrm>
            <a:off x="3124200" y="6356356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ct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189" marR="0" lvl="1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377" marR="0" lvl="2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566" marR="0" lvl="3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754" marR="0" lvl="4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5943" marR="0" lvl="5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131" marR="0" lvl="6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320" marR="0" lvl="7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509" marR="0" lvl="8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8" name="Shape 48"/>
          <p:cNvSpPr txBox="1">
            <a:spLocks noGrp="1"/>
          </p:cNvSpPr>
          <p:nvPr>
            <p:ph type="sldNum" idx="12"/>
          </p:nvPr>
        </p:nvSpPr>
        <p:spPr>
          <a:xfrm>
            <a:off x="6553203" y="6356356"/>
            <a:ext cx="2133599" cy="365125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algn="r">
              <a:buSzPct val="25000"/>
            </a:pPr>
            <a:fld id="{00000000-1234-1234-1234-123412341234}" type="slidenum">
              <a:rPr lang="en" sz="1200" smtClean="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rPr>
              <a:pPr algn="r">
                <a:buSzPct val="25000"/>
              </a:pPr>
              <a:t>‹#›</a:t>
            </a:fld>
            <a:endParaRPr lang="en" sz="1200">
              <a:solidFill>
                <a:srgbClr val="88888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Title Only"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Shape 50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ctr" rtl="0">
              <a:spcBef>
                <a:spcPts val="0"/>
              </a:spcBef>
              <a:buClr>
                <a:schemeClr val="dk1"/>
              </a:buClr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indent="0">
              <a:spcBef>
                <a:spcPts val="0"/>
              </a:spcBef>
              <a:buNone/>
              <a:defRPr sz="1800"/>
            </a:lvl2pPr>
            <a:lvl3pPr lvl="2" indent="0">
              <a:spcBef>
                <a:spcPts val="0"/>
              </a:spcBef>
              <a:buNone/>
              <a:defRPr sz="1800"/>
            </a:lvl3pPr>
            <a:lvl4pPr lvl="3" indent="0">
              <a:spcBef>
                <a:spcPts val="0"/>
              </a:spcBef>
              <a:buNone/>
              <a:defRPr sz="1800"/>
            </a:lvl4pPr>
            <a:lvl5pPr lvl="4" indent="0">
              <a:spcBef>
                <a:spcPts val="0"/>
              </a:spcBef>
              <a:buNone/>
              <a:defRPr sz="1800"/>
            </a:lvl5pPr>
            <a:lvl6pPr lvl="5" indent="0">
              <a:spcBef>
                <a:spcPts val="0"/>
              </a:spcBef>
              <a:buNone/>
              <a:defRPr sz="1800"/>
            </a:lvl6pPr>
            <a:lvl7pPr lvl="6" indent="0">
              <a:spcBef>
                <a:spcPts val="0"/>
              </a:spcBef>
              <a:buNone/>
              <a:defRPr sz="1800"/>
            </a:lvl7pPr>
            <a:lvl8pPr lvl="7" indent="0">
              <a:spcBef>
                <a:spcPts val="0"/>
              </a:spcBef>
              <a:buNone/>
              <a:defRPr sz="1800"/>
            </a:lvl8pPr>
            <a:lvl9pPr lvl="8" indent="0">
              <a:spcBef>
                <a:spcPts val="0"/>
              </a:spcBef>
              <a:buNone/>
              <a:defRPr sz="1800"/>
            </a:lvl9pPr>
          </a:lstStyle>
          <a:p>
            <a:endParaRPr/>
          </a:p>
        </p:txBody>
      </p:sp>
      <p:sp>
        <p:nvSpPr>
          <p:cNvPr id="51" name="Shape 51"/>
          <p:cNvSpPr txBox="1">
            <a:spLocks noGrp="1"/>
          </p:cNvSpPr>
          <p:nvPr>
            <p:ph type="dt" idx="10"/>
          </p:nvPr>
        </p:nvSpPr>
        <p:spPr>
          <a:xfrm>
            <a:off x="457203" y="6356356"/>
            <a:ext cx="2133599" cy="365125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l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189" marR="0" lvl="1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377" marR="0" lvl="2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566" marR="0" lvl="3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754" marR="0" lvl="4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5943" marR="0" lvl="5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131" marR="0" lvl="6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320" marR="0" lvl="7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509" marR="0" lvl="8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2" name="Shape 52"/>
          <p:cNvSpPr txBox="1">
            <a:spLocks noGrp="1"/>
          </p:cNvSpPr>
          <p:nvPr>
            <p:ph type="ftr" idx="11"/>
          </p:nvPr>
        </p:nvSpPr>
        <p:spPr>
          <a:xfrm>
            <a:off x="3124200" y="6356356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ct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189" marR="0" lvl="1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377" marR="0" lvl="2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566" marR="0" lvl="3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754" marR="0" lvl="4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5943" marR="0" lvl="5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131" marR="0" lvl="6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320" marR="0" lvl="7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509" marR="0" lvl="8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3" name="Shape 53"/>
          <p:cNvSpPr txBox="1">
            <a:spLocks noGrp="1"/>
          </p:cNvSpPr>
          <p:nvPr>
            <p:ph type="sldNum" idx="12"/>
          </p:nvPr>
        </p:nvSpPr>
        <p:spPr>
          <a:xfrm>
            <a:off x="6553203" y="6356356"/>
            <a:ext cx="2133599" cy="365125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algn="r">
              <a:buSzPct val="25000"/>
            </a:pPr>
            <a:fld id="{00000000-1234-1234-1234-123412341234}" type="slidenum">
              <a:rPr lang="en" sz="1200" smtClean="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rPr>
              <a:pPr algn="r">
                <a:buSzPct val="25000"/>
              </a:pPr>
              <a:t>‹#›</a:t>
            </a:fld>
            <a:endParaRPr lang="en" sz="1200">
              <a:solidFill>
                <a:srgbClr val="88888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Shape 55"/>
          <p:cNvSpPr txBox="1">
            <a:spLocks noGrp="1"/>
          </p:cNvSpPr>
          <p:nvPr>
            <p:ph type="dt" idx="10"/>
          </p:nvPr>
        </p:nvSpPr>
        <p:spPr>
          <a:xfrm>
            <a:off x="457203" y="6356356"/>
            <a:ext cx="2133599" cy="365125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l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189" marR="0" lvl="1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377" marR="0" lvl="2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566" marR="0" lvl="3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754" marR="0" lvl="4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5943" marR="0" lvl="5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131" marR="0" lvl="6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320" marR="0" lvl="7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509" marR="0" lvl="8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6" name="Shape 56"/>
          <p:cNvSpPr txBox="1">
            <a:spLocks noGrp="1"/>
          </p:cNvSpPr>
          <p:nvPr>
            <p:ph type="ftr" idx="11"/>
          </p:nvPr>
        </p:nvSpPr>
        <p:spPr>
          <a:xfrm>
            <a:off x="3124200" y="6356356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ct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189" marR="0" lvl="1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377" marR="0" lvl="2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566" marR="0" lvl="3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754" marR="0" lvl="4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5943" marR="0" lvl="5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131" marR="0" lvl="6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320" marR="0" lvl="7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509" marR="0" lvl="8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7" name="Shape 57"/>
          <p:cNvSpPr txBox="1">
            <a:spLocks noGrp="1"/>
          </p:cNvSpPr>
          <p:nvPr>
            <p:ph type="sldNum" idx="12"/>
          </p:nvPr>
        </p:nvSpPr>
        <p:spPr>
          <a:xfrm>
            <a:off x="6553203" y="6356356"/>
            <a:ext cx="2133599" cy="365125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algn="r">
              <a:buSzPct val="25000"/>
            </a:pPr>
            <a:fld id="{00000000-1234-1234-1234-123412341234}" type="slidenum">
              <a:rPr lang="en" sz="1200" smtClean="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rPr>
              <a:pPr algn="r">
                <a:buSzPct val="25000"/>
              </a:pPr>
              <a:t>‹#›</a:t>
            </a:fld>
            <a:endParaRPr lang="en" sz="1200">
              <a:solidFill>
                <a:srgbClr val="88888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>
  <p:cSld name="Content with Caption"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Shape 59"/>
          <p:cNvSpPr txBox="1">
            <a:spLocks noGrp="1"/>
          </p:cNvSpPr>
          <p:nvPr>
            <p:ph type="title"/>
          </p:nvPr>
        </p:nvSpPr>
        <p:spPr>
          <a:xfrm>
            <a:off x="457202" y="273056"/>
            <a:ext cx="3008313" cy="116204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b" anchorCtr="0"/>
          <a:lstStyle>
            <a:lvl1pPr marL="0" marR="0" lvl="0" indent="0" algn="l" rtl="0">
              <a:spcBef>
                <a:spcPts val="0"/>
              </a:spcBef>
              <a:buClr>
                <a:schemeClr val="dk1"/>
              </a:buClr>
              <a:buFont typeface="Calibri"/>
              <a:buNone/>
              <a:defRPr sz="20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indent="0">
              <a:spcBef>
                <a:spcPts val="0"/>
              </a:spcBef>
              <a:buNone/>
              <a:defRPr sz="1800"/>
            </a:lvl2pPr>
            <a:lvl3pPr lvl="2" indent="0">
              <a:spcBef>
                <a:spcPts val="0"/>
              </a:spcBef>
              <a:buNone/>
              <a:defRPr sz="1800"/>
            </a:lvl3pPr>
            <a:lvl4pPr lvl="3" indent="0">
              <a:spcBef>
                <a:spcPts val="0"/>
              </a:spcBef>
              <a:buNone/>
              <a:defRPr sz="1800"/>
            </a:lvl4pPr>
            <a:lvl5pPr lvl="4" indent="0">
              <a:spcBef>
                <a:spcPts val="0"/>
              </a:spcBef>
              <a:buNone/>
              <a:defRPr sz="1800"/>
            </a:lvl5pPr>
            <a:lvl6pPr lvl="5" indent="0">
              <a:spcBef>
                <a:spcPts val="0"/>
              </a:spcBef>
              <a:buNone/>
              <a:defRPr sz="1800"/>
            </a:lvl6pPr>
            <a:lvl7pPr lvl="6" indent="0">
              <a:spcBef>
                <a:spcPts val="0"/>
              </a:spcBef>
              <a:buNone/>
              <a:defRPr sz="1800"/>
            </a:lvl7pPr>
            <a:lvl8pPr lvl="7" indent="0">
              <a:spcBef>
                <a:spcPts val="0"/>
              </a:spcBef>
              <a:buNone/>
              <a:defRPr sz="1800"/>
            </a:lvl8pPr>
            <a:lvl9pPr lvl="8" indent="0">
              <a:spcBef>
                <a:spcPts val="0"/>
              </a:spcBef>
              <a:buNone/>
              <a:defRPr sz="1800"/>
            </a:lvl9pPr>
          </a:lstStyle>
          <a:p>
            <a:endParaRPr/>
          </a:p>
        </p:txBody>
      </p:sp>
      <p:sp>
        <p:nvSpPr>
          <p:cNvPr id="60" name="Shape 60"/>
          <p:cNvSpPr txBox="1">
            <a:spLocks noGrp="1"/>
          </p:cNvSpPr>
          <p:nvPr>
            <p:ph type="body" idx="1"/>
          </p:nvPr>
        </p:nvSpPr>
        <p:spPr>
          <a:xfrm>
            <a:off x="3575050" y="273050"/>
            <a:ext cx="5111750" cy="5853112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342891" marR="0" lvl="0" indent="-139697" algn="l" rtl="0">
              <a:spcBef>
                <a:spcPts val="640"/>
              </a:spcBef>
              <a:buClr>
                <a:schemeClr val="dk1"/>
              </a:buClr>
              <a:buSzPct val="1000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742932" marR="0" lvl="1" indent="-107948" algn="l" rtl="0">
              <a:spcBef>
                <a:spcPts val="560"/>
              </a:spcBef>
              <a:buClr>
                <a:schemeClr val="dk1"/>
              </a:buClr>
              <a:buSzPct val="100000"/>
              <a:buFont typeface="Arial"/>
              <a:buChar char="–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142971" marR="0" lvl="2" indent="-76198" algn="l" rtl="0">
              <a:spcBef>
                <a:spcPts val="480"/>
              </a:spcBef>
              <a:buClr>
                <a:schemeClr val="dk1"/>
              </a:buClr>
              <a:buSzPct val="1000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600160" marR="0" lvl="3" indent="-101597" algn="l" rtl="0">
              <a:spcBef>
                <a:spcPts val="400"/>
              </a:spcBef>
              <a:buClr>
                <a:schemeClr val="dk1"/>
              </a:buClr>
              <a:buSzPct val="100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057349" marR="0" lvl="4" indent="-101597" algn="l" rtl="0">
              <a:spcBef>
                <a:spcPts val="400"/>
              </a:spcBef>
              <a:buClr>
                <a:schemeClr val="dk1"/>
              </a:buClr>
              <a:buSzPct val="100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514537" marR="0" lvl="5" indent="-101597" algn="l" rtl="0">
              <a:spcBef>
                <a:spcPts val="400"/>
              </a:spcBef>
              <a:buClr>
                <a:schemeClr val="dk1"/>
              </a:buClr>
              <a:buSzPct val="100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971726" marR="0" lvl="6" indent="-101597" algn="l" rtl="0">
              <a:spcBef>
                <a:spcPts val="400"/>
              </a:spcBef>
              <a:buClr>
                <a:schemeClr val="dk1"/>
              </a:buClr>
              <a:buSzPct val="100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428914" marR="0" lvl="7" indent="-101597" algn="l" rtl="0">
              <a:spcBef>
                <a:spcPts val="400"/>
              </a:spcBef>
              <a:buClr>
                <a:schemeClr val="dk1"/>
              </a:buClr>
              <a:buSzPct val="100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886103" marR="0" lvl="8" indent="-101597" algn="l" rtl="0">
              <a:spcBef>
                <a:spcPts val="400"/>
              </a:spcBef>
              <a:buClr>
                <a:schemeClr val="dk1"/>
              </a:buClr>
              <a:buSzPct val="100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61" name="Shape 61"/>
          <p:cNvSpPr txBox="1">
            <a:spLocks noGrp="1"/>
          </p:cNvSpPr>
          <p:nvPr>
            <p:ph type="body" idx="2"/>
          </p:nvPr>
        </p:nvSpPr>
        <p:spPr>
          <a:xfrm>
            <a:off x="457202" y="1435103"/>
            <a:ext cx="3008313" cy="4691063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lvl="0" indent="0" algn="l" rtl="0">
              <a:spcBef>
                <a:spcPts val="280"/>
              </a:spcBef>
              <a:buClr>
                <a:schemeClr val="dk1"/>
              </a:buClr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189" marR="0" lvl="1" indent="0" algn="l" rtl="0">
              <a:spcBef>
                <a:spcPts val="240"/>
              </a:spcBef>
              <a:buClr>
                <a:schemeClr val="dk1"/>
              </a:buClr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377" marR="0" lvl="2" indent="0" algn="l" rtl="0">
              <a:spcBef>
                <a:spcPts val="200"/>
              </a:spcBef>
              <a:buClr>
                <a:schemeClr val="dk1"/>
              </a:buClr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566" marR="0" lvl="3" indent="0" algn="l" rtl="0">
              <a:spcBef>
                <a:spcPts val="180"/>
              </a:spcBef>
              <a:buClr>
                <a:schemeClr val="dk1"/>
              </a:buClr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754" marR="0" lvl="4" indent="0" algn="l" rtl="0">
              <a:spcBef>
                <a:spcPts val="180"/>
              </a:spcBef>
              <a:buClr>
                <a:schemeClr val="dk1"/>
              </a:buClr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5943" marR="0" lvl="5" indent="0" algn="l" rtl="0">
              <a:spcBef>
                <a:spcPts val="180"/>
              </a:spcBef>
              <a:buClr>
                <a:schemeClr val="dk1"/>
              </a:buClr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131" marR="0" lvl="6" indent="0" algn="l" rtl="0">
              <a:spcBef>
                <a:spcPts val="180"/>
              </a:spcBef>
              <a:buClr>
                <a:schemeClr val="dk1"/>
              </a:buClr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320" marR="0" lvl="7" indent="0" algn="l" rtl="0">
              <a:spcBef>
                <a:spcPts val="180"/>
              </a:spcBef>
              <a:buClr>
                <a:schemeClr val="dk1"/>
              </a:buClr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509" marR="0" lvl="8" indent="0" algn="l" rtl="0">
              <a:spcBef>
                <a:spcPts val="180"/>
              </a:spcBef>
              <a:buClr>
                <a:schemeClr val="dk1"/>
              </a:buClr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62" name="Shape 62"/>
          <p:cNvSpPr txBox="1">
            <a:spLocks noGrp="1"/>
          </p:cNvSpPr>
          <p:nvPr>
            <p:ph type="dt" idx="10"/>
          </p:nvPr>
        </p:nvSpPr>
        <p:spPr>
          <a:xfrm>
            <a:off x="457203" y="6356356"/>
            <a:ext cx="2133599" cy="365125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l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189" marR="0" lvl="1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377" marR="0" lvl="2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566" marR="0" lvl="3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754" marR="0" lvl="4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5943" marR="0" lvl="5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131" marR="0" lvl="6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320" marR="0" lvl="7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509" marR="0" lvl="8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63" name="Shape 63"/>
          <p:cNvSpPr txBox="1">
            <a:spLocks noGrp="1"/>
          </p:cNvSpPr>
          <p:nvPr>
            <p:ph type="ftr" idx="11"/>
          </p:nvPr>
        </p:nvSpPr>
        <p:spPr>
          <a:xfrm>
            <a:off x="3124200" y="6356356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ct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189" marR="0" lvl="1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377" marR="0" lvl="2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566" marR="0" lvl="3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754" marR="0" lvl="4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5943" marR="0" lvl="5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131" marR="0" lvl="6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320" marR="0" lvl="7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509" marR="0" lvl="8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64" name="Shape 64"/>
          <p:cNvSpPr txBox="1">
            <a:spLocks noGrp="1"/>
          </p:cNvSpPr>
          <p:nvPr>
            <p:ph type="sldNum" idx="12"/>
          </p:nvPr>
        </p:nvSpPr>
        <p:spPr>
          <a:xfrm>
            <a:off x="6553203" y="6356356"/>
            <a:ext cx="2133599" cy="365125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algn="r">
              <a:buSzPct val="25000"/>
            </a:pPr>
            <a:fld id="{00000000-1234-1234-1234-123412341234}" type="slidenum">
              <a:rPr lang="en" sz="1200" smtClean="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rPr>
              <a:pPr algn="r">
                <a:buSzPct val="25000"/>
              </a:pPr>
              <a:t>‹#›</a:t>
            </a:fld>
            <a:endParaRPr lang="en" sz="1200">
              <a:solidFill>
                <a:srgbClr val="88888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>
  <p:cSld name="Picture with Caption"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Shape 66"/>
          <p:cNvSpPr txBox="1">
            <a:spLocks noGrp="1"/>
          </p:cNvSpPr>
          <p:nvPr>
            <p:ph type="title"/>
          </p:nvPr>
        </p:nvSpPr>
        <p:spPr>
          <a:xfrm>
            <a:off x="1792291" y="4800606"/>
            <a:ext cx="5486399" cy="566737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b" anchorCtr="0"/>
          <a:lstStyle>
            <a:lvl1pPr marL="0" marR="0" lvl="0" indent="0" algn="l" rtl="0">
              <a:spcBef>
                <a:spcPts val="0"/>
              </a:spcBef>
              <a:buClr>
                <a:schemeClr val="dk1"/>
              </a:buClr>
              <a:buFont typeface="Calibri"/>
              <a:buNone/>
              <a:defRPr sz="20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indent="0">
              <a:spcBef>
                <a:spcPts val="0"/>
              </a:spcBef>
              <a:buNone/>
              <a:defRPr sz="1800"/>
            </a:lvl2pPr>
            <a:lvl3pPr lvl="2" indent="0">
              <a:spcBef>
                <a:spcPts val="0"/>
              </a:spcBef>
              <a:buNone/>
              <a:defRPr sz="1800"/>
            </a:lvl3pPr>
            <a:lvl4pPr lvl="3" indent="0">
              <a:spcBef>
                <a:spcPts val="0"/>
              </a:spcBef>
              <a:buNone/>
              <a:defRPr sz="1800"/>
            </a:lvl4pPr>
            <a:lvl5pPr lvl="4" indent="0">
              <a:spcBef>
                <a:spcPts val="0"/>
              </a:spcBef>
              <a:buNone/>
              <a:defRPr sz="1800"/>
            </a:lvl5pPr>
            <a:lvl6pPr lvl="5" indent="0">
              <a:spcBef>
                <a:spcPts val="0"/>
              </a:spcBef>
              <a:buNone/>
              <a:defRPr sz="1800"/>
            </a:lvl6pPr>
            <a:lvl7pPr lvl="6" indent="0">
              <a:spcBef>
                <a:spcPts val="0"/>
              </a:spcBef>
              <a:buNone/>
              <a:defRPr sz="1800"/>
            </a:lvl7pPr>
            <a:lvl8pPr lvl="7" indent="0">
              <a:spcBef>
                <a:spcPts val="0"/>
              </a:spcBef>
              <a:buNone/>
              <a:defRPr sz="1800"/>
            </a:lvl8pPr>
            <a:lvl9pPr lvl="8" indent="0">
              <a:spcBef>
                <a:spcPts val="0"/>
              </a:spcBef>
              <a:buNone/>
              <a:defRPr sz="1800"/>
            </a:lvl9pPr>
          </a:lstStyle>
          <a:p>
            <a:endParaRPr/>
          </a:p>
        </p:txBody>
      </p:sp>
      <p:sp>
        <p:nvSpPr>
          <p:cNvPr id="67" name="Shape 67"/>
          <p:cNvSpPr>
            <a:spLocks noGrp="1"/>
          </p:cNvSpPr>
          <p:nvPr>
            <p:ph type="pic" idx="2"/>
          </p:nvPr>
        </p:nvSpPr>
        <p:spPr>
          <a:xfrm>
            <a:off x="1792291" y="612775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lvl="0" indent="0" algn="l" rtl="0">
              <a:spcBef>
                <a:spcPts val="640"/>
              </a:spcBef>
              <a:buClr>
                <a:schemeClr val="dk1"/>
              </a:buClr>
              <a:buFont typeface="Arial"/>
              <a:buNone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189" marR="0" lvl="1" indent="0" algn="l" rtl="0">
              <a:spcBef>
                <a:spcPts val="560"/>
              </a:spcBef>
              <a:buClr>
                <a:schemeClr val="dk1"/>
              </a:buClr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377" marR="0" lvl="2" indent="0" algn="l" rtl="0">
              <a:spcBef>
                <a:spcPts val="480"/>
              </a:spcBef>
              <a:buClr>
                <a:schemeClr val="dk1"/>
              </a:buClr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566" marR="0" lvl="3" indent="0" algn="l" rtl="0">
              <a:spcBef>
                <a:spcPts val="400"/>
              </a:spcBef>
              <a:buClr>
                <a:schemeClr val="dk1"/>
              </a:buClr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754" marR="0" lvl="4" indent="0" algn="l" rtl="0">
              <a:spcBef>
                <a:spcPts val="400"/>
              </a:spcBef>
              <a:buClr>
                <a:schemeClr val="dk1"/>
              </a:buClr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5943" marR="0" lvl="5" indent="0" algn="l" rtl="0">
              <a:spcBef>
                <a:spcPts val="400"/>
              </a:spcBef>
              <a:buClr>
                <a:schemeClr val="dk1"/>
              </a:buClr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131" marR="0" lvl="6" indent="0" algn="l" rtl="0">
              <a:spcBef>
                <a:spcPts val="400"/>
              </a:spcBef>
              <a:buClr>
                <a:schemeClr val="dk1"/>
              </a:buClr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320" marR="0" lvl="7" indent="0" algn="l" rtl="0">
              <a:spcBef>
                <a:spcPts val="400"/>
              </a:spcBef>
              <a:buClr>
                <a:schemeClr val="dk1"/>
              </a:buClr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509" marR="0" lvl="8" indent="0" algn="l" rtl="0">
              <a:spcBef>
                <a:spcPts val="400"/>
              </a:spcBef>
              <a:buClr>
                <a:schemeClr val="dk1"/>
              </a:buClr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68" name="Shape 68"/>
          <p:cNvSpPr txBox="1">
            <a:spLocks noGrp="1"/>
          </p:cNvSpPr>
          <p:nvPr>
            <p:ph type="body" idx="1"/>
          </p:nvPr>
        </p:nvSpPr>
        <p:spPr>
          <a:xfrm>
            <a:off x="1792291" y="5367343"/>
            <a:ext cx="5486399" cy="804861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lvl="0" indent="0" algn="l" rtl="0">
              <a:spcBef>
                <a:spcPts val="280"/>
              </a:spcBef>
              <a:buClr>
                <a:schemeClr val="dk1"/>
              </a:buClr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189" marR="0" lvl="1" indent="0" algn="l" rtl="0">
              <a:spcBef>
                <a:spcPts val="240"/>
              </a:spcBef>
              <a:buClr>
                <a:schemeClr val="dk1"/>
              </a:buClr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377" marR="0" lvl="2" indent="0" algn="l" rtl="0">
              <a:spcBef>
                <a:spcPts val="200"/>
              </a:spcBef>
              <a:buClr>
                <a:schemeClr val="dk1"/>
              </a:buClr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566" marR="0" lvl="3" indent="0" algn="l" rtl="0">
              <a:spcBef>
                <a:spcPts val="180"/>
              </a:spcBef>
              <a:buClr>
                <a:schemeClr val="dk1"/>
              </a:buClr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754" marR="0" lvl="4" indent="0" algn="l" rtl="0">
              <a:spcBef>
                <a:spcPts val="180"/>
              </a:spcBef>
              <a:buClr>
                <a:schemeClr val="dk1"/>
              </a:buClr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5943" marR="0" lvl="5" indent="0" algn="l" rtl="0">
              <a:spcBef>
                <a:spcPts val="180"/>
              </a:spcBef>
              <a:buClr>
                <a:schemeClr val="dk1"/>
              </a:buClr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131" marR="0" lvl="6" indent="0" algn="l" rtl="0">
              <a:spcBef>
                <a:spcPts val="180"/>
              </a:spcBef>
              <a:buClr>
                <a:schemeClr val="dk1"/>
              </a:buClr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320" marR="0" lvl="7" indent="0" algn="l" rtl="0">
              <a:spcBef>
                <a:spcPts val="180"/>
              </a:spcBef>
              <a:buClr>
                <a:schemeClr val="dk1"/>
              </a:buClr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509" marR="0" lvl="8" indent="0" algn="l" rtl="0">
              <a:spcBef>
                <a:spcPts val="180"/>
              </a:spcBef>
              <a:buClr>
                <a:schemeClr val="dk1"/>
              </a:buClr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69" name="Shape 69"/>
          <p:cNvSpPr txBox="1">
            <a:spLocks noGrp="1"/>
          </p:cNvSpPr>
          <p:nvPr>
            <p:ph type="dt" idx="10"/>
          </p:nvPr>
        </p:nvSpPr>
        <p:spPr>
          <a:xfrm>
            <a:off x="457203" y="6356356"/>
            <a:ext cx="2133599" cy="365125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l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189" marR="0" lvl="1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377" marR="0" lvl="2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566" marR="0" lvl="3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754" marR="0" lvl="4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5943" marR="0" lvl="5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131" marR="0" lvl="6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320" marR="0" lvl="7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509" marR="0" lvl="8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0" name="Shape 70"/>
          <p:cNvSpPr txBox="1">
            <a:spLocks noGrp="1"/>
          </p:cNvSpPr>
          <p:nvPr>
            <p:ph type="ftr" idx="11"/>
          </p:nvPr>
        </p:nvSpPr>
        <p:spPr>
          <a:xfrm>
            <a:off x="3124200" y="6356356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ct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189" marR="0" lvl="1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377" marR="0" lvl="2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566" marR="0" lvl="3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754" marR="0" lvl="4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5943" marR="0" lvl="5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131" marR="0" lvl="6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320" marR="0" lvl="7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509" marR="0" lvl="8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1" name="Shape 71"/>
          <p:cNvSpPr txBox="1">
            <a:spLocks noGrp="1"/>
          </p:cNvSpPr>
          <p:nvPr>
            <p:ph type="sldNum" idx="12"/>
          </p:nvPr>
        </p:nvSpPr>
        <p:spPr>
          <a:xfrm>
            <a:off x="6553203" y="6356356"/>
            <a:ext cx="2133599" cy="365125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algn="r">
              <a:buSzPct val="25000"/>
            </a:pPr>
            <a:fld id="{00000000-1234-1234-1234-123412341234}" type="slidenum">
              <a:rPr lang="en" sz="1200" smtClean="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rPr>
              <a:pPr algn="r">
                <a:buSzPct val="25000"/>
              </a:pPr>
              <a:t>‹#›</a:t>
            </a:fld>
            <a:endParaRPr lang="en" sz="1200">
              <a:solidFill>
                <a:srgbClr val="88888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>
  <p:cSld name="Title and Vertical Text">
    <p:spTree>
      <p:nvGrpSpPr>
        <p:cNvPr id="1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Shape 73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ctr" rtl="0">
              <a:spcBef>
                <a:spcPts val="0"/>
              </a:spcBef>
              <a:buClr>
                <a:schemeClr val="dk1"/>
              </a:buClr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indent="0">
              <a:spcBef>
                <a:spcPts val="0"/>
              </a:spcBef>
              <a:buNone/>
              <a:defRPr sz="1800"/>
            </a:lvl2pPr>
            <a:lvl3pPr lvl="2" indent="0">
              <a:spcBef>
                <a:spcPts val="0"/>
              </a:spcBef>
              <a:buNone/>
              <a:defRPr sz="1800"/>
            </a:lvl3pPr>
            <a:lvl4pPr lvl="3" indent="0">
              <a:spcBef>
                <a:spcPts val="0"/>
              </a:spcBef>
              <a:buNone/>
              <a:defRPr sz="1800"/>
            </a:lvl4pPr>
            <a:lvl5pPr lvl="4" indent="0">
              <a:spcBef>
                <a:spcPts val="0"/>
              </a:spcBef>
              <a:buNone/>
              <a:defRPr sz="1800"/>
            </a:lvl5pPr>
            <a:lvl6pPr lvl="5" indent="0">
              <a:spcBef>
                <a:spcPts val="0"/>
              </a:spcBef>
              <a:buNone/>
              <a:defRPr sz="1800"/>
            </a:lvl6pPr>
            <a:lvl7pPr lvl="6" indent="0">
              <a:spcBef>
                <a:spcPts val="0"/>
              </a:spcBef>
              <a:buNone/>
              <a:defRPr sz="1800"/>
            </a:lvl7pPr>
            <a:lvl8pPr lvl="7" indent="0">
              <a:spcBef>
                <a:spcPts val="0"/>
              </a:spcBef>
              <a:buNone/>
              <a:defRPr sz="1800"/>
            </a:lvl8pPr>
            <a:lvl9pPr lvl="8" indent="0">
              <a:spcBef>
                <a:spcPts val="0"/>
              </a:spcBef>
              <a:buNone/>
              <a:defRPr sz="1800"/>
            </a:lvl9pPr>
          </a:lstStyle>
          <a:p>
            <a:endParaRPr/>
          </a:p>
        </p:txBody>
      </p:sp>
      <p:sp>
        <p:nvSpPr>
          <p:cNvPr id="74" name="Shape 74"/>
          <p:cNvSpPr txBox="1">
            <a:spLocks noGrp="1"/>
          </p:cNvSpPr>
          <p:nvPr>
            <p:ph type="body" idx="1"/>
          </p:nvPr>
        </p:nvSpPr>
        <p:spPr>
          <a:xfrm rot="5400000">
            <a:off x="2309021" y="-251618"/>
            <a:ext cx="4525963" cy="82296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342891" marR="0" lvl="0" indent="-139697" algn="l" rtl="0">
              <a:spcBef>
                <a:spcPts val="640"/>
              </a:spcBef>
              <a:buClr>
                <a:schemeClr val="dk1"/>
              </a:buClr>
              <a:buSzPct val="1000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742932" marR="0" lvl="1" indent="-107948" algn="l" rtl="0">
              <a:spcBef>
                <a:spcPts val="560"/>
              </a:spcBef>
              <a:buClr>
                <a:schemeClr val="dk1"/>
              </a:buClr>
              <a:buSzPct val="100000"/>
              <a:buFont typeface="Arial"/>
              <a:buChar char="–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142971" marR="0" lvl="2" indent="-76198" algn="l" rtl="0">
              <a:spcBef>
                <a:spcPts val="480"/>
              </a:spcBef>
              <a:buClr>
                <a:schemeClr val="dk1"/>
              </a:buClr>
              <a:buSzPct val="1000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600160" marR="0" lvl="3" indent="-101597" algn="l" rtl="0">
              <a:spcBef>
                <a:spcPts val="400"/>
              </a:spcBef>
              <a:buClr>
                <a:schemeClr val="dk1"/>
              </a:buClr>
              <a:buSzPct val="100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057349" marR="0" lvl="4" indent="-101597" algn="l" rtl="0">
              <a:spcBef>
                <a:spcPts val="400"/>
              </a:spcBef>
              <a:buClr>
                <a:schemeClr val="dk1"/>
              </a:buClr>
              <a:buSzPct val="100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514537" marR="0" lvl="5" indent="-101597" algn="l" rtl="0">
              <a:spcBef>
                <a:spcPts val="400"/>
              </a:spcBef>
              <a:buClr>
                <a:schemeClr val="dk1"/>
              </a:buClr>
              <a:buSzPct val="100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971726" marR="0" lvl="6" indent="-101597" algn="l" rtl="0">
              <a:spcBef>
                <a:spcPts val="400"/>
              </a:spcBef>
              <a:buClr>
                <a:schemeClr val="dk1"/>
              </a:buClr>
              <a:buSzPct val="100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428914" marR="0" lvl="7" indent="-101597" algn="l" rtl="0">
              <a:spcBef>
                <a:spcPts val="400"/>
              </a:spcBef>
              <a:buClr>
                <a:schemeClr val="dk1"/>
              </a:buClr>
              <a:buSzPct val="100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886103" marR="0" lvl="8" indent="-101597" algn="l" rtl="0">
              <a:spcBef>
                <a:spcPts val="400"/>
              </a:spcBef>
              <a:buClr>
                <a:schemeClr val="dk1"/>
              </a:buClr>
              <a:buSzPct val="100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5" name="Shape 75"/>
          <p:cNvSpPr txBox="1">
            <a:spLocks noGrp="1"/>
          </p:cNvSpPr>
          <p:nvPr>
            <p:ph type="dt" idx="10"/>
          </p:nvPr>
        </p:nvSpPr>
        <p:spPr>
          <a:xfrm>
            <a:off x="457203" y="6356356"/>
            <a:ext cx="2133599" cy="365125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l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189" marR="0" lvl="1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377" marR="0" lvl="2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566" marR="0" lvl="3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754" marR="0" lvl="4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5943" marR="0" lvl="5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131" marR="0" lvl="6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320" marR="0" lvl="7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509" marR="0" lvl="8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6" name="Shape 76"/>
          <p:cNvSpPr txBox="1">
            <a:spLocks noGrp="1"/>
          </p:cNvSpPr>
          <p:nvPr>
            <p:ph type="ftr" idx="11"/>
          </p:nvPr>
        </p:nvSpPr>
        <p:spPr>
          <a:xfrm>
            <a:off x="3124200" y="6356356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ct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189" marR="0" lvl="1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377" marR="0" lvl="2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566" marR="0" lvl="3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754" marR="0" lvl="4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5943" marR="0" lvl="5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131" marR="0" lvl="6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320" marR="0" lvl="7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509" marR="0" lvl="8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7" name="Shape 77"/>
          <p:cNvSpPr txBox="1">
            <a:spLocks noGrp="1"/>
          </p:cNvSpPr>
          <p:nvPr>
            <p:ph type="sldNum" idx="12"/>
          </p:nvPr>
        </p:nvSpPr>
        <p:spPr>
          <a:xfrm>
            <a:off x="6553203" y="6356356"/>
            <a:ext cx="2133599" cy="365125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algn="r">
              <a:buSzPct val="25000"/>
            </a:pPr>
            <a:fld id="{00000000-1234-1234-1234-123412341234}" type="slidenum">
              <a:rPr lang="en" sz="1200" smtClean="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rPr>
              <a:pPr algn="r">
                <a:buSzPct val="25000"/>
              </a:pPr>
              <a:t>‹#›</a:t>
            </a:fld>
            <a:endParaRPr lang="en" sz="1200">
              <a:solidFill>
                <a:srgbClr val="88888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>
  <p:cSld name="Vertical Title and Text">
    <p:spTree>
      <p:nvGrpSpPr>
        <p:cNvPr id="1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Shape 79"/>
          <p:cNvSpPr txBox="1">
            <a:spLocks noGrp="1"/>
          </p:cNvSpPr>
          <p:nvPr>
            <p:ph type="title"/>
          </p:nvPr>
        </p:nvSpPr>
        <p:spPr>
          <a:xfrm rot="5400000">
            <a:off x="4732340" y="2171700"/>
            <a:ext cx="5851525" cy="20574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ctr" rtl="0">
              <a:spcBef>
                <a:spcPts val="0"/>
              </a:spcBef>
              <a:buClr>
                <a:schemeClr val="dk1"/>
              </a:buClr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indent="0">
              <a:spcBef>
                <a:spcPts val="0"/>
              </a:spcBef>
              <a:buNone/>
              <a:defRPr sz="1800"/>
            </a:lvl2pPr>
            <a:lvl3pPr lvl="2" indent="0">
              <a:spcBef>
                <a:spcPts val="0"/>
              </a:spcBef>
              <a:buNone/>
              <a:defRPr sz="1800"/>
            </a:lvl3pPr>
            <a:lvl4pPr lvl="3" indent="0">
              <a:spcBef>
                <a:spcPts val="0"/>
              </a:spcBef>
              <a:buNone/>
              <a:defRPr sz="1800"/>
            </a:lvl4pPr>
            <a:lvl5pPr lvl="4" indent="0">
              <a:spcBef>
                <a:spcPts val="0"/>
              </a:spcBef>
              <a:buNone/>
              <a:defRPr sz="1800"/>
            </a:lvl5pPr>
            <a:lvl6pPr lvl="5" indent="0">
              <a:spcBef>
                <a:spcPts val="0"/>
              </a:spcBef>
              <a:buNone/>
              <a:defRPr sz="1800"/>
            </a:lvl6pPr>
            <a:lvl7pPr lvl="6" indent="0">
              <a:spcBef>
                <a:spcPts val="0"/>
              </a:spcBef>
              <a:buNone/>
              <a:defRPr sz="1800"/>
            </a:lvl7pPr>
            <a:lvl8pPr lvl="7" indent="0">
              <a:spcBef>
                <a:spcPts val="0"/>
              </a:spcBef>
              <a:buNone/>
              <a:defRPr sz="1800"/>
            </a:lvl8pPr>
            <a:lvl9pPr lvl="8" indent="0">
              <a:spcBef>
                <a:spcPts val="0"/>
              </a:spcBef>
              <a:buNone/>
              <a:defRPr sz="1800"/>
            </a:lvl9pPr>
          </a:lstStyle>
          <a:p>
            <a:endParaRPr/>
          </a:p>
        </p:txBody>
      </p:sp>
      <p:sp>
        <p:nvSpPr>
          <p:cNvPr id="80" name="Shape 80"/>
          <p:cNvSpPr txBox="1">
            <a:spLocks noGrp="1"/>
          </p:cNvSpPr>
          <p:nvPr>
            <p:ph type="body" idx="1"/>
          </p:nvPr>
        </p:nvSpPr>
        <p:spPr>
          <a:xfrm rot="5400000">
            <a:off x="541340" y="190503"/>
            <a:ext cx="5851525" cy="601979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342891" marR="0" lvl="0" indent="-139697" algn="l" rtl="0">
              <a:spcBef>
                <a:spcPts val="640"/>
              </a:spcBef>
              <a:buClr>
                <a:schemeClr val="dk1"/>
              </a:buClr>
              <a:buSzPct val="1000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742932" marR="0" lvl="1" indent="-107948" algn="l" rtl="0">
              <a:spcBef>
                <a:spcPts val="560"/>
              </a:spcBef>
              <a:buClr>
                <a:schemeClr val="dk1"/>
              </a:buClr>
              <a:buSzPct val="100000"/>
              <a:buFont typeface="Arial"/>
              <a:buChar char="–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142971" marR="0" lvl="2" indent="-76198" algn="l" rtl="0">
              <a:spcBef>
                <a:spcPts val="480"/>
              </a:spcBef>
              <a:buClr>
                <a:schemeClr val="dk1"/>
              </a:buClr>
              <a:buSzPct val="1000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600160" marR="0" lvl="3" indent="-101597" algn="l" rtl="0">
              <a:spcBef>
                <a:spcPts val="400"/>
              </a:spcBef>
              <a:buClr>
                <a:schemeClr val="dk1"/>
              </a:buClr>
              <a:buSzPct val="100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057349" marR="0" lvl="4" indent="-101597" algn="l" rtl="0">
              <a:spcBef>
                <a:spcPts val="400"/>
              </a:spcBef>
              <a:buClr>
                <a:schemeClr val="dk1"/>
              </a:buClr>
              <a:buSzPct val="100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514537" marR="0" lvl="5" indent="-101597" algn="l" rtl="0">
              <a:spcBef>
                <a:spcPts val="400"/>
              </a:spcBef>
              <a:buClr>
                <a:schemeClr val="dk1"/>
              </a:buClr>
              <a:buSzPct val="100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971726" marR="0" lvl="6" indent="-101597" algn="l" rtl="0">
              <a:spcBef>
                <a:spcPts val="400"/>
              </a:spcBef>
              <a:buClr>
                <a:schemeClr val="dk1"/>
              </a:buClr>
              <a:buSzPct val="100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428914" marR="0" lvl="7" indent="-101597" algn="l" rtl="0">
              <a:spcBef>
                <a:spcPts val="400"/>
              </a:spcBef>
              <a:buClr>
                <a:schemeClr val="dk1"/>
              </a:buClr>
              <a:buSzPct val="100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886103" marR="0" lvl="8" indent="-101597" algn="l" rtl="0">
              <a:spcBef>
                <a:spcPts val="400"/>
              </a:spcBef>
              <a:buClr>
                <a:schemeClr val="dk1"/>
              </a:buClr>
              <a:buSzPct val="100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1" name="Shape 81"/>
          <p:cNvSpPr txBox="1">
            <a:spLocks noGrp="1"/>
          </p:cNvSpPr>
          <p:nvPr>
            <p:ph type="dt" idx="10"/>
          </p:nvPr>
        </p:nvSpPr>
        <p:spPr>
          <a:xfrm>
            <a:off x="457203" y="6356356"/>
            <a:ext cx="2133599" cy="365125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l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189" marR="0" lvl="1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377" marR="0" lvl="2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566" marR="0" lvl="3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754" marR="0" lvl="4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5943" marR="0" lvl="5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131" marR="0" lvl="6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320" marR="0" lvl="7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509" marR="0" lvl="8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2" name="Shape 82"/>
          <p:cNvSpPr txBox="1">
            <a:spLocks noGrp="1"/>
          </p:cNvSpPr>
          <p:nvPr>
            <p:ph type="ftr" idx="11"/>
          </p:nvPr>
        </p:nvSpPr>
        <p:spPr>
          <a:xfrm>
            <a:off x="3124200" y="6356356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ct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189" marR="0" lvl="1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377" marR="0" lvl="2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566" marR="0" lvl="3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754" marR="0" lvl="4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5943" marR="0" lvl="5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131" marR="0" lvl="6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320" marR="0" lvl="7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509" marR="0" lvl="8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3" name="Shape 83"/>
          <p:cNvSpPr txBox="1">
            <a:spLocks noGrp="1"/>
          </p:cNvSpPr>
          <p:nvPr>
            <p:ph type="sldNum" idx="12"/>
          </p:nvPr>
        </p:nvSpPr>
        <p:spPr>
          <a:xfrm>
            <a:off x="6553203" y="6356356"/>
            <a:ext cx="2133599" cy="365125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algn="r">
              <a:buSzPct val="25000"/>
            </a:pPr>
            <a:fld id="{00000000-1234-1234-1234-123412341234}" type="slidenum">
              <a:rPr lang="en" sz="1200" smtClean="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rPr>
              <a:pPr algn="r">
                <a:buSzPct val="25000"/>
              </a:pPr>
              <a:t>‹#›</a:t>
            </a:fld>
            <a:endParaRPr lang="en" sz="1200">
              <a:solidFill>
                <a:srgbClr val="88888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 hasCustomPrompt="1"/>
          </p:nvPr>
        </p:nvSpPr>
        <p:spPr>
          <a:xfrm>
            <a:off x="0" y="1080000"/>
            <a:ext cx="8064000" cy="1080000"/>
          </a:xfrm>
          <a:solidFill>
            <a:srgbClr val="003F7D"/>
          </a:solidFill>
        </p:spPr>
        <p:txBody>
          <a:bodyPr lIns="540000" tIns="0" rIns="360000" bIns="0" anchor="ctr" anchorCtr="0">
            <a:normAutofit/>
          </a:bodyPr>
          <a:lstStyle>
            <a:lvl1pPr algn="l">
              <a:defRPr sz="2400" b="0" baseline="0">
                <a:solidFill>
                  <a:schemeClr val="bg1"/>
                </a:solidFill>
                <a:latin typeface="+mn-lt"/>
              </a:defRPr>
            </a:lvl1pPr>
          </a:lstStyle>
          <a:p>
            <a:r>
              <a:rPr lang="de-DE" dirty="0" smtClean="0"/>
              <a:t>Titel durch Klicken hinzufügen (optimiert für 1-2 Zeilen)</a:t>
            </a:r>
            <a:endParaRPr lang="de-DE" dirty="0"/>
          </a:p>
        </p:txBody>
      </p:sp>
      <p:sp>
        <p:nvSpPr>
          <p:cNvPr id="3" name="Untertitel 2"/>
          <p:cNvSpPr>
            <a:spLocks noGrp="1"/>
          </p:cNvSpPr>
          <p:nvPr>
            <p:ph type="subTitle" idx="1" hasCustomPrompt="1"/>
          </p:nvPr>
        </p:nvSpPr>
        <p:spPr>
          <a:xfrm>
            <a:off x="540000" y="2700000"/>
            <a:ext cx="7524000" cy="3078000"/>
          </a:xfrm>
          <a:solidFill>
            <a:srgbClr val="E4E6F0"/>
          </a:solidFill>
        </p:spPr>
        <p:txBody>
          <a:bodyPr lIns="180000" tIns="360000" rIns="180000">
            <a:normAutofit/>
          </a:bodyPr>
          <a:lstStyle>
            <a:lvl1pPr marL="0" indent="0" algn="l">
              <a:spcBef>
                <a:spcPts val="0"/>
              </a:spcBef>
              <a:buNone/>
              <a:defRPr sz="2000" baseline="0">
                <a:solidFill>
                  <a:srgbClr val="003F7D"/>
                </a:solidFill>
                <a:latin typeface="+mn-lt"/>
              </a:defRPr>
            </a:lvl1pPr>
            <a:lvl2pPr marL="45718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37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56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594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13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3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smtClean="0"/>
              <a:t>Eventuell ergänzende Informationen durch Klicken hinzufügen</a:t>
            </a:r>
            <a:endParaRPr lang="de-DE" dirty="0"/>
          </a:p>
        </p:txBody>
      </p:sp>
      <p:sp>
        <p:nvSpPr>
          <p:cNvPr id="7" name="Rechteck 6"/>
          <p:cNvSpPr/>
          <p:nvPr userDrawn="1"/>
        </p:nvSpPr>
        <p:spPr>
          <a:xfrm>
            <a:off x="8064000" y="1080000"/>
            <a:ext cx="1080000" cy="1080000"/>
          </a:xfrm>
          <a:prstGeom prst="rect">
            <a:avLst/>
          </a:prstGeom>
          <a:solidFill>
            <a:srgbClr val="647AA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400"/>
          </a:p>
        </p:txBody>
      </p:sp>
      <p:sp>
        <p:nvSpPr>
          <p:cNvPr id="8" name="Rechteck 7"/>
          <p:cNvSpPr/>
          <p:nvPr userDrawn="1"/>
        </p:nvSpPr>
        <p:spPr>
          <a:xfrm>
            <a:off x="0" y="2160000"/>
            <a:ext cx="540000" cy="540000"/>
          </a:xfrm>
          <a:prstGeom prst="rect">
            <a:avLst/>
          </a:prstGeom>
          <a:solidFill>
            <a:srgbClr val="FBBB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400" dirty="0">
              <a:solidFill>
                <a:srgbClr val="FBBB00"/>
              </a:solidFill>
            </a:endParaRPr>
          </a:p>
        </p:txBody>
      </p:sp>
      <p:sp>
        <p:nvSpPr>
          <p:cNvPr id="10" name="Textplatzhalter 9"/>
          <p:cNvSpPr>
            <a:spLocks noGrp="1"/>
          </p:cNvSpPr>
          <p:nvPr>
            <p:ph type="body" sz="quarter" idx="13" hasCustomPrompt="1"/>
          </p:nvPr>
        </p:nvSpPr>
        <p:spPr>
          <a:xfrm>
            <a:off x="6984000" y="4698000"/>
            <a:ext cx="2160000" cy="2160000"/>
          </a:xfrm>
          <a:solidFill>
            <a:srgbClr val="FDE1BB"/>
          </a:solidFill>
        </p:spPr>
        <p:txBody>
          <a:bodyPr lIns="180000" tIns="180000" rIns="180000" bIns="252000" anchor="ctr" anchorCtr="0">
            <a:noAutofit/>
          </a:bodyPr>
          <a:lstStyle>
            <a:lvl1pPr marL="0" indent="0">
              <a:spcBef>
                <a:spcPts val="0"/>
              </a:spcBef>
              <a:buFontTx/>
              <a:buNone/>
              <a:defRPr sz="1800" baseline="0">
                <a:solidFill>
                  <a:srgbClr val="003F7D"/>
                </a:solidFill>
                <a:latin typeface="+mn-lt"/>
              </a:defRPr>
            </a:lvl1pPr>
            <a:lvl2pPr>
              <a:defRPr sz="1900">
                <a:latin typeface="Arial" pitchFamily="2" charset="0"/>
              </a:defRPr>
            </a:lvl2pPr>
            <a:lvl3pPr>
              <a:defRPr sz="1900">
                <a:latin typeface="Arial" pitchFamily="2" charset="0"/>
              </a:defRPr>
            </a:lvl3pPr>
            <a:lvl4pPr>
              <a:defRPr sz="1900">
                <a:latin typeface="Arial" pitchFamily="2" charset="0"/>
              </a:defRPr>
            </a:lvl4pPr>
            <a:lvl5pPr>
              <a:defRPr sz="1900">
                <a:latin typeface="Arial" pitchFamily="2" charset="0"/>
              </a:defRPr>
            </a:lvl5pPr>
          </a:lstStyle>
          <a:p>
            <a:pPr lvl="0"/>
            <a:r>
              <a:rPr lang="de-DE" dirty="0" smtClean="0"/>
              <a:t>Vorname Name durch Klicken hinzufügen</a:t>
            </a:r>
          </a:p>
        </p:txBody>
      </p:sp>
      <p:pic>
        <p:nvPicPr>
          <p:cNvPr id="14" name="Grafik 13" descr="logo_mit.jp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6912866" y="1014"/>
            <a:ext cx="2231133" cy="10789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4583079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Inhalts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hteck 10"/>
          <p:cNvSpPr/>
          <p:nvPr userDrawn="1"/>
        </p:nvSpPr>
        <p:spPr>
          <a:xfrm>
            <a:off x="0" y="6570000"/>
            <a:ext cx="8070850" cy="288000"/>
          </a:xfrm>
          <a:prstGeom prst="rect">
            <a:avLst/>
          </a:prstGeom>
          <a:solidFill>
            <a:srgbClr val="003F7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100"/>
          </a:p>
        </p:txBody>
      </p:sp>
      <p:sp>
        <p:nvSpPr>
          <p:cNvPr id="10" name="Rechteck 9"/>
          <p:cNvSpPr/>
          <p:nvPr userDrawn="1"/>
        </p:nvSpPr>
        <p:spPr>
          <a:xfrm>
            <a:off x="8064000" y="6570000"/>
            <a:ext cx="1080000" cy="288000"/>
          </a:xfrm>
          <a:prstGeom prst="rect">
            <a:avLst/>
          </a:prstGeom>
          <a:solidFill>
            <a:srgbClr val="7D8DB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100">
              <a:solidFill>
                <a:schemeClr val="bg1"/>
              </a:solidFill>
            </a:endParaRPr>
          </a:p>
        </p:txBody>
      </p:sp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>
          <a:xfrm>
            <a:off x="-5806" y="0"/>
            <a:ext cx="8070850" cy="1080000"/>
          </a:xfrm>
        </p:spPr>
        <p:txBody>
          <a:bodyPr tIns="108000" bIns="198000" anchor="b" anchorCtr="0">
            <a:noAutofit/>
          </a:bodyPr>
          <a:lstStyle>
            <a:lvl1pPr>
              <a:lnSpc>
                <a:spcPct val="100000"/>
              </a:lnSpc>
              <a:defRPr sz="2200" b="1">
                <a:latin typeface="+mn-lt"/>
              </a:defRPr>
            </a:lvl1pPr>
          </a:lstStyle>
          <a:p>
            <a:r>
              <a:rPr lang="de-DE" dirty="0" smtClean="0"/>
              <a:t>Titel der Folie durch Klicken hinzufügen </a:t>
            </a:r>
            <a:br>
              <a:rPr lang="de-DE" dirty="0" smtClean="0"/>
            </a:br>
            <a:r>
              <a:rPr lang="de-DE" dirty="0" smtClean="0"/>
              <a:t>(optimiert für 1-2 Zeilen)</a:t>
            </a:r>
            <a:endParaRPr lang="de-DE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>
          <a:xfrm>
            <a:off x="0" y="6570000"/>
            <a:ext cx="8070850" cy="288000"/>
          </a:xfrm>
          <a:prstGeom prst="rect">
            <a:avLst/>
          </a:prstGeom>
        </p:spPr>
        <p:txBody>
          <a:bodyPr lIns="540000" rIns="360000" anchor="ctr" anchorCtr="0"/>
          <a:lstStyle>
            <a:lvl1pPr>
              <a:defRPr sz="1100">
                <a:solidFill>
                  <a:schemeClr val="bg1"/>
                </a:solidFill>
              </a:defRPr>
            </a:lvl1pPr>
          </a:lstStyle>
          <a:p>
            <a:r>
              <a:rPr lang="de-DE" smtClean="0"/>
              <a:t>Titel der Folie</a:t>
            </a:r>
            <a:endParaRPr lang="de-DE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8070850" y="6570000"/>
            <a:ext cx="1073150" cy="288000"/>
          </a:xfrm>
          <a:prstGeom prst="rect">
            <a:avLst/>
          </a:prstGeom>
          <a:solidFill>
            <a:srgbClr val="7D8DB7"/>
          </a:solidFill>
        </p:spPr>
        <p:txBody>
          <a:bodyPr anchor="ctr" anchorCtr="0"/>
          <a:lstStyle>
            <a:lvl1pPr algn="ctr">
              <a:defRPr sz="1100">
                <a:solidFill>
                  <a:schemeClr val="bg1"/>
                </a:solidFill>
              </a:defRPr>
            </a:lvl1pPr>
          </a:lstStyle>
          <a:p>
            <a:fld id="{DB08B385-C2E1-4AFC-A151-0C2E5C20BDB0}" type="slidenum">
              <a:rPr lang="de-DE" smtClean="0"/>
              <a:pPr/>
              <a:t>‹#›</a:t>
            </a:fld>
            <a:endParaRPr lang="de-DE" dirty="0"/>
          </a:p>
        </p:txBody>
      </p:sp>
      <p:sp>
        <p:nvSpPr>
          <p:cNvPr id="7" name="Inhaltsplatzhalter 6"/>
          <p:cNvSpPr>
            <a:spLocks noGrp="1"/>
          </p:cNvSpPr>
          <p:nvPr>
            <p:ph sz="quarter" idx="13"/>
          </p:nvPr>
        </p:nvSpPr>
        <p:spPr>
          <a:xfrm>
            <a:off x="540000" y="1550988"/>
            <a:ext cx="7524000" cy="4219200"/>
          </a:xfrm>
        </p:spPr>
        <p:txBody>
          <a:bodyPr/>
          <a:lstStyle/>
          <a:p>
            <a:pPr lvl="0"/>
            <a:r>
              <a:rPr lang="de-DE" dirty="0" smtClean="0"/>
              <a:t>Textmasterformat bearbeiten</a:t>
            </a:r>
          </a:p>
          <a:p>
            <a:pPr lvl="1"/>
            <a:r>
              <a:rPr lang="de-DE" dirty="0" smtClean="0"/>
              <a:t>Zweite Ebene</a:t>
            </a:r>
          </a:p>
          <a:p>
            <a:pPr lvl="2"/>
            <a:r>
              <a:rPr lang="de-DE" dirty="0" smtClean="0"/>
              <a:t>Dritte Ebene</a:t>
            </a:r>
          </a:p>
        </p:txBody>
      </p:sp>
      <p:pic>
        <p:nvPicPr>
          <p:cNvPr id="3" name="Picture 2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8054446" y="0"/>
            <a:ext cx="1089557" cy="108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633280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Schluss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feld 4"/>
          <p:cNvSpPr txBox="1"/>
          <p:nvPr userDrawn="1"/>
        </p:nvSpPr>
        <p:spPr>
          <a:xfrm>
            <a:off x="8064000" y="6572250"/>
            <a:ext cx="1080000" cy="285750"/>
          </a:xfrm>
          <a:prstGeom prst="rect">
            <a:avLst/>
          </a:prstGeom>
          <a:solidFill>
            <a:srgbClr val="647AA9"/>
          </a:solidFill>
        </p:spPr>
        <p:txBody>
          <a:bodyPr wrap="square" lIns="0" tIns="0" rIns="0" bIns="0" rtlCol="0" anchor="ctr" anchorCtr="0">
            <a:noAutofit/>
          </a:bodyPr>
          <a:lstStyle/>
          <a:p>
            <a:pPr algn="ctr"/>
            <a:r>
              <a:rPr lang="de-DE" sz="1100" b="1" spc="51" baseline="0" dirty="0" smtClean="0">
                <a:solidFill>
                  <a:schemeClr val="bg1"/>
                </a:solidFill>
              </a:rPr>
              <a:t>www.iab.de</a:t>
            </a:r>
            <a:endParaRPr lang="de-DE" sz="1100" b="1" spc="51" baseline="0" dirty="0">
              <a:solidFill>
                <a:schemeClr val="bg1"/>
              </a:solidFill>
            </a:endParaRPr>
          </a:p>
        </p:txBody>
      </p:sp>
      <p:sp>
        <p:nvSpPr>
          <p:cNvPr id="17" name="Rechteck 16"/>
          <p:cNvSpPr/>
          <p:nvPr userDrawn="1"/>
        </p:nvSpPr>
        <p:spPr>
          <a:xfrm>
            <a:off x="0" y="6572250"/>
            <a:ext cx="8064000" cy="288000"/>
          </a:xfrm>
          <a:prstGeom prst="rect">
            <a:avLst/>
          </a:prstGeom>
          <a:solidFill>
            <a:srgbClr val="003F7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400"/>
          </a:p>
        </p:txBody>
      </p:sp>
      <p:sp>
        <p:nvSpPr>
          <p:cNvPr id="22" name="Textplatzhalter 21"/>
          <p:cNvSpPr>
            <a:spLocks noGrp="1"/>
          </p:cNvSpPr>
          <p:nvPr>
            <p:ph type="body" sz="quarter" idx="13" hasCustomPrompt="1"/>
          </p:nvPr>
        </p:nvSpPr>
        <p:spPr>
          <a:xfrm>
            <a:off x="540000" y="2850705"/>
            <a:ext cx="7524250" cy="2934149"/>
          </a:xfrm>
          <a:solidFill>
            <a:srgbClr val="E4E6F0"/>
          </a:solidFill>
        </p:spPr>
        <p:txBody>
          <a:bodyPr lIns="360000" tIns="0" rIns="360000" bIns="720000">
            <a:normAutofit/>
          </a:bodyPr>
          <a:lstStyle>
            <a:lvl1pPr marL="0" indent="0">
              <a:spcBef>
                <a:spcPts val="0"/>
              </a:spcBef>
              <a:buFontTx/>
              <a:buNone/>
              <a:defRPr sz="2000"/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de-DE" dirty="0" smtClean="0"/>
              <a:t>Name </a:t>
            </a:r>
            <a:br>
              <a:rPr lang="de-DE" dirty="0" smtClean="0"/>
            </a:br>
            <a:r>
              <a:rPr lang="de-DE" dirty="0" smtClean="0"/>
              <a:t>und E-Mail-Adresse </a:t>
            </a:r>
            <a:br>
              <a:rPr lang="de-DE" dirty="0" smtClean="0"/>
            </a:br>
            <a:r>
              <a:rPr lang="de-DE" dirty="0" smtClean="0"/>
              <a:t>durch Klicken hinzufügen</a:t>
            </a:r>
          </a:p>
        </p:txBody>
      </p:sp>
      <p:sp>
        <p:nvSpPr>
          <p:cNvPr id="8" name="Textplatzhalter 7"/>
          <p:cNvSpPr>
            <a:spLocks noGrp="1"/>
          </p:cNvSpPr>
          <p:nvPr>
            <p:ph type="body" sz="quarter" idx="14" hasCustomPrompt="1"/>
          </p:nvPr>
        </p:nvSpPr>
        <p:spPr>
          <a:xfrm>
            <a:off x="540000" y="1079499"/>
            <a:ext cx="7524000" cy="1771200"/>
          </a:xfrm>
          <a:solidFill>
            <a:srgbClr val="E4E6F0"/>
          </a:solidFill>
        </p:spPr>
        <p:txBody>
          <a:bodyPr lIns="360000" tIns="648000" rIns="360000" bIns="180000" anchor="ctr" anchorCtr="0"/>
          <a:lstStyle>
            <a:lvl1pPr marL="0" marR="0" indent="0" algn="l" defTabSz="914377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003F7D"/>
              </a:buClr>
              <a:buSzPct val="80000"/>
              <a:buFont typeface="Wingdings" pitchFamily="2" charset="2"/>
              <a:buNone/>
              <a:tabLst/>
              <a:defRPr sz="2200" b="1" baseline="0"/>
            </a:lvl1pPr>
          </a:lstStyle>
          <a:p>
            <a:pPr lvl="0"/>
            <a:r>
              <a:rPr lang="de-DE" dirty="0" smtClean="0"/>
              <a:t>Eventuell Schlusswort durch Klicken hinzufügen</a:t>
            </a:r>
          </a:p>
        </p:txBody>
      </p:sp>
    </p:spTree>
    <p:extLst>
      <p:ext uri="{BB962C8B-B14F-4D97-AF65-F5344CB8AC3E}">
        <p14:creationId xmlns:p14="http://schemas.microsoft.com/office/powerpoint/2010/main" val="217624704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hape 10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ctr" rtl="0">
              <a:spcBef>
                <a:spcPts val="0"/>
              </a:spcBef>
              <a:buClr>
                <a:schemeClr val="dk1"/>
              </a:buClr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indent="0">
              <a:spcBef>
                <a:spcPts val="0"/>
              </a:spcBef>
              <a:buNone/>
              <a:defRPr sz="1800"/>
            </a:lvl2pPr>
            <a:lvl3pPr lvl="2" indent="0">
              <a:spcBef>
                <a:spcPts val="0"/>
              </a:spcBef>
              <a:buNone/>
              <a:defRPr sz="1800"/>
            </a:lvl3pPr>
            <a:lvl4pPr lvl="3" indent="0">
              <a:spcBef>
                <a:spcPts val="0"/>
              </a:spcBef>
              <a:buNone/>
              <a:defRPr sz="1800"/>
            </a:lvl4pPr>
            <a:lvl5pPr lvl="4" indent="0">
              <a:spcBef>
                <a:spcPts val="0"/>
              </a:spcBef>
              <a:buNone/>
              <a:defRPr sz="1800"/>
            </a:lvl5pPr>
            <a:lvl6pPr lvl="5" indent="0">
              <a:spcBef>
                <a:spcPts val="0"/>
              </a:spcBef>
              <a:buNone/>
              <a:defRPr sz="1800"/>
            </a:lvl6pPr>
            <a:lvl7pPr lvl="6" indent="0">
              <a:spcBef>
                <a:spcPts val="0"/>
              </a:spcBef>
              <a:buNone/>
              <a:defRPr sz="1800"/>
            </a:lvl7pPr>
            <a:lvl8pPr lvl="7" indent="0">
              <a:spcBef>
                <a:spcPts val="0"/>
              </a:spcBef>
              <a:buNone/>
              <a:defRPr sz="1800"/>
            </a:lvl8pPr>
            <a:lvl9pPr lvl="8" indent="0">
              <a:spcBef>
                <a:spcPts val="0"/>
              </a:spcBef>
              <a:buNone/>
              <a:defRPr sz="1800"/>
            </a:lvl9pPr>
          </a:lstStyle>
          <a:p>
            <a:endParaRPr/>
          </a:p>
        </p:txBody>
      </p:sp>
      <p:sp>
        <p:nvSpPr>
          <p:cNvPr id="11" name="Shape 11"/>
          <p:cNvSpPr txBox="1">
            <a:spLocks noGrp="1"/>
          </p:cNvSpPr>
          <p:nvPr>
            <p:ph type="body" idx="1"/>
          </p:nvPr>
        </p:nvSpPr>
        <p:spPr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342900" marR="0" lvl="0" indent="-139700" algn="l" rtl="0">
              <a:spcBef>
                <a:spcPts val="640"/>
              </a:spcBef>
              <a:buClr>
                <a:schemeClr val="dk1"/>
              </a:buClr>
              <a:buSzPct val="1000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742950" marR="0" lvl="1" indent="-107950" algn="l" rtl="0">
              <a:spcBef>
                <a:spcPts val="560"/>
              </a:spcBef>
              <a:buClr>
                <a:schemeClr val="dk1"/>
              </a:buClr>
              <a:buSzPct val="100000"/>
              <a:buFont typeface="Arial"/>
              <a:buChar char="–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143000" marR="0" lvl="2" indent="-76200" algn="l" rtl="0">
              <a:spcBef>
                <a:spcPts val="480"/>
              </a:spcBef>
              <a:buClr>
                <a:schemeClr val="dk1"/>
              </a:buClr>
              <a:buSzPct val="1000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600200" marR="0" lvl="3" indent="-101600" algn="l" rtl="0">
              <a:spcBef>
                <a:spcPts val="400"/>
              </a:spcBef>
              <a:buClr>
                <a:schemeClr val="dk1"/>
              </a:buClr>
              <a:buSzPct val="100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057400" marR="0" lvl="4" indent="-101600" algn="l" rtl="0">
              <a:spcBef>
                <a:spcPts val="400"/>
              </a:spcBef>
              <a:buClr>
                <a:schemeClr val="dk1"/>
              </a:buClr>
              <a:buSzPct val="100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514600" marR="0" lvl="5" indent="-101600" algn="l" rtl="0">
              <a:spcBef>
                <a:spcPts val="400"/>
              </a:spcBef>
              <a:buClr>
                <a:schemeClr val="dk1"/>
              </a:buClr>
              <a:buSzPct val="100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971800" marR="0" lvl="6" indent="-101600" algn="l" rtl="0">
              <a:spcBef>
                <a:spcPts val="400"/>
              </a:spcBef>
              <a:buClr>
                <a:schemeClr val="dk1"/>
              </a:buClr>
              <a:buSzPct val="100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429000" marR="0" lvl="7" indent="-101600" algn="l" rtl="0">
              <a:spcBef>
                <a:spcPts val="400"/>
              </a:spcBef>
              <a:buClr>
                <a:schemeClr val="dk1"/>
              </a:buClr>
              <a:buSzPct val="100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886200" marR="0" lvl="8" indent="-101600" algn="l" rtl="0">
              <a:spcBef>
                <a:spcPts val="400"/>
              </a:spcBef>
              <a:buClr>
                <a:schemeClr val="dk1"/>
              </a:buClr>
              <a:buSzPct val="100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2" name="Shape 12"/>
          <p:cNvSpPr txBox="1">
            <a:spLocks noGrp="1"/>
          </p:cNvSpPr>
          <p:nvPr>
            <p:ph type="dt" idx="10"/>
          </p:nvPr>
        </p:nvSpPr>
        <p:spPr>
          <a:xfrm>
            <a:off x="457203" y="6356356"/>
            <a:ext cx="2133599" cy="365125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l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189" marR="0" lvl="1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377" marR="0" lvl="2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566" marR="0" lvl="3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754" marR="0" lvl="4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5943" marR="0" lvl="5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131" marR="0" lvl="6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320" marR="0" lvl="7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509" marR="0" lvl="8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3" name="Shape 13"/>
          <p:cNvSpPr txBox="1">
            <a:spLocks noGrp="1"/>
          </p:cNvSpPr>
          <p:nvPr>
            <p:ph type="ftr" idx="11"/>
          </p:nvPr>
        </p:nvSpPr>
        <p:spPr>
          <a:xfrm>
            <a:off x="3124200" y="6356356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ct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189" marR="0" lvl="1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377" marR="0" lvl="2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566" marR="0" lvl="3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754" marR="0" lvl="4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5943" marR="0" lvl="5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131" marR="0" lvl="6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320" marR="0" lvl="7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509" marR="0" lvl="8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4" name="Shape 14"/>
          <p:cNvSpPr txBox="1">
            <a:spLocks noGrp="1"/>
          </p:cNvSpPr>
          <p:nvPr>
            <p:ph type="sldNum" idx="12"/>
          </p:nvPr>
        </p:nvSpPr>
        <p:spPr>
          <a:xfrm>
            <a:off x="6553203" y="6356356"/>
            <a:ext cx="2133599" cy="365125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algn="r">
              <a:buSzPct val="25000"/>
            </a:pPr>
            <a:fld id="{00000000-1234-1234-1234-123412341234}" type="slidenum">
              <a:rPr lang="en" sz="1200" smtClean="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rPr>
              <a:pPr algn="r">
                <a:buSzPct val="25000"/>
              </a:pPr>
              <a:t>‹#›</a:t>
            </a:fld>
            <a:endParaRPr lang="en" sz="1200">
              <a:solidFill>
                <a:srgbClr val="88888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50" r:id="rId1"/>
    <p:sldLayoutId id="2147483651" r:id="rId2"/>
    <p:sldLayoutId id="2147483652" r:id="rId3"/>
    <p:sldLayoutId id="2147483653" r:id="rId4"/>
    <p:sldLayoutId id="2147483654" r:id="rId5"/>
    <p:sldLayoutId id="2147483655" r:id="rId6"/>
    <p:sldLayoutId id="2147483656" r:id="rId7"/>
    <p:sldLayoutId id="2147483657" r:id="rId8"/>
    <p:sldLayoutId id="2147483658" r:id="rId9"/>
    <p:sldLayoutId id="2147483660" r:id="rId10"/>
    <p:sldLayoutId id="2147483661" r:id="rId11"/>
    <p:sldLayoutId id="2147483662" r:id="rId12"/>
  </p:sldLayoutIdLst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0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gif"/><Relationship Id="rId1" Type="http://schemas.openxmlformats.org/officeDocument/2006/relationships/slideLayout" Target="../slideLayouts/slideLayout1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7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9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emf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16.emf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1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1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el 6"/>
          <p:cNvSpPr>
            <a:spLocks noGrp="1"/>
          </p:cNvSpPr>
          <p:nvPr>
            <p:ph type="ctrTitle"/>
          </p:nvPr>
        </p:nvSpPr>
        <p:spPr>
          <a:xfrm>
            <a:off x="0" y="1080004"/>
            <a:ext cx="8064000" cy="2494055"/>
          </a:xfrm>
        </p:spPr>
        <p:txBody>
          <a:bodyPr>
            <a:normAutofit/>
          </a:bodyPr>
          <a:lstStyle/>
          <a:p>
            <a:r>
              <a:rPr lang="en" sz="3000" b="1" dirty="0">
                <a:latin typeface="+mj-lt"/>
              </a:rPr>
              <a:t>Learning from Mouse Movements: Improving Questionnaire and Respondents’ User Experience through Passive Data Collection</a:t>
            </a:r>
            <a:endParaRPr lang="de-DE" sz="3000" dirty="0">
              <a:latin typeface="+mj-lt"/>
            </a:endParaRPr>
          </a:p>
        </p:txBody>
      </p:sp>
      <p:sp>
        <p:nvSpPr>
          <p:cNvPr id="8" name="Untertitel 7"/>
          <p:cNvSpPr>
            <a:spLocks noGrp="1"/>
          </p:cNvSpPr>
          <p:nvPr>
            <p:ph type="subTitle" idx="1"/>
          </p:nvPr>
        </p:nvSpPr>
        <p:spPr>
          <a:xfrm>
            <a:off x="540000" y="3574055"/>
            <a:ext cx="7524000" cy="3078000"/>
          </a:xfrm>
        </p:spPr>
        <p:txBody>
          <a:bodyPr>
            <a:normAutofit fontScale="85000" lnSpcReduction="20000"/>
          </a:bodyPr>
          <a:lstStyle/>
          <a:p>
            <a:pPr lvl="0" algn="ctr">
              <a:lnSpc>
                <a:spcPct val="95000"/>
              </a:lnSpc>
              <a:buClr>
                <a:schemeClr val="dk1"/>
              </a:buClr>
              <a:buSzPct val="25000"/>
            </a:pPr>
            <a:r>
              <a:rPr lang="en-US" dirty="0">
                <a:solidFill>
                  <a:srgbClr val="000000"/>
                </a:solidFill>
                <a:latin typeface="+mj-lt"/>
                <a:ea typeface="Calibri"/>
                <a:cs typeface="Calibri"/>
                <a:sym typeface="Calibri"/>
              </a:rPr>
              <a:t>Rachel </a:t>
            </a:r>
            <a:r>
              <a:rPr lang="en-US" dirty="0" smtClean="0">
                <a:solidFill>
                  <a:srgbClr val="000000"/>
                </a:solidFill>
                <a:latin typeface="+mj-lt"/>
                <a:ea typeface="Calibri"/>
                <a:cs typeface="Calibri"/>
                <a:sym typeface="Calibri"/>
              </a:rPr>
              <a:t>Horwitz* [1]</a:t>
            </a:r>
            <a:endParaRPr lang="en-US" dirty="0">
              <a:solidFill>
                <a:srgbClr val="000000"/>
              </a:solidFill>
              <a:latin typeface="+mj-lt"/>
              <a:ea typeface="Calibri"/>
              <a:cs typeface="Calibri"/>
              <a:sym typeface="Calibri"/>
            </a:endParaRPr>
          </a:p>
          <a:p>
            <a:pPr algn="ctr">
              <a:lnSpc>
                <a:spcPct val="95000"/>
              </a:lnSpc>
              <a:spcBef>
                <a:spcPts val="400"/>
              </a:spcBef>
              <a:buSzPct val="25000"/>
            </a:pPr>
            <a:r>
              <a:rPr lang="en-US" dirty="0">
                <a:solidFill>
                  <a:srgbClr val="000000"/>
                </a:solidFill>
                <a:latin typeface="+mj-lt"/>
                <a:ea typeface="Calibri"/>
                <a:cs typeface="Calibri"/>
                <a:sym typeface="Calibri"/>
              </a:rPr>
              <a:t>Sarah </a:t>
            </a:r>
            <a:r>
              <a:rPr lang="en-US" dirty="0" err="1" smtClean="0">
                <a:solidFill>
                  <a:srgbClr val="000000"/>
                </a:solidFill>
                <a:latin typeface="+mj-lt"/>
                <a:ea typeface="Calibri"/>
                <a:cs typeface="Calibri"/>
                <a:sym typeface="Calibri"/>
              </a:rPr>
              <a:t>Brockhaus</a:t>
            </a:r>
            <a:r>
              <a:rPr lang="en-US" dirty="0" smtClean="0">
                <a:solidFill>
                  <a:srgbClr val="000000"/>
                </a:solidFill>
                <a:latin typeface="+mj-lt"/>
                <a:ea typeface="Calibri"/>
                <a:cs typeface="Calibri"/>
                <a:sym typeface="Calibri"/>
              </a:rPr>
              <a:t> [2][3]</a:t>
            </a:r>
            <a:endParaRPr lang="en-US" dirty="0">
              <a:solidFill>
                <a:srgbClr val="000000"/>
              </a:solidFill>
              <a:latin typeface="+mj-lt"/>
              <a:ea typeface="Calibri"/>
              <a:cs typeface="Calibri"/>
              <a:sym typeface="Calibri"/>
            </a:endParaRPr>
          </a:p>
          <a:p>
            <a:pPr algn="ctr">
              <a:lnSpc>
                <a:spcPct val="95000"/>
              </a:lnSpc>
              <a:spcBef>
                <a:spcPts val="400"/>
              </a:spcBef>
              <a:buSzPct val="25000"/>
            </a:pPr>
            <a:r>
              <a:rPr lang="en-US" dirty="0">
                <a:solidFill>
                  <a:srgbClr val="000000"/>
                </a:solidFill>
                <a:latin typeface="+mj-lt"/>
                <a:ea typeface="Calibri"/>
                <a:cs typeface="Calibri"/>
                <a:sym typeface="Calibri"/>
              </a:rPr>
              <a:t>Felix </a:t>
            </a:r>
            <a:r>
              <a:rPr lang="en-US" dirty="0" err="1" smtClean="0">
                <a:solidFill>
                  <a:srgbClr val="000000"/>
                </a:solidFill>
                <a:latin typeface="+mj-lt"/>
                <a:ea typeface="Calibri"/>
                <a:cs typeface="Calibri"/>
                <a:sym typeface="Calibri"/>
              </a:rPr>
              <a:t>Henninger</a:t>
            </a:r>
            <a:r>
              <a:rPr lang="en-US" dirty="0" smtClean="0">
                <a:solidFill>
                  <a:srgbClr val="000000"/>
                </a:solidFill>
                <a:latin typeface="+mj-lt"/>
                <a:ea typeface="Calibri"/>
                <a:cs typeface="Calibri"/>
                <a:sym typeface="Calibri"/>
              </a:rPr>
              <a:t> [2]</a:t>
            </a:r>
            <a:endParaRPr lang="en-US" dirty="0">
              <a:solidFill>
                <a:srgbClr val="000000"/>
              </a:solidFill>
              <a:latin typeface="+mj-lt"/>
              <a:ea typeface="Calibri"/>
              <a:cs typeface="Calibri"/>
              <a:sym typeface="Calibri"/>
            </a:endParaRPr>
          </a:p>
          <a:p>
            <a:pPr algn="ctr">
              <a:lnSpc>
                <a:spcPct val="95000"/>
              </a:lnSpc>
              <a:spcBef>
                <a:spcPts val="400"/>
              </a:spcBef>
              <a:buSzPct val="25000"/>
            </a:pPr>
            <a:r>
              <a:rPr lang="en-US" dirty="0">
                <a:solidFill>
                  <a:srgbClr val="000000"/>
                </a:solidFill>
                <a:latin typeface="+mj-lt"/>
                <a:ea typeface="Calibri"/>
                <a:cs typeface="Calibri"/>
                <a:sym typeface="Calibri"/>
              </a:rPr>
              <a:t>Florian </a:t>
            </a:r>
            <a:r>
              <a:rPr lang="en-US" dirty="0" err="1" smtClean="0">
                <a:solidFill>
                  <a:srgbClr val="000000"/>
                </a:solidFill>
                <a:latin typeface="+mj-lt"/>
                <a:ea typeface="Calibri"/>
                <a:cs typeface="Calibri"/>
                <a:sym typeface="Calibri"/>
              </a:rPr>
              <a:t>Keusch</a:t>
            </a:r>
            <a:r>
              <a:rPr lang="en-US" dirty="0" smtClean="0">
                <a:solidFill>
                  <a:srgbClr val="000000"/>
                </a:solidFill>
                <a:latin typeface="+mj-lt"/>
                <a:ea typeface="Calibri"/>
                <a:cs typeface="Calibri"/>
                <a:sym typeface="Calibri"/>
              </a:rPr>
              <a:t> [2]</a:t>
            </a:r>
            <a:endParaRPr lang="en-US" dirty="0">
              <a:solidFill>
                <a:srgbClr val="000000"/>
              </a:solidFill>
              <a:latin typeface="+mj-lt"/>
              <a:ea typeface="Calibri"/>
              <a:cs typeface="Calibri"/>
              <a:sym typeface="Calibri"/>
            </a:endParaRPr>
          </a:p>
          <a:p>
            <a:pPr algn="ctr">
              <a:lnSpc>
                <a:spcPct val="95000"/>
              </a:lnSpc>
              <a:spcBef>
                <a:spcPts val="400"/>
              </a:spcBef>
              <a:buSzPct val="25000"/>
            </a:pPr>
            <a:r>
              <a:rPr lang="en-US" dirty="0">
                <a:solidFill>
                  <a:srgbClr val="000000"/>
                </a:solidFill>
                <a:latin typeface="+mj-lt"/>
                <a:ea typeface="Calibri"/>
                <a:cs typeface="Calibri"/>
                <a:sym typeface="Calibri"/>
              </a:rPr>
              <a:t>Pascal </a:t>
            </a:r>
            <a:r>
              <a:rPr lang="en-US" dirty="0" err="1" smtClean="0">
                <a:solidFill>
                  <a:srgbClr val="000000"/>
                </a:solidFill>
                <a:latin typeface="+mj-lt"/>
                <a:ea typeface="Calibri"/>
                <a:cs typeface="Calibri"/>
                <a:sym typeface="Calibri"/>
              </a:rPr>
              <a:t>Kieslich</a:t>
            </a:r>
            <a:r>
              <a:rPr lang="en-US" dirty="0" smtClean="0">
                <a:solidFill>
                  <a:srgbClr val="000000"/>
                </a:solidFill>
                <a:latin typeface="+mj-lt"/>
                <a:ea typeface="Calibri"/>
                <a:cs typeface="Calibri"/>
                <a:sym typeface="Calibri"/>
              </a:rPr>
              <a:t> [2]</a:t>
            </a:r>
            <a:endParaRPr lang="en-US" dirty="0">
              <a:solidFill>
                <a:srgbClr val="000000"/>
              </a:solidFill>
              <a:latin typeface="+mj-lt"/>
              <a:ea typeface="Calibri"/>
              <a:cs typeface="Calibri"/>
              <a:sym typeface="Calibri"/>
            </a:endParaRPr>
          </a:p>
          <a:p>
            <a:pPr algn="ctr">
              <a:lnSpc>
                <a:spcPct val="95000"/>
              </a:lnSpc>
              <a:spcBef>
                <a:spcPts val="400"/>
              </a:spcBef>
              <a:buSzPct val="25000"/>
            </a:pPr>
            <a:r>
              <a:rPr lang="en-US" dirty="0" err="1">
                <a:solidFill>
                  <a:srgbClr val="000000"/>
                </a:solidFill>
                <a:latin typeface="+mj-lt"/>
                <a:ea typeface="Calibri"/>
                <a:cs typeface="Calibri"/>
                <a:sym typeface="Calibri"/>
              </a:rPr>
              <a:t>Frauke</a:t>
            </a:r>
            <a:r>
              <a:rPr lang="en-US" dirty="0">
                <a:solidFill>
                  <a:srgbClr val="000000"/>
                </a:solidFill>
                <a:latin typeface="+mj-lt"/>
                <a:ea typeface="Calibri"/>
                <a:cs typeface="Calibri"/>
                <a:sym typeface="Calibri"/>
              </a:rPr>
              <a:t> </a:t>
            </a:r>
            <a:r>
              <a:rPr lang="en-US" dirty="0" err="1" smtClean="0">
                <a:solidFill>
                  <a:srgbClr val="000000"/>
                </a:solidFill>
                <a:latin typeface="+mj-lt"/>
                <a:ea typeface="Calibri"/>
                <a:cs typeface="Calibri"/>
                <a:sym typeface="Calibri"/>
              </a:rPr>
              <a:t>Kreuter</a:t>
            </a:r>
            <a:r>
              <a:rPr lang="en-US" dirty="0" smtClean="0">
                <a:solidFill>
                  <a:srgbClr val="000000"/>
                </a:solidFill>
                <a:latin typeface="+mj-lt"/>
                <a:ea typeface="Calibri"/>
                <a:cs typeface="Calibri"/>
                <a:sym typeface="Calibri"/>
              </a:rPr>
              <a:t> [2][4][5]</a:t>
            </a:r>
            <a:endParaRPr lang="en-US" dirty="0">
              <a:solidFill>
                <a:srgbClr val="000000"/>
              </a:solidFill>
              <a:latin typeface="+mj-lt"/>
              <a:ea typeface="Calibri"/>
              <a:cs typeface="Calibri"/>
              <a:sym typeface="Calibri"/>
            </a:endParaRPr>
          </a:p>
          <a:p>
            <a:pPr algn="ctr">
              <a:lnSpc>
                <a:spcPct val="95000"/>
              </a:lnSpc>
              <a:spcBef>
                <a:spcPts val="400"/>
              </a:spcBef>
              <a:buSzPct val="25000"/>
            </a:pPr>
            <a:r>
              <a:rPr lang="en-US" dirty="0" err="1">
                <a:solidFill>
                  <a:srgbClr val="000000"/>
                </a:solidFill>
                <a:latin typeface="+mj-lt"/>
                <a:ea typeface="Calibri"/>
                <a:cs typeface="Calibri"/>
                <a:sym typeface="Calibri"/>
              </a:rPr>
              <a:t>Malte</a:t>
            </a:r>
            <a:r>
              <a:rPr lang="en-US" dirty="0">
                <a:solidFill>
                  <a:srgbClr val="000000"/>
                </a:solidFill>
                <a:latin typeface="+mj-lt"/>
                <a:ea typeface="Calibri"/>
                <a:cs typeface="Calibri"/>
                <a:sym typeface="Calibri"/>
              </a:rPr>
              <a:t> </a:t>
            </a:r>
            <a:r>
              <a:rPr lang="en-US" dirty="0" err="1" smtClean="0">
                <a:solidFill>
                  <a:srgbClr val="000000"/>
                </a:solidFill>
                <a:latin typeface="+mj-lt"/>
                <a:ea typeface="Calibri"/>
                <a:cs typeface="Calibri"/>
                <a:sym typeface="Calibri"/>
              </a:rPr>
              <a:t>Schierholz</a:t>
            </a:r>
            <a:r>
              <a:rPr lang="en-US" dirty="0" smtClean="0">
                <a:solidFill>
                  <a:srgbClr val="000000"/>
                </a:solidFill>
                <a:latin typeface="+mj-lt"/>
                <a:ea typeface="Calibri"/>
                <a:cs typeface="Calibri"/>
                <a:sym typeface="Calibri"/>
              </a:rPr>
              <a:t> [5]</a:t>
            </a:r>
            <a:endParaRPr lang="en-US" dirty="0">
              <a:solidFill>
                <a:srgbClr val="000000"/>
              </a:solidFill>
              <a:latin typeface="+mj-lt"/>
              <a:ea typeface="Calibri"/>
              <a:cs typeface="Calibri"/>
              <a:sym typeface="Calibri"/>
            </a:endParaRPr>
          </a:p>
          <a:p>
            <a:pPr>
              <a:lnSpc>
                <a:spcPct val="95000"/>
              </a:lnSpc>
              <a:spcBef>
                <a:spcPts val="400"/>
              </a:spcBef>
              <a:buSzPct val="25000"/>
            </a:pPr>
            <a:r>
              <a:rPr lang="en-US" dirty="0" smtClean="0">
                <a:solidFill>
                  <a:srgbClr val="898989"/>
                </a:solidFill>
              </a:rPr>
              <a:t>[1] U.S. Census Bureau; [2] University of Mannheim; [3] LMU Munich;</a:t>
            </a:r>
          </a:p>
          <a:p>
            <a:pPr>
              <a:lnSpc>
                <a:spcPct val="95000"/>
              </a:lnSpc>
              <a:spcBef>
                <a:spcPts val="400"/>
              </a:spcBef>
              <a:buSzPct val="25000"/>
            </a:pPr>
            <a:r>
              <a:rPr lang="en-US" dirty="0" smtClean="0">
                <a:solidFill>
                  <a:srgbClr val="898989"/>
                </a:solidFill>
              </a:rPr>
              <a:t>[4] University of Maryland; [5] Institute for Employment Research</a:t>
            </a:r>
            <a:endParaRPr lang="en-US" dirty="0">
              <a:solidFill>
                <a:srgbClr val="898989"/>
              </a:solidFill>
            </a:endParaRPr>
          </a:p>
          <a:p>
            <a:pPr algn="ctr">
              <a:lnSpc>
                <a:spcPct val="95000"/>
              </a:lnSpc>
              <a:spcBef>
                <a:spcPts val="400"/>
              </a:spcBef>
              <a:buSzPct val="25000"/>
            </a:pPr>
            <a:r>
              <a:rPr lang="en-US" dirty="0">
                <a:solidFill>
                  <a:srgbClr val="898989"/>
                </a:solidFill>
              </a:rPr>
              <a:t>*</a:t>
            </a:r>
            <a:r>
              <a:rPr lang="en-US" sz="1700" dirty="0">
                <a:solidFill>
                  <a:srgbClr val="898989"/>
                </a:solidFill>
              </a:rPr>
              <a:t>Disclaimer: Any views expressed are those of the author and not necessarily those of the U.S. Census Bureau.</a:t>
            </a:r>
          </a:p>
          <a:p>
            <a:endParaRPr lang="de-DE" dirty="0" smtClean="0"/>
          </a:p>
        </p:txBody>
      </p:sp>
    </p:spTree>
    <p:extLst>
      <p:ext uri="{BB962C8B-B14F-4D97-AF65-F5344CB8AC3E}">
        <p14:creationId xmlns:p14="http://schemas.microsoft.com/office/powerpoint/2010/main" val="22563204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sz="3200" kern="1200" dirty="0">
                <a:solidFill>
                  <a:srgbClr val="003F7D"/>
                </a:solidFill>
                <a:latin typeface="+mj-lt"/>
                <a:ea typeface="+mn-ea"/>
                <a:cs typeface="+mn-cs"/>
              </a:rPr>
              <a:t>Background – Mouse Tracking</a:t>
            </a: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smtClean="0"/>
              <a:t>Titel der Folie</a:t>
            </a:r>
            <a:endParaRPr lang="de-D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08B385-C2E1-4AFC-A151-0C2E5C20BDB0}" type="slidenum">
              <a:rPr lang="de-DE" smtClean="0"/>
              <a:pPr/>
              <a:t>2</a:t>
            </a:fld>
            <a:endParaRPr lang="de-DE" dirty="0"/>
          </a:p>
        </p:txBody>
      </p:sp>
      <p:sp>
        <p:nvSpPr>
          <p:cNvPr id="5" name="Content Placeholder 4"/>
          <p:cNvSpPr>
            <a:spLocks noGrp="1"/>
          </p:cNvSpPr>
          <p:nvPr>
            <p:ph sz="quarter" idx="13"/>
          </p:nvPr>
        </p:nvSpPr>
        <p:spPr/>
        <p:txBody>
          <a:bodyPr>
            <a:normAutofit fontScale="92500" lnSpcReduction="10000"/>
          </a:bodyPr>
          <a:lstStyle/>
          <a:p>
            <a:pPr marL="288000" indent="-342900">
              <a:lnSpc>
                <a:spcPct val="90000"/>
              </a:lnSpc>
              <a:spcBef>
                <a:spcPts val="0"/>
              </a:spcBef>
              <a:buClr>
                <a:srgbClr val="003F7D"/>
              </a:buClr>
              <a:buSzPct val="98666"/>
              <a:buBlip>
                <a:blip r:embed="rId3"/>
              </a:buBlip>
            </a:pPr>
            <a:r>
              <a:rPr lang="en" sz="2790" kern="1200" dirty="0" smtClean="0">
                <a:solidFill>
                  <a:srgbClr val="003F7D"/>
                </a:solidFill>
                <a:latin typeface="+mj-lt"/>
                <a:ea typeface="+mn-ea"/>
                <a:cs typeface="+mn-cs"/>
              </a:rPr>
              <a:t>Mouse movements are “Real-time traces of the mind” (Freeman et al., 2011)</a:t>
            </a:r>
          </a:p>
          <a:p>
            <a:pPr marL="0" indent="0">
              <a:lnSpc>
                <a:spcPct val="90000"/>
              </a:lnSpc>
              <a:spcBef>
                <a:spcPts val="0"/>
              </a:spcBef>
              <a:buClr>
                <a:srgbClr val="003F7D"/>
              </a:buClr>
              <a:buSzPct val="98666"/>
              <a:buNone/>
            </a:pPr>
            <a:endParaRPr lang="en" sz="2790" kern="1200" dirty="0" smtClean="0">
              <a:solidFill>
                <a:srgbClr val="003F7D"/>
              </a:solidFill>
              <a:latin typeface="+mj-lt"/>
              <a:ea typeface="+mn-ea"/>
              <a:cs typeface="+mn-cs"/>
            </a:endParaRPr>
          </a:p>
          <a:p>
            <a:pPr marL="288000" indent="-342900">
              <a:lnSpc>
                <a:spcPct val="90000"/>
              </a:lnSpc>
              <a:spcBef>
                <a:spcPts val="0"/>
              </a:spcBef>
              <a:buClr>
                <a:srgbClr val="003F7D"/>
              </a:buClr>
              <a:buSzPct val="98666"/>
              <a:buBlip>
                <a:blip r:embed="rId3"/>
              </a:buBlip>
            </a:pPr>
            <a:r>
              <a:rPr lang="en" sz="2790" kern="1200" dirty="0" smtClean="0">
                <a:solidFill>
                  <a:srgbClr val="003F7D"/>
                </a:solidFill>
                <a:latin typeface="+mj-lt"/>
                <a:ea typeface="+mn-ea"/>
                <a:cs typeface="+mn-cs"/>
              </a:rPr>
              <a:t>Across </a:t>
            </a:r>
            <a:r>
              <a:rPr lang="en" sz="2790" kern="1200" dirty="0">
                <a:solidFill>
                  <a:srgbClr val="003F7D"/>
                </a:solidFill>
                <a:latin typeface="+mj-lt"/>
                <a:ea typeface="+mn-ea"/>
                <a:cs typeface="+mn-cs"/>
              </a:rPr>
              <a:t>disciplines, researchers look at similar patterns of movement to understand how users interact with a </a:t>
            </a:r>
            <a:r>
              <a:rPr lang="en" sz="2790" kern="1200" dirty="0" smtClean="0">
                <a:solidFill>
                  <a:srgbClr val="003F7D"/>
                </a:solidFill>
                <a:latin typeface="+mj-lt"/>
                <a:ea typeface="+mn-ea"/>
                <a:cs typeface="+mn-cs"/>
              </a:rPr>
              <a:t>webpage</a:t>
            </a:r>
          </a:p>
          <a:p>
            <a:pPr marL="0" indent="0">
              <a:lnSpc>
                <a:spcPct val="90000"/>
              </a:lnSpc>
              <a:spcBef>
                <a:spcPts val="0"/>
              </a:spcBef>
              <a:buClr>
                <a:srgbClr val="003F7D"/>
              </a:buClr>
              <a:buSzPct val="98666"/>
              <a:buNone/>
            </a:pPr>
            <a:endParaRPr lang="en" sz="2790" kern="1200" dirty="0" smtClean="0">
              <a:solidFill>
                <a:srgbClr val="003F7D"/>
              </a:solidFill>
              <a:latin typeface="+mj-lt"/>
              <a:ea typeface="+mn-ea"/>
              <a:cs typeface="+mn-cs"/>
            </a:endParaRPr>
          </a:p>
          <a:p>
            <a:pPr marL="288000" indent="-342900">
              <a:lnSpc>
                <a:spcPct val="90000"/>
              </a:lnSpc>
              <a:spcBef>
                <a:spcPts val="0"/>
              </a:spcBef>
              <a:buClr>
                <a:srgbClr val="003F7D"/>
              </a:buClr>
              <a:buSzPct val="98666"/>
              <a:buBlip>
                <a:blip r:embed="rId3"/>
              </a:buBlip>
            </a:pPr>
            <a:r>
              <a:rPr lang="en" sz="2790" kern="1200" dirty="0" smtClean="0">
                <a:solidFill>
                  <a:srgbClr val="003F7D"/>
                </a:solidFill>
                <a:latin typeface="+mj-lt"/>
                <a:ea typeface="+mn-ea"/>
                <a:cs typeface="+mn-cs"/>
              </a:rPr>
              <a:t>These interactions are also used to measure:</a:t>
            </a:r>
          </a:p>
          <a:p>
            <a:pPr marL="688050" lvl="1" indent="-342900">
              <a:lnSpc>
                <a:spcPct val="90000"/>
              </a:lnSpc>
              <a:spcBef>
                <a:spcPts val="0"/>
              </a:spcBef>
              <a:buClr>
                <a:srgbClr val="003F7D"/>
              </a:buClr>
              <a:buSzPct val="98666"/>
              <a:buBlip>
                <a:blip r:embed="rId3"/>
              </a:buBlip>
            </a:pPr>
            <a:r>
              <a:rPr lang="en" sz="2390" kern="1200" dirty="0" smtClean="0">
                <a:solidFill>
                  <a:srgbClr val="003F7D"/>
                </a:solidFill>
                <a:latin typeface="+mj-lt"/>
                <a:ea typeface="+mn-ea"/>
                <a:cs typeface="+mn-cs"/>
              </a:rPr>
              <a:t>Uncertainty </a:t>
            </a:r>
            <a:r>
              <a:rPr lang="en" sz="2400" kern="1200" dirty="0">
                <a:solidFill>
                  <a:srgbClr val="003F7D"/>
                </a:solidFill>
              </a:rPr>
              <a:t>(Cox and Silvia, 2006; Zushi et al., 2012)</a:t>
            </a:r>
          </a:p>
          <a:p>
            <a:pPr marL="688050" lvl="1" indent="-342900">
              <a:lnSpc>
                <a:spcPct val="90000"/>
              </a:lnSpc>
              <a:spcBef>
                <a:spcPts val="0"/>
              </a:spcBef>
              <a:buClr>
                <a:srgbClr val="003F7D"/>
              </a:buClr>
              <a:buSzPct val="98666"/>
              <a:buBlip>
                <a:blip r:embed="rId3"/>
              </a:buBlip>
            </a:pPr>
            <a:r>
              <a:rPr lang="en" sz="2400" kern="1200" dirty="0">
                <a:solidFill>
                  <a:srgbClr val="003F7D"/>
                </a:solidFill>
                <a:latin typeface="+mj-lt"/>
                <a:ea typeface="+mn-ea"/>
                <a:cs typeface="+mn-cs"/>
              </a:rPr>
              <a:t>Cognitive conflict (Duran 2010; Freeman 2010)</a:t>
            </a:r>
          </a:p>
          <a:p>
            <a:pPr marL="688050" lvl="1" indent="-342900">
              <a:lnSpc>
                <a:spcPct val="90000"/>
              </a:lnSpc>
              <a:spcBef>
                <a:spcPts val="0"/>
              </a:spcBef>
              <a:buClr>
                <a:srgbClr val="003F7D"/>
              </a:buClr>
              <a:buSzPct val="98666"/>
              <a:buBlip>
                <a:blip r:embed="rId3"/>
              </a:buBlip>
            </a:pPr>
            <a:r>
              <a:rPr lang="en" sz="2400" kern="1200" dirty="0">
                <a:solidFill>
                  <a:srgbClr val="003F7D"/>
                </a:solidFill>
                <a:latin typeface="+mj-lt"/>
                <a:ea typeface="+mn-ea"/>
                <a:cs typeface="+mn-cs"/>
              </a:rPr>
              <a:t>Interest (Mueller and Lockerd, 2001; Rodden et al., 2008)</a:t>
            </a:r>
          </a:p>
        </p:txBody>
      </p:sp>
    </p:spTree>
    <p:extLst>
      <p:ext uri="{BB962C8B-B14F-4D97-AF65-F5344CB8AC3E}">
        <p14:creationId xmlns:p14="http://schemas.microsoft.com/office/powerpoint/2010/main" val="29859073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sz="3200" kern="1200" dirty="0">
                <a:solidFill>
                  <a:schemeClr val="bg2"/>
                </a:solidFill>
                <a:latin typeface="+mj-lt"/>
                <a:ea typeface="+mn-ea"/>
                <a:cs typeface="+mn-cs"/>
              </a:rPr>
              <a:t>Background</a:t>
            </a:r>
            <a:r>
              <a:rPr lang="en-US" sz="3200" kern="1200" dirty="0">
                <a:solidFill>
                  <a:srgbClr val="003F7D"/>
                </a:solidFill>
                <a:latin typeface="+mj-lt"/>
                <a:ea typeface="+mn-ea"/>
                <a:cs typeface="+mn-cs"/>
              </a:rPr>
              <a:t> – Current Study</a:t>
            </a: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smtClean="0"/>
              <a:t>Titel der Folie</a:t>
            </a:r>
            <a:endParaRPr lang="de-D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08B385-C2E1-4AFC-A151-0C2E5C20BDB0}" type="slidenum">
              <a:rPr lang="de-DE" smtClean="0"/>
              <a:pPr/>
              <a:t>3</a:t>
            </a:fld>
            <a:endParaRPr lang="de-DE" dirty="0"/>
          </a:p>
        </p:txBody>
      </p:sp>
      <p:sp>
        <p:nvSpPr>
          <p:cNvPr id="5" name="Content Placeholder 4"/>
          <p:cNvSpPr>
            <a:spLocks noGrp="1"/>
          </p:cNvSpPr>
          <p:nvPr>
            <p:ph sz="quarter" idx="13"/>
          </p:nvPr>
        </p:nvSpPr>
        <p:spPr/>
        <p:txBody>
          <a:bodyPr>
            <a:normAutofit lnSpcReduction="10000"/>
          </a:bodyPr>
          <a:lstStyle/>
          <a:p>
            <a:pPr marL="287983" lvl="1" indent="-342891">
              <a:lnSpc>
                <a:spcPct val="90000"/>
              </a:lnSpc>
              <a:spcBef>
                <a:spcPts val="0"/>
              </a:spcBef>
              <a:buClr>
                <a:srgbClr val="003F7D"/>
              </a:buClr>
              <a:buSzPct val="98666"/>
              <a:buBlip>
                <a:blip r:embed="rId3"/>
              </a:buBlip>
            </a:pPr>
            <a:r>
              <a:rPr lang="en" dirty="0" smtClean="0">
                <a:solidFill>
                  <a:schemeClr val="bg2"/>
                </a:solidFill>
                <a:latin typeface="+mj-lt"/>
              </a:rPr>
              <a:t>Mouse tracking in survey research has focused on</a:t>
            </a:r>
            <a:r>
              <a:rPr lang="en" dirty="0" smtClean="0">
                <a:latin typeface="+mj-lt"/>
              </a:rPr>
              <a:t>:</a:t>
            </a:r>
          </a:p>
          <a:p>
            <a:pPr marL="688033" lvl="2" indent="-342891">
              <a:lnSpc>
                <a:spcPct val="90000"/>
              </a:lnSpc>
              <a:spcBef>
                <a:spcPts val="0"/>
              </a:spcBef>
              <a:buClr>
                <a:srgbClr val="003F7D"/>
              </a:buClr>
              <a:buSzPct val="98666"/>
              <a:buBlip>
                <a:blip r:embed="rId3"/>
              </a:buBlip>
            </a:pPr>
            <a:r>
              <a:rPr lang="en" kern="1200" dirty="0">
                <a:solidFill>
                  <a:srgbClr val="003F7D"/>
                </a:solidFill>
                <a:latin typeface="+mj-lt"/>
                <a:ea typeface="+mn-ea"/>
                <a:cs typeface="+mn-cs"/>
              </a:rPr>
              <a:t>Total distance traveled and its relationship to data quality (Steiger and Reips, 2010</a:t>
            </a:r>
            <a:r>
              <a:rPr lang="en" kern="1200" dirty="0" smtClean="0">
                <a:solidFill>
                  <a:srgbClr val="003F7D"/>
                </a:solidFill>
                <a:latin typeface="+mj-lt"/>
                <a:ea typeface="+mn-ea"/>
                <a:cs typeface="+mn-cs"/>
              </a:rPr>
              <a:t>)</a:t>
            </a:r>
            <a:endParaRPr lang="en" kern="1200" dirty="0">
              <a:solidFill>
                <a:srgbClr val="003F7D"/>
              </a:solidFill>
              <a:latin typeface="+mj-lt"/>
              <a:ea typeface="+mn-ea"/>
              <a:cs typeface="+mn-cs"/>
            </a:endParaRPr>
          </a:p>
          <a:p>
            <a:pPr marL="688033" lvl="2" indent="-342891">
              <a:lnSpc>
                <a:spcPct val="90000"/>
              </a:lnSpc>
              <a:spcBef>
                <a:spcPts val="0"/>
              </a:spcBef>
              <a:buClr>
                <a:srgbClr val="003F7D"/>
              </a:buClr>
              <a:buSzPct val="98666"/>
              <a:buBlip>
                <a:blip r:embed="rId3"/>
              </a:buBlip>
            </a:pPr>
            <a:r>
              <a:rPr lang="en" kern="1200" dirty="0">
                <a:solidFill>
                  <a:srgbClr val="003F7D"/>
                </a:solidFill>
                <a:latin typeface="+mj-lt"/>
                <a:ea typeface="+mn-ea"/>
                <a:cs typeface="+mn-cs"/>
              </a:rPr>
              <a:t>How specific movements are related to respondent difficulty (Horwitz et al., 2016)</a:t>
            </a:r>
          </a:p>
          <a:p>
            <a:pPr marL="287983" lvl="1" indent="-342891">
              <a:lnSpc>
                <a:spcPct val="90000"/>
              </a:lnSpc>
              <a:spcBef>
                <a:spcPts val="0"/>
              </a:spcBef>
              <a:buClr>
                <a:srgbClr val="003F7D"/>
              </a:buClr>
              <a:buSzPct val="98666"/>
              <a:buBlip>
                <a:blip r:embed="rId3"/>
              </a:buBlip>
            </a:pPr>
            <a:endParaRPr lang="en" dirty="0" smtClean="0">
              <a:solidFill>
                <a:schemeClr val="bg2"/>
              </a:solidFill>
              <a:latin typeface="+mj-lt"/>
            </a:endParaRPr>
          </a:p>
          <a:p>
            <a:pPr marL="287983" lvl="1" indent="-342891">
              <a:lnSpc>
                <a:spcPct val="90000"/>
              </a:lnSpc>
              <a:spcBef>
                <a:spcPts val="0"/>
              </a:spcBef>
              <a:buClr>
                <a:srgbClr val="003F7D"/>
              </a:buClr>
              <a:buSzPct val="98666"/>
              <a:buBlip>
                <a:blip r:embed="rId3"/>
              </a:buBlip>
            </a:pPr>
            <a:r>
              <a:rPr lang="en" dirty="0" smtClean="0">
                <a:solidFill>
                  <a:schemeClr val="bg2"/>
                </a:solidFill>
                <a:latin typeface="+mj-lt"/>
              </a:rPr>
              <a:t>Gaps</a:t>
            </a:r>
            <a:endParaRPr lang="en" sz="2390" kern="1200" dirty="0" smtClean="0">
              <a:solidFill>
                <a:srgbClr val="003F7D"/>
              </a:solidFill>
            </a:endParaRPr>
          </a:p>
          <a:p>
            <a:pPr marL="688050" lvl="1" indent="-342900">
              <a:lnSpc>
                <a:spcPct val="90000"/>
              </a:lnSpc>
              <a:spcBef>
                <a:spcPts val="0"/>
              </a:spcBef>
              <a:buClr>
                <a:srgbClr val="003F7D"/>
              </a:buClr>
              <a:buSzPct val="98666"/>
              <a:buBlip>
                <a:blip r:embed="rId3"/>
              </a:buBlip>
            </a:pPr>
            <a:r>
              <a:rPr lang="en" sz="2390" kern="1200" dirty="0" smtClean="0">
                <a:solidFill>
                  <a:srgbClr val="003F7D"/>
                </a:solidFill>
                <a:latin typeface="+mj-lt"/>
              </a:rPr>
              <a:t>Bringing patterns and applications to a survey context</a:t>
            </a:r>
          </a:p>
          <a:p>
            <a:pPr marL="688050" lvl="1" indent="-342900">
              <a:lnSpc>
                <a:spcPct val="90000"/>
              </a:lnSpc>
              <a:spcBef>
                <a:spcPts val="0"/>
              </a:spcBef>
              <a:buClr>
                <a:srgbClr val="003F7D"/>
              </a:buClr>
              <a:buSzPct val="98666"/>
              <a:buBlip>
                <a:blip r:embed="rId3"/>
              </a:buBlip>
            </a:pPr>
            <a:r>
              <a:rPr lang="en" sz="2390" kern="1200" dirty="0" smtClean="0">
                <a:solidFill>
                  <a:srgbClr val="003F7D"/>
                </a:solidFill>
                <a:latin typeface="+mj-lt"/>
              </a:rPr>
              <a:t>Finding meaningful indicators </a:t>
            </a:r>
          </a:p>
          <a:p>
            <a:pPr marL="688050" lvl="1" indent="-342900">
              <a:lnSpc>
                <a:spcPct val="90000"/>
              </a:lnSpc>
              <a:spcBef>
                <a:spcPts val="0"/>
              </a:spcBef>
              <a:buClr>
                <a:srgbClr val="003F7D"/>
              </a:buClr>
              <a:buSzPct val="98666"/>
              <a:buBlip>
                <a:blip r:embed="rId3"/>
              </a:buBlip>
            </a:pPr>
            <a:r>
              <a:rPr lang="en" sz="2390" kern="1200" dirty="0" smtClean="0">
                <a:solidFill>
                  <a:srgbClr val="003F7D"/>
                </a:solidFill>
                <a:latin typeface="+mj-lt"/>
              </a:rPr>
              <a:t>Predictive link between specific cognitive processes and movements</a:t>
            </a:r>
            <a:endParaRPr lang="en" dirty="0" smtClean="0">
              <a:solidFill>
                <a:schemeClr val="bg2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6456788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sz="3200" kern="1200" dirty="0">
                <a:solidFill>
                  <a:srgbClr val="003F7D"/>
                </a:solidFill>
                <a:latin typeface="+mj-lt"/>
                <a:ea typeface="+mn-ea"/>
                <a:cs typeface="+mn-cs"/>
              </a:rPr>
              <a:t>Methodology - Sample</a:t>
            </a: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smtClean="0"/>
              <a:t>Titel der Folie</a:t>
            </a:r>
            <a:endParaRPr lang="de-D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08B385-C2E1-4AFC-A151-0C2E5C20BDB0}" type="slidenum">
              <a:rPr lang="de-DE" smtClean="0"/>
              <a:pPr/>
              <a:t>4</a:t>
            </a:fld>
            <a:endParaRPr lang="de-DE" dirty="0"/>
          </a:p>
        </p:txBody>
      </p:sp>
      <p:sp>
        <p:nvSpPr>
          <p:cNvPr id="5" name="Content Placeholder 4"/>
          <p:cNvSpPr>
            <a:spLocks noGrp="1"/>
          </p:cNvSpPr>
          <p:nvPr>
            <p:ph sz="quarter" idx="13"/>
          </p:nvPr>
        </p:nvSpPr>
        <p:spPr/>
        <p:txBody>
          <a:bodyPr>
            <a:normAutofit/>
          </a:bodyPr>
          <a:lstStyle/>
          <a:p>
            <a:pPr marL="436040" lvl="1" indent="-342891">
              <a:lnSpc>
                <a:spcPct val="90000"/>
              </a:lnSpc>
              <a:spcBef>
                <a:spcPts val="0"/>
              </a:spcBef>
              <a:buClr>
                <a:srgbClr val="003F7D"/>
              </a:buClr>
              <a:buSzPct val="98666"/>
              <a:buBlip>
                <a:blip r:embed="rId2"/>
              </a:buBlip>
            </a:pPr>
            <a:r>
              <a:rPr lang="en-US" sz="3000" dirty="0">
                <a:solidFill>
                  <a:schemeClr val="bg2"/>
                </a:solidFill>
              </a:rPr>
              <a:t>Sampling </a:t>
            </a:r>
            <a:r>
              <a:rPr lang="en-US" sz="3000" dirty="0" smtClean="0">
                <a:solidFill>
                  <a:schemeClr val="bg2"/>
                </a:solidFill>
              </a:rPr>
              <a:t>Frame</a:t>
            </a:r>
            <a:endParaRPr lang="en" sz="3000" dirty="0" smtClean="0">
              <a:solidFill>
                <a:schemeClr val="bg2"/>
              </a:solidFill>
            </a:endParaRPr>
          </a:p>
          <a:p>
            <a:pPr marL="688033" lvl="2" indent="-342891">
              <a:lnSpc>
                <a:spcPct val="90000"/>
              </a:lnSpc>
              <a:spcBef>
                <a:spcPts val="0"/>
              </a:spcBef>
              <a:buClr>
                <a:srgbClr val="003F7D"/>
              </a:buClr>
              <a:buSzPct val="98666"/>
              <a:buBlip>
                <a:blip r:embed="rId2"/>
              </a:buBlip>
            </a:pPr>
            <a:r>
              <a:rPr lang="en" sz="2800" dirty="0" smtClean="0">
                <a:solidFill>
                  <a:schemeClr val="bg2"/>
                </a:solidFill>
              </a:rPr>
              <a:t>Respondents </a:t>
            </a:r>
            <a:r>
              <a:rPr lang="en" sz="2800" dirty="0">
                <a:solidFill>
                  <a:schemeClr val="bg2"/>
                </a:solidFill>
              </a:rPr>
              <a:t>to a 2014-2015 survey conducted by the Institute for Employment R</a:t>
            </a:r>
            <a:r>
              <a:rPr lang="en-US" sz="2800" dirty="0">
                <a:solidFill>
                  <a:schemeClr val="bg2"/>
                </a:solidFill>
              </a:rPr>
              <a:t>e</a:t>
            </a:r>
            <a:r>
              <a:rPr lang="en" sz="2800" dirty="0">
                <a:solidFill>
                  <a:schemeClr val="bg2"/>
                </a:solidFill>
              </a:rPr>
              <a:t>search in </a:t>
            </a:r>
            <a:r>
              <a:rPr lang="en" sz="2800" dirty="0" smtClean="0">
                <a:solidFill>
                  <a:schemeClr val="bg2"/>
                </a:solidFill>
              </a:rPr>
              <a:t>Nuremberg, </a:t>
            </a:r>
            <a:r>
              <a:rPr lang="en" sz="2800" dirty="0">
                <a:solidFill>
                  <a:schemeClr val="bg2"/>
                </a:solidFill>
              </a:rPr>
              <a:t>Germany who agreed to be contacted </a:t>
            </a:r>
            <a:r>
              <a:rPr lang="en" sz="2800" dirty="0" smtClean="0">
                <a:solidFill>
                  <a:schemeClr val="bg2"/>
                </a:solidFill>
              </a:rPr>
              <a:t>again</a:t>
            </a:r>
          </a:p>
          <a:p>
            <a:pPr marL="688033" lvl="2" indent="-342891">
              <a:lnSpc>
                <a:spcPct val="90000"/>
              </a:lnSpc>
              <a:spcBef>
                <a:spcPts val="0"/>
              </a:spcBef>
              <a:buClr>
                <a:srgbClr val="003F7D"/>
              </a:buClr>
              <a:buSzPct val="98666"/>
              <a:buBlip>
                <a:blip r:embed="rId2"/>
              </a:buBlip>
            </a:pPr>
            <a:r>
              <a:rPr lang="en" sz="2800" dirty="0" smtClean="0">
                <a:solidFill>
                  <a:schemeClr val="bg2"/>
                </a:solidFill>
              </a:rPr>
              <a:t>BA Register – majority of the German labor force</a:t>
            </a:r>
            <a:endParaRPr lang="en" sz="2800" dirty="0">
              <a:solidFill>
                <a:schemeClr val="bg2"/>
              </a:solidFill>
            </a:endParaRPr>
          </a:p>
          <a:p>
            <a:pPr marL="345142" lvl="2" indent="0">
              <a:lnSpc>
                <a:spcPct val="90000"/>
              </a:lnSpc>
              <a:spcBef>
                <a:spcPts val="0"/>
              </a:spcBef>
              <a:buClr>
                <a:srgbClr val="003F7D"/>
              </a:buClr>
              <a:buSzPct val="98666"/>
              <a:buNone/>
            </a:pPr>
            <a:endParaRPr lang="en" sz="2391" dirty="0">
              <a:solidFill>
                <a:schemeClr val="bg2"/>
              </a:solidFill>
            </a:endParaRPr>
          </a:p>
          <a:p>
            <a:pPr marL="436040" lvl="1" indent="-342891">
              <a:lnSpc>
                <a:spcPct val="90000"/>
              </a:lnSpc>
              <a:spcBef>
                <a:spcPts val="0"/>
              </a:spcBef>
              <a:buClr>
                <a:srgbClr val="003F7D"/>
              </a:buClr>
              <a:buSzPct val="98666"/>
              <a:buBlip>
                <a:blip r:embed="rId2"/>
              </a:buBlip>
            </a:pPr>
            <a:r>
              <a:rPr lang="en" sz="3000" dirty="0" smtClean="0">
                <a:solidFill>
                  <a:schemeClr val="bg2"/>
                </a:solidFill>
              </a:rPr>
              <a:t>1,627 </a:t>
            </a:r>
            <a:r>
              <a:rPr lang="en" sz="3000" dirty="0">
                <a:solidFill>
                  <a:schemeClr val="bg2"/>
                </a:solidFill>
              </a:rPr>
              <a:t>persons in sample for current </a:t>
            </a:r>
            <a:r>
              <a:rPr lang="en" sz="3000" dirty="0" smtClean="0">
                <a:solidFill>
                  <a:schemeClr val="bg2"/>
                </a:solidFill>
              </a:rPr>
              <a:t>study</a:t>
            </a:r>
          </a:p>
        </p:txBody>
      </p:sp>
    </p:spTree>
    <p:extLst>
      <p:ext uri="{BB962C8B-B14F-4D97-AF65-F5344CB8AC3E}">
        <p14:creationId xmlns:p14="http://schemas.microsoft.com/office/powerpoint/2010/main" val="4028735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sz="3200" kern="1200" dirty="0">
                <a:solidFill>
                  <a:srgbClr val="003F7D"/>
                </a:solidFill>
                <a:latin typeface="+mj-lt"/>
                <a:ea typeface="+mn-ea"/>
                <a:cs typeface="+mn-cs"/>
              </a:rPr>
              <a:t>Methodology – Response Rates</a:t>
            </a: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smtClean="0"/>
              <a:t>Titel der Folie</a:t>
            </a:r>
            <a:endParaRPr lang="de-D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08B385-C2E1-4AFC-A151-0C2E5C20BDB0}" type="slidenum">
              <a:rPr lang="de-DE" smtClean="0"/>
              <a:pPr/>
              <a:t>5</a:t>
            </a:fld>
            <a:endParaRPr lang="de-DE" dirty="0"/>
          </a:p>
        </p:txBody>
      </p:sp>
      <p:sp>
        <p:nvSpPr>
          <p:cNvPr id="5" name="Content Placeholder 4"/>
          <p:cNvSpPr>
            <a:spLocks noGrp="1"/>
          </p:cNvSpPr>
          <p:nvPr>
            <p:ph sz="quarter" idx="13"/>
          </p:nvPr>
        </p:nvSpPr>
        <p:spPr/>
        <p:txBody>
          <a:bodyPr>
            <a:normAutofit fontScale="92500" lnSpcReduction="20000"/>
          </a:bodyPr>
          <a:lstStyle/>
          <a:p>
            <a:pPr marL="436040" lvl="1" indent="-342891">
              <a:lnSpc>
                <a:spcPct val="90000"/>
              </a:lnSpc>
              <a:spcBef>
                <a:spcPts val="0"/>
              </a:spcBef>
              <a:buClr>
                <a:srgbClr val="003F7D"/>
              </a:buClr>
              <a:buSzPct val="98666"/>
              <a:buBlip>
                <a:blip r:embed="rId3"/>
              </a:buBlip>
            </a:pPr>
            <a:r>
              <a:rPr lang="en-US" sz="3000" dirty="0">
                <a:solidFill>
                  <a:schemeClr val="bg2"/>
                </a:solidFill>
              </a:rPr>
              <a:t>Sample cases invited using 3 postal mailings and 1 email</a:t>
            </a:r>
          </a:p>
          <a:p>
            <a:pPr marL="93148" lvl="1" indent="0">
              <a:lnSpc>
                <a:spcPct val="90000"/>
              </a:lnSpc>
              <a:spcBef>
                <a:spcPts val="0"/>
              </a:spcBef>
              <a:buClr>
                <a:srgbClr val="003F7D"/>
              </a:buClr>
              <a:buSzPct val="98666"/>
              <a:buNone/>
            </a:pPr>
            <a:endParaRPr lang="en-US" sz="3000" dirty="0">
              <a:solidFill>
                <a:schemeClr val="bg2"/>
              </a:solidFill>
            </a:endParaRPr>
          </a:p>
          <a:p>
            <a:pPr marL="436040" lvl="1" indent="-342891">
              <a:lnSpc>
                <a:spcPct val="90000"/>
              </a:lnSpc>
              <a:spcBef>
                <a:spcPts val="0"/>
              </a:spcBef>
              <a:buClr>
                <a:srgbClr val="003F7D"/>
              </a:buClr>
              <a:buSzPct val="98666"/>
              <a:buBlip>
                <a:blip r:embed="rId3"/>
              </a:buBlip>
            </a:pPr>
            <a:r>
              <a:rPr lang="en-US" sz="3000" dirty="0">
                <a:solidFill>
                  <a:schemeClr val="bg2"/>
                </a:solidFill>
              </a:rPr>
              <a:t>Offered </a:t>
            </a:r>
            <a:r>
              <a:rPr lang="en" sz="3000" dirty="0">
                <a:solidFill>
                  <a:schemeClr val="bg2"/>
                </a:solidFill>
              </a:rPr>
              <a:t>5€ incentive</a:t>
            </a:r>
          </a:p>
          <a:p>
            <a:pPr marL="93148" lvl="1" indent="0">
              <a:lnSpc>
                <a:spcPct val="90000"/>
              </a:lnSpc>
              <a:spcBef>
                <a:spcPts val="0"/>
              </a:spcBef>
              <a:buClr>
                <a:srgbClr val="003F7D"/>
              </a:buClr>
              <a:buSzPct val="98666"/>
              <a:buNone/>
            </a:pPr>
            <a:endParaRPr lang="en-US" sz="3000" dirty="0">
              <a:solidFill>
                <a:schemeClr val="bg2"/>
              </a:solidFill>
            </a:endParaRPr>
          </a:p>
          <a:p>
            <a:pPr marL="436040" lvl="1" indent="-342891">
              <a:lnSpc>
                <a:spcPct val="90000"/>
              </a:lnSpc>
              <a:spcBef>
                <a:spcPts val="0"/>
              </a:spcBef>
              <a:buClr>
                <a:srgbClr val="003F7D"/>
              </a:buClr>
              <a:buSzPct val="98666"/>
              <a:buBlip>
                <a:blip r:embed="rId3"/>
              </a:buBlip>
            </a:pPr>
            <a:r>
              <a:rPr lang="en-US" sz="3000" dirty="0">
                <a:solidFill>
                  <a:schemeClr val="bg2"/>
                </a:solidFill>
              </a:rPr>
              <a:t>September 5, 2016 – October 23, 2016</a:t>
            </a:r>
          </a:p>
          <a:p>
            <a:pPr marL="93148" lvl="1" indent="0">
              <a:lnSpc>
                <a:spcPct val="90000"/>
              </a:lnSpc>
              <a:spcBef>
                <a:spcPts val="0"/>
              </a:spcBef>
              <a:buClr>
                <a:srgbClr val="003F7D"/>
              </a:buClr>
              <a:buSzPct val="98666"/>
              <a:buNone/>
            </a:pPr>
            <a:endParaRPr lang="en-US" sz="3000" dirty="0">
              <a:solidFill>
                <a:schemeClr val="bg2"/>
              </a:solidFill>
            </a:endParaRPr>
          </a:p>
          <a:p>
            <a:pPr marL="436040" lvl="1" indent="-342891">
              <a:lnSpc>
                <a:spcPct val="90000"/>
              </a:lnSpc>
              <a:spcBef>
                <a:spcPts val="0"/>
              </a:spcBef>
              <a:buClr>
                <a:srgbClr val="003F7D"/>
              </a:buClr>
              <a:buSzPct val="98666"/>
              <a:buBlip>
                <a:blip r:embed="rId3"/>
              </a:buBlip>
            </a:pPr>
            <a:r>
              <a:rPr lang="en-US" sz="3000" dirty="0">
                <a:solidFill>
                  <a:schemeClr val="bg2"/>
                </a:solidFill>
              </a:rPr>
              <a:t>Final response rate: 76.8</a:t>
            </a:r>
            <a:r>
              <a:rPr lang="en-US" sz="3000" dirty="0" smtClean="0">
                <a:solidFill>
                  <a:schemeClr val="bg2"/>
                </a:solidFill>
              </a:rPr>
              <a:t>%</a:t>
            </a:r>
          </a:p>
          <a:p>
            <a:pPr marL="836090" lvl="2" indent="-342891">
              <a:lnSpc>
                <a:spcPct val="90000"/>
              </a:lnSpc>
              <a:spcBef>
                <a:spcPts val="0"/>
              </a:spcBef>
              <a:buClr>
                <a:srgbClr val="003F7D"/>
              </a:buClr>
              <a:buSzPct val="98666"/>
              <a:buBlip>
                <a:blip r:embed="rId3"/>
              </a:buBlip>
            </a:pPr>
            <a:r>
              <a:rPr lang="en-US" dirty="0" smtClean="0">
                <a:solidFill>
                  <a:schemeClr val="bg2"/>
                </a:solidFill>
              </a:rPr>
              <a:t>Removed:</a:t>
            </a:r>
          </a:p>
          <a:p>
            <a:pPr marL="1293290" lvl="3" indent="-342891">
              <a:lnSpc>
                <a:spcPct val="90000"/>
              </a:lnSpc>
              <a:spcBef>
                <a:spcPts val="0"/>
              </a:spcBef>
              <a:buClr>
                <a:srgbClr val="003F7D"/>
              </a:buClr>
              <a:buSzPct val="98666"/>
              <a:buBlip>
                <a:blip r:embed="rId3"/>
              </a:buBlip>
            </a:pPr>
            <a:r>
              <a:rPr lang="en-US" sz="2400" dirty="0" smtClean="0">
                <a:solidFill>
                  <a:schemeClr val="bg2"/>
                </a:solidFill>
              </a:rPr>
              <a:t>Cases that did not use a mouse</a:t>
            </a:r>
          </a:p>
          <a:p>
            <a:pPr marL="1293290" lvl="3" indent="-342891">
              <a:lnSpc>
                <a:spcPct val="90000"/>
              </a:lnSpc>
              <a:spcBef>
                <a:spcPts val="0"/>
              </a:spcBef>
              <a:buClr>
                <a:srgbClr val="003F7D"/>
              </a:buClr>
              <a:buSzPct val="98666"/>
              <a:buBlip>
                <a:blip r:embed="rId3"/>
              </a:buBlip>
            </a:pPr>
            <a:r>
              <a:rPr lang="en-US" sz="2400" dirty="0" smtClean="0">
                <a:solidFill>
                  <a:schemeClr val="bg2"/>
                </a:solidFill>
              </a:rPr>
              <a:t>Cases that took longer than a predetermined threshold to answer</a:t>
            </a:r>
          </a:p>
          <a:p>
            <a:pPr marL="1293290" lvl="3" indent="-342891">
              <a:lnSpc>
                <a:spcPct val="90000"/>
              </a:lnSpc>
              <a:spcBef>
                <a:spcPts val="0"/>
              </a:spcBef>
              <a:buClr>
                <a:srgbClr val="003F7D"/>
              </a:buClr>
              <a:buSzPct val="98666"/>
              <a:buBlip>
                <a:blip r:embed="rId3"/>
              </a:buBlip>
            </a:pPr>
            <a:r>
              <a:rPr lang="en-US" sz="2400" dirty="0" smtClean="0">
                <a:solidFill>
                  <a:schemeClr val="bg2"/>
                </a:solidFill>
              </a:rPr>
              <a:t>Cases where mouse tracking did not work</a:t>
            </a:r>
          </a:p>
          <a:p>
            <a:pPr marL="1293290" lvl="3" indent="-342891">
              <a:lnSpc>
                <a:spcPct val="90000"/>
              </a:lnSpc>
              <a:spcBef>
                <a:spcPts val="0"/>
              </a:spcBef>
              <a:buClr>
                <a:srgbClr val="003F7D"/>
              </a:buClr>
              <a:buSzPct val="98666"/>
              <a:buBlip>
                <a:blip r:embed="rId3"/>
              </a:buBlip>
            </a:pPr>
            <a:r>
              <a:rPr lang="en-US" sz="2400" dirty="0" smtClean="0">
                <a:solidFill>
                  <a:schemeClr val="bg2"/>
                </a:solidFill>
              </a:rPr>
              <a:t>Cases with item nonresponse on specific screens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4614332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sz="3200" kern="1200" dirty="0">
                <a:solidFill>
                  <a:srgbClr val="003F7D"/>
                </a:solidFill>
                <a:latin typeface="+mj-lt"/>
                <a:ea typeface="+mn-ea"/>
                <a:cs typeface="+mn-cs"/>
              </a:rPr>
              <a:t>Methodology – Data </a:t>
            </a: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smtClean="0"/>
              <a:t>Titel der Folie</a:t>
            </a:r>
            <a:endParaRPr lang="de-D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08B385-C2E1-4AFC-A151-0C2E5C20BDB0}" type="slidenum">
              <a:rPr lang="de-DE" smtClean="0"/>
              <a:pPr/>
              <a:t>6</a:t>
            </a:fld>
            <a:endParaRPr lang="de-DE" dirty="0"/>
          </a:p>
        </p:txBody>
      </p:sp>
      <p:sp>
        <p:nvSpPr>
          <p:cNvPr id="5" name="Content Placeholder 4"/>
          <p:cNvSpPr>
            <a:spLocks noGrp="1"/>
          </p:cNvSpPr>
          <p:nvPr>
            <p:ph sz="quarter" idx="13"/>
          </p:nvPr>
        </p:nvSpPr>
        <p:spPr/>
        <p:txBody>
          <a:bodyPr>
            <a:normAutofit fontScale="92500" lnSpcReduction="10000"/>
          </a:bodyPr>
          <a:lstStyle/>
          <a:p>
            <a:pPr marL="436040" lvl="1" indent="-342891">
              <a:lnSpc>
                <a:spcPct val="90000"/>
              </a:lnSpc>
              <a:spcBef>
                <a:spcPts val="0"/>
              </a:spcBef>
              <a:buClr>
                <a:srgbClr val="003F7D"/>
              </a:buClr>
              <a:buSzPct val="98666"/>
              <a:buBlip>
                <a:blip r:embed="rId2"/>
              </a:buBlip>
            </a:pPr>
            <a:r>
              <a:rPr lang="en-US" sz="3000" dirty="0" smtClean="0">
                <a:solidFill>
                  <a:schemeClr val="bg2"/>
                </a:solidFill>
              </a:rPr>
              <a:t>Questions about opinions, employment and demographics</a:t>
            </a:r>
          </a:p>
          <a:p>
            <a:pPr marL="93149" lvl="1" indent="0">
              <a:lnSpc>
                <a:spcPct val="90000"/>
              </a:lnSpc>
              <a:spcBef>
                <a:spcPts val="0"/>
              </a:spcBef>
              <a:buClr>
                <a:srgbClr val="003F7D"/>
              </a:buClr>
              <a:buSzPct val="98666"/>
              <a:buNone/>
            </a:pPr>
            <a:endParaRPr lang="en" sz="3000" dirty="0" smtClean="0">
              <a:solidFill>
                <a:schemeClr val="bg2"/>
              </a:solidFill>
            </a:endParaRPr>
          </a:p>
          <a:p>
            <a:pPr marL="436040" lvl="1" indent="-342891">
              <a:lnSpc>
                <a:spcPct val="90000"/>
              </a:lnSpc>
              <a:spcBef>
                <a:spcPts val="0"/>
              </a:spcBef>
              <a:buClr>
                <a:srgbClr val="003F7D"/>
              </a:buClr>
              <a:buSzPct val="98666"/>
              <a:buBlip>
                <a:blip r:embed="rId2"/>
              </a:buBlip>
            </a:pPr>
            <a:r>
              <a:rPr lang="en" sz="3000" dirty="0" smtClean="0">
                <a:solidFill>
                  <a:schemeClr val="bg2"/>
                </a:solidFill>
              </a:rPr>
              <a:t>Experiments</a:t>
            </a:r>
          </a:p>
          <a:p>
            <a:pPr marL="836090" lvl="2" indent="-342891">
              <a:lnSpc>
                <a:spcPct val="90000"/>
              </a:lnSpc>
              <a:spcBef>
                <a:spcPts val="0"/>
              </a:spcBef>
              <a:buClr>
                <a:srgbClr val="003F7D"/>
              </a:buClr>
              <a:buSzPct val="98666"/>
              <a:buBlip>
                <a:blip r:embed="rId2"/>
              </a:buBlip>
            </a:pPr>
            <a:r>
              <a:rPr lang="en" sz="2600" dirty="0" smtClean="0">
                <a:solidFill>
                  <a:schemeClr val="bg2"/>
                </a:solidFill>
              </a:rPr>
              <a:t>Sorted VS unsorted </a:t>
            </a:r>
            <a:r>
              <a:rPr lang="en" sz="2600" dirty="0">
                <a:solidFill>
                  <a:schemeClr val="bg2"/>
                </a:solidFill>
              </a:rPr>
              <a:t>response options </a:t>
            </a:r>
            <a:endParaRPr lang="en" sz="2600" dirty="0" smtClean="0">
              <a:solidFill>
                <a:schemeClr val="bg2"/>
              </a:solidFill>
            </a:endParaRPr>
          </a:p>
          <a:p>
            <a:pPr marL="836090" lvl="2" indent="-342891">
              <a:lnSpc>
                <a:spcPct val="90000"/>
              </a:lnSpc>
              <a:spcBef>
                <a:spcPts val="0"/>
              </a:spcBef>
              <a:buClr>
                <a:srgbClr val="003F7D"/>
              </a:buClr>
              <a:buSzPct val="98666"/>
              <a:buBlip>
                <a:blip r:embed="rId2"/>
              </a:buBlip>
            </a:pPr>
            <a:r>
              <a:rPr lang="en" sz="2600" dirty="0" smtClean="0">
                <a:solidFill>
                  <a:schemeClr val="bg2"/>
                </a:solidFill>
              </a:rPr>
              <a:t>Simple VS complex response options</a:t>
            </a:r>
          </a:p>
          <a:p>
            <a:pPr marL="836090" lvl="2" indent="-342891">
              <a:lnSpc>
                <a:spcPct val="90000"/>
              </a:lnSpc>
              <a:spcBef>
                <a:spcPts val="0"/>
              </a:spcBef>
              <a:buClr>
                <a:srgbClr val="003F7D"/>
              </a:buClr>
              <a:buSzPct val="98666"/>
              <a:buBlip>
                <a:blip r:embed="rId2"/>
              </a:buBlip>
            </a:pPr>
            <a:r>
              <a:rPr lang="en" sz="2600" dirty="0" smtClean="0">
                <a:solidFill>
                  <a:schemeClr val="bg2"/>
                </a:solidFill>
              </a:rPr>
              <a:t>Check all that apply VS yes/no format</a:t>
            </a:r>
          </a:p>
          <a:p>
            <a:pPr marL="493199" lvl="2" indent="0">
              <a:lnSpc>
                <a:spcPct val="90000"/>
              </a:lnSpc>
              <a:spcBef>
                <a:spcPts val="0"/>
              </a:spcBef>
              <a:buClr>
                <a:srgbClr val="003F7D"/>
              </a:buClr>
              <a:buSzPct val="98666"/>
              <a:buNone/>
            </a:pPr>
            <a:endParaRPr lang="en" sz="2600" dirty="0" smtClean="0">
              <a:solidFill>
                <a:schemeClr val="bg2"/>
              </a:solidFill>
            </a:endParaRPr>
          </a:p>
          <a:p>
            <a:pPr marL="436040" lvl="1" indent="-342891">
              <a:lnSpc>
                <a:spcPct val="90000"/>
              </a:lnSpc>
              <a:spcBef>
                <a:spcPts val="0"/>
              </a:spcBef>
              <a:buClr>
                <a:srgbClr val="003F7D"/>
              </a:buClr>
              <a:buSzPct val="98666"/>
              <a:buBlip>
                <a:blip r:embed="rId2"/>
              </a:buBlip>
            </a:pPr>
            <a:r>
              <a:rPr lang="en" sz="3000" dirty="0" smtClean="0">
                <a:solidFill>
                  <a:schemeClr val="bg2"/>
                </a:solidFill>
              </a:rPr>
              <a:t>Mouse movements</a:t>
            </a:r>
          </a:p>
          <a:p>
            <a:pPr marL="836090" lvl="2" indent="-342891">
              <a:lnSpc>
                <a:spcPct val="90000"/>
              </a:lnSpc>
              <a:spcBef>
                <a:spcPts val="0"/>
              </a:spcBef>
              <a:buClr>
                <a:srgbClr val="003F7D"/>
              </a:buClr>
              <a:buSzPct val="98666"/>
              <a:buBlip>
                <a:blip r:embed="rId2"/>
              </a:buBlip>
            </a:pPr>
            <a:r>
              <a:rPr lang="en" sz="2600" dirty="0" smtClean="0">
                <a:solidFill>
                  <a:schemeClr val="bg2"/>
                </a:solidFill>
              </a:rPr>
              <a:t>Collected using JavaScript</a:t>
            </a:r>
          </a:p>
          <a:p>
            <a:pPr marL="836090" lvl="2" indent="-342891">
              <a:lnSpc>
                <a:spcPct val="90000"/>
              </a:lnSpc>
              <a:spcBef>
                <a:spcPts val="0"/>
              </a:spcBef>
              <a:buClr>
                <a:srgbClr val="003F7D"/>
              </a:buClr>
              <a:buSzPct val="98666"/>
              <a:buBlip>
                <a:blip r:embed="rId2"/>
              </a:buBlip>
            </a:pPr>
            <a:r>
              <a:rPr lang="en" sz="2600" dirty="0" smtClean="0">
                <a:solidFill>
                  <a:schemeClr val="bg2"/>
                </a:solidFill>
              </a:rPr>
              <a:t>Analyzed using R package mousetrap (</a:t>
            </a:r>
            <a:r>
              <a:rPr lang="en-US" sz="2600" dirty="0">
                <a:solidFill>
                  <a:schemeClr val="bg2"/>
                </a:solidFill>
              </a:rPr>
              <a:t>https://</a:t>
            </a:r>
            <a:r>
              <a:rPr lang="en-US" sz="2600" dirty="0" smtClean="0">
                <a:solidFill>
                  <a:schemeClr val="bg2"/>
                </a:solidFill>
              </a:rPr>
              <a:t>github.com/PascalKieslich/mousetrap)</a:t>
            </a:r>
            <a:endParaRPr lang="en" sz="2600" dirty="0">
              <a:solidFill>
                <a:schemeClr val="bg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936215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sz="3200" kern="1200" dirty="0">
                <a:solidFill>
                  <a:srgbClr val="003F7D"/>
                </a:solidFill>
                <a:latin typeface="+mj-lt"/>
                <a:ea typeface="+mn-ea"/>
                <a:cs typeface="+mn-cs"/>
              </a:rPr>
              <a:t>Analysis Measures</a:t>
            </a: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smtClean="0"/>
              <a:t>Titel der Folie</a:t>
            </a:r>
            <a:endParaRPr lang="de-D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08B385-C2E1-4AFC-A151-0C2E5C20BDB0}" type="slidenum">
              <a:rPr lang="de-DE" smtClean="0"/>
              <a:pPr/>
              <a:t>7</a:t>
            </a:fld>
            <a:endParaRPr lang="de-DE" dirty="0"/>
          </a:p>
        </p:txBody>
      </p:sp>
      <p:sp>
        <p:nvSpPr>
          <p:cNvPr id="5" name="Content Placeholder 4"/>
          <p:cNvSpPr>
            <a:spLocks noGrp="1"/>
          </p:cNvSpPr>
          <p:nvPr>
            <p:ph sz="quarter" idx="13"/>
          </p:nvPr>
        </p:nvSpPr>
        <p:spPr/>
        <p:txBody>
          <a:bodyPr>
            <a:normAutofit/>
          </a:bodyPr>
          <a:lstStyle/>
          <a:p>
            <a:pPr marL="436040" lvl="1" indent="-342891">
              <a:lnSpc>
                <a:spcPct val="90000"/>
              </a:lnSpc>
              <a:spcBef>
                <a:spcPts val="0"/>
              </a:spcBef>
              <a:buClr>
                <a:srgbClr val="003F7D"/>
              </a:buClr>
              <a:buSzPct val="98666"/>
              <a:buBlip>
                <a:blip r:embed="rId3"/>
              </a:buBlip>
            </a:pPr>
            <a:r>
              <a:rPr lang="en-US" sz="3000" dirty="0" smtClean="0">
                <a:solidFill>
                  <a:schemeClr val="bg2"/>
                </a:solidFill>
              </a:rPr>
              <a:t>Total distance traveled</a:t>
            </a:r>
          </a:p>
          <a:p>
            <a:pPr marL="836090" lvl="2" indent="-342891">
              <a:lnSpc>
                <a:spcPct val="90000"/>
              </a:lnSpc>
              <a:spcBef>
                <a:spcPts val="0"/>
              </a:spcBef>
              <a:buClr>
                <a:srgbClr val="003F7D"/>
              </a:buClr>
              <a:buSzPct val="98666"/>
              <a:buBlip>
                <a:blip r:embed="rId3"/>
              </a:buBlip>
            </a:pPr>
            <a:r>
              <a:rPr lang="en-US" sz="2600" dirty="0" smtClean="0">
                <a:solidFill>
                  <a:schemeClr val="bg2"/>
                </a:solidFill>
              </a:rPr>
              <a:t>Sum of pixels covered by the mouse</a:t>
            </a:r>
          </a:p>
          <a:p>
            <a:pPr marL="493199" lvl="2" indent="0">
              <a:lnSpc>
                <a:spcPct val="90000"/>
              </a:lnSpc>
              <a:spcBef>
                <a:spcPts val="0"/>
              </a:spcBef>
              <a:buClr>
                <a:srgbClr val="003F7D"/>
              </a:buClr>
              <a:buSzPct val="98666"/>
              <a:buNone/>
            </a:pPr>
            <a:endParaRPr lang="en-US" sz="2600" dirty="0" smtClean="0">
              <a:solidFill>
                <a:schemeClr val="bg2"/>
              </a:solidFill>
            </a:endParaRPr>
          </a:p>
          <a:p>
            <a:pPr marL="436040" lvl="1" indent="-342891">
              <a:lnSpc>
                <a:spcPct val="90000"/>
              </a:lnSpc>
              <a:spcBef>
                <a:spcPts val="0"/>
              </a:spcBef>
              <a:buClr>
                <a:srgbClr val="003F7D"/>
              </a:buClr>
              <a:buSzPct val="98666"/>
              <a:buBlip>
                <a:blip r:embed="rId3"/>
              </a:buBlip>
            </a:pPr>
            <a:r>
              <a:rPr lang="en-US" sz="3000" dirty="0">
                <a:solidFill>
                  <a:schemeClr val="bg2"/>
                </a:solidFill>
              </a:rPr>
              <a:t>Regressions</a:t>
            </a:r>
          </a:p>
          <a:p>
            <a:pPr marL="836090" lvl="2" indent="-342891">
              <a:lnSpc>
                <a:spcPct val="90000"/>
              </a:lnSpc>
              <a:spcBef>
                <a:spcPts val="0"/>
              </a:spcBef>
              <a:buClr>
                <a:srgbClr val="003F7D"/>
              </a:buClr>
              <a:buSzPct val="98666"/>
              <a:buBlip>
                <a:blip r:embed="rId3"/>
              </a:buBlip>
            </a:pPr>
            <a:r>
              <a:rPr lang="en-US" sz="2600" dirty="0">
                <a:solidFill>
                  <a:schemeClr val="bg2"/>
                </a:solidFill>
              </a:rPr>
              <a:t>Any movement back and forth in the x- or </a:t>
            </a:r>
            <a:r>
              <a:rPr lang="en-US" sz="2600" dirty="0" smtClean="0">
                <a:solidFill>
                  <a:schemeClr val="bg2"/>
                </a:solidFill>
              </a:rPr>
              <a:t>y-direction</a:t>
            </a:r>
          </a:p>
          <a:p>
            <a:pPr marL="493199" lvl="2" indent="0">
              <a:lnSpc>
                <a:spcPct val="90000"/>
              </a:lnSpc>
              <a:spcBef>
                <a:spcPts val="0"/>
              </a:spcBef>
              <a:buClr>
                <a:srgbClr val="003F7D"/>
              </a:buClr>
              <a:buSzPct val="98666"/>
              <a:buNone/>
            </a:pPr>
            <a:endParaRPr lang="en-US" sz="2600" dirty="0" smtClean="0">
              <a:solidFill>
                <a:schemeClr val="bg2"/>
              </a:solidFill>
            </a:endParaRPr>
          </a:p>
          <a:p>
            <a:pPr marL="436040" lvl="1" indent="-342891">
              <a:lnSpc>
                <a:spcPct val="90000"/>
              </a:lnSpc>
              <a:spcBef>
                <a:spcPts val="0"/>
              </a:spcBef>
              <a:buClr>
                <a:srgbClr val="003F7D"/>
              </a:buClr>
              <a:buSzPct val="98666"/>
              <a:buBlip>
                <a:blip r:embed="rId3"/>
              </a:buBlip>
            </a:pPr>
            <a:r>
              <a:rPr lang="en-US" sz="3000" dirty="0" smtClean="0">
                <a:solidFill>
                  <a:schemeClr val="bg2"/>
                </a:solidFill>
              </a:rPr>
              <a:t>Hovers</a:t>
            </a:r>
          </a:p>
          <a:p>
            <a:pPr marL="836090" lvl="2" indent="-342891">
              <a:lnSpc>
                <a:spcPct val="90000"/>
              </a:lnSpc>
              <a:spcBef>
                <a:spcPts val="0"/>
              </a:spcBef>
              <a:buClr>
                <a:srgbClr val="003F7D"/>
              </a:buClr>
              <a:buSzPct val="98666"/>
              <a:buBlip>
                <a:blip r:embed="rId3"/>
              </a:buBlip>
            </a:pPr>
            <a:r>
              <a:rPr lang="en-US" sz="2600" dirty="0" smtClean="0">
                <a:solidFill>
                  <a:schemeClr val="bg2"/>
                </a:solidFill>
              </a:rPr>
              <a:t>Holding the mouse still for more than two seconds</a:t>
            </a:r>
            <a:endParaRPr lang="en" sz="2600" dirty="0">
              <a:solidFill>
                <a:schemeClr val="bg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502634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sz="3200" kern="1200" dirty="0">
                <a:solidFill>
                  <a:srgbClr val="003F7D"/>
                </a:solidFill>
                <a:latin typeface="+mj-lt"/>
                <a:ea typeface="+mn-ea"/>
                <a:cs typeface="+mn-cs"/>
              </a:rPr>
              <a:t>Example – Total distance traveled</a:t>
            </a: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smtClean="0"/>
              <a:t>Titel der Folie</a:t>
            </a:r>
            <a:endParaRPr lang="de-D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08B385-C2E1-4AFC-A151-0C2E5C20BDB0}" type="slidenum">
              <a:rPr lang="de-DE" smtClean="0"/>
              <a:pPr/>
              <a:t>8</a:t>
            </a:fld>
            <a:endParaRPr lang="de-DE" dirty="0"/>
          </a:p>
        </p:txBody>
      </p:sp>
      <p:pic>
        <p:nvPicPr>
          <p:cNvPr id="6" name="Shape 143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834680" y="1222581"/>
            <a:ext cx="7242525" cy="52849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9207634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sz="3200" kern="1200" dirty="0">
                <a:solidFill>
                  <a:srgbClr val="003F7D"/>
                </a:solidFill>
                <a:latin typeface="+mj-lt"/>
                <a:ea typeface="+mn-ea"/>
                <a:cs typeface="+mn-cs"/>
              </a:rPr>
              <a:t>Example – Vertical regressions</a:t>
            </a: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smtClean="0"/>
              <a:t>Titel der Folie</a:t>
            </a:r>
            <a:endParaRPr lang="de-D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08B385-C2E1-4AFC-A151-0C2E5C20BDB0}" type="slidenum">
              <a:rPr lang="de-DE" smtClean="0"/>
              <a:pPr/>
              <a:t>9</a:t>
            </a:fld>
            <a:endParaRPr lang="de-DE" dirty="0"/>
          </a:p>
        </p:txBody>
      </p:sp>
      <p:pic>
        <p:nvPicPr>
          <p:cNvPr id="6" name="Shape 149" descr="yflips.PNG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1603053" y="1311875"/>
            <a:ext cx="5445451" cy="5031551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8933282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sz="3200" kern="1200" dirty="0">
                <a:solidFill>
                  <a:srgbClr val="003F7D"/>
                </a:solidFill>
                <a:latin typeface="+mj-lt"/>
                <a:ea typeface="+mn-ea"/>
                <a:cs typeface="+mn-cs"/>
              </a:rPr>
              <a:t>Hypotheses</a:t>
            </a: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smtClean="0"/>
              <a:t>Titel der Folie</a:t>
            </a:r>
            <a:endParaRPr lang="de-D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08B385-C2E1-4AFC-A151-0C2E5C20BDB0}" type="slidenum">
              <a:rPr lang="de-DE" smtClean="0"/>
              <a:pPr/>
              <a:t>10</a:t>
            </a:fld>
            <a:endParaRPr lang="de-DE" dirty="0"/>
          </a:p>
        </p:txBody>
      </p:sp>
      <p:sp>
        <p:nvSpPr>
          <p:cNvPr id="5" name="Content Placeholder 4"/>
          <p:cNvSpPr>
            <a:spLocks noGrp="1"/>
          </p:cNvSpPr>
          <p:nvPr>
            <p:ph sz="quarter" idx="13"/>
          </p:nvPr>
        </p:nvSpPr>
        <p:spPr>
          <a:xfrm>
            <a:off x="540000" y="1550987"/>
            <a:ext cx="7524000" cy="4492625"/>
          </a:xfrm>
        </p:spPr>
        <p:txBody>
          <a:bodyPr>
            <a:normAutofit fontScale="92500"/>
          </a:bodyPr>
          <a:lstStyle/>
          <a:p>
            <a:pPr marL="436040" lvl="1" indent="-342891">
              <a:lnSpc>
                <a:spcPct val="90000"/>
              </a:lnSpc>
              <a:spcBef>
                <a:spcPts val="0"/>
              </a:spcBef>
              <a:buClr>
                <a:srgbClr val="003F7D"/>
              </a:buClr>
              <a:buSzPct val="98666"/>
              <a:buBlip>
                <a:blip r:embed="rId2"/>
              </a:buBlip>
            </a:pPr>
            <a:r>
              <a:rPr lang="en-US" sz="3000" dirty="0" smtClean="0">
                <a:solidFill>
                  <a:schemeClr val="bg2"/>
                </a:solidFill>
              </a:rPr>
              <a:t>Sorted vs unsorted lists</a:t>
            </a:r>
            <a:endParaRPr lang="en-US" sz="3000" dirty="0">
              <a:solidFill>
                <a:schemeClr val="bg2"/>
              </a:solidFill>
            </a:endParaRPr>
          </a:p>
          <a:p>
            <a:pPr marL="836090" lvl="2" indent="-342891">
              <a:lnSpc>
                <a:spcPct val="90000"/>
              </a:lnSpc>
              <a:spcBef>
                <a:spcPts val="0"/>
              </a:spcBef>
              <a:buClr>
                <a:srgbClr val="003F7D"/>
              </a:buClr>
              <a:buSzPct val="98666"/>
              <a:buBlip>
                <a:blip r:embed="rId2"/>
              </a:buBlip>
            </a:pPr>
            <a:r>
              <a:rPr lang="en-US" sz="2600" dirty="0" smtClean="0">
                <a:solidFill>
                  <a:schemeClr val="bg2"/>
                </a:solidFill>
              </a:rPr>
              <a:t>More vertical regressions in unsorted lists [H1]</a:t>
            </a:r>
          </a:p>
          <a:p>
            <a:pPr marL="836090" lvl="2" indent="-342891">
              <a:lnSpc>
                <a:spcPct val="90000"/>
              </a:lnSpc>
              <a:spcBef>
                <a:spcPts val="0"/>
              </a:spcBef>
              <a:buClr>
                <a:srgbClr val="003F7D"/>
              </a:buClr>
              <a:buSzPct val="98666"/>
              <a:buBlip>
                <a:blip r:embed="rId2"/>
              </a:buBlip>
            </a:pPr>
            <a:r>
              <a:rPr lang="en-US" sz="2600" dirty="0" smtClean="0">
                <a:solidFill>
                  <a:schemeClr val="bg2"/>
                </a:solidFill>
              </a:rPr>
              <a:t>Longer total distance traveled in unsorted lists [H2]</a:t>
            </a:r>
          </a:p>
          <a:p>
            <a:pPr marL="436040" lvl="1" indent="-342891">
              <a:lnSpc>
                <a:spcPct val="90000"/>
              </a:lnSpc>
              <a:spcBef>
                <a:spcPts val="0"/>
              </a:spcBef>
              <a:buClr>
                <a:srgbClr val="003F7D"/>
              </a:buClr>
              <a:buSzPct val="98666"/>
              <a:buBlip>
                <a:blip r:embed="rId2"/>
              </a:buBlip>
            </a:pPr>
            <a:endParaRPr lang="en-US" sz="3000" dirty="0" smtClean="0">
              <a:solidFill>
                <a:schemeClr val="bg2"/>
              </a:solidFill>
            </a:endParaRPr>
          </a:p>
          <a:p>
            <a:pPr marL="436040" lvl="1" indent="-342891">
              <a:lnSpc>
                <a:spcPct val="90000"/>
              </a:lnSpc>
              <a:spcBef>
                <a:spcPts val="0"/>
              </a:spcBef>
              <a:buClr>
                <a:srgbClr val="003F7D"/>
              </a:buClr>
              <a:buSzPct val="98666"/>
              <a:buBlip>
                <a:blip r:embed="rId2"/>
              </a:buBlip>
            </a:pPr>
            <a:r>
              <a:rPr lang="en-US" sz="3000" dirty="0" smtClean="0">
                <a:solidFill>
                  <a:schemeClr val="bg2"/>
                </a:solidFill>
              </a:rPr>
              <a:t>Check all that apply vs yes/no format</a:t>
            </a:r>
          </a:p>
          <a:p>
            <a:pPr marL="836090" lvl="2" indent="-342891">
              <a:lnSpc>
                <a:spcPct val="90000"/>
              </a:lnSpc>
              <a:spcBef>
                <a:spcPts val="0"/>
              </a:spcBef>
              <a:buClr>
                <a:srgbClr val="003F7D"/>
              </a:buClr>
              <a:buSzPct val="98666"/>
              <a:buBlip>
                <a:blip r:embed="rId2"/>
              </a:buBlip>
            </a:pPr>
            <a:r>
              <a:rPr lang="en-US" sz="2600" dirty="0" smtClean="0">
                <a:solidFill>
                  <a:schemeClr val="bg2"/>
                </a:solidFill>
              </a:rPr>
              <a:t>Longer total distance traveled in yes/no format [H3]</a:t>
            </a:r>
          </a:p>
          <a:p>
            <a:pPr marL="836090" lvl="2" indent="-342891">
              <a:lnSpc>
                <a:spcPct val="90000"/>
              </a:lnSpc>
              <a:spcBef>
                <a:spcPts val="0"/>
              </a:spcBef>
              <a:buClr>
                <a:srgbClr val="003F7D"/>
              </a:buClr>
              <a:buSzPct val="98666"/>
              <a:buBlip>
                <a:blip r:embed="rId2"/>
              </a:buBlip>
            </a:pPr>
            <a:r>
              <a:rPr lang="en-US" sz="2600" dirty="0" smtClean="0">
                <a:solidFill>
                  <a:schemeClr val="bg2"/>
                </a:solidFill>
              </a:rPr>
              <a:t>More horizontal regression in yes/no format [H4]</a:t>
            </a:r>
          </a:p>
          <a:p>
            <a:pPr marL="436040" lvl="1" indent="-342891">
              <a:lnSpc>
                <a:spcPct val="90000"/>
              </a:lnSpc>
              <a:spcBef>
                <a:spcPts val="0"/>
              </a:spcBef>
              <a:buClr>
                <a:srgbClr val="003F7D"/>
              </a:buClr>
              <a:buSzPct val="98666"/>
              <a:buBlip>
                <a:blip r:embed="rId2"/>
              </a:buBlip>
            </a:pPr>
            <a:endParaRPr lang="en-US" sz="3000" dirty="0" smtClean="0">
              <a:solidFill>
                <a:schemeClr val="bg2"/>
              </a:solidFill>
            </a:endParaRPr>
          </a:p>
          <a:p>
            <a:pPr marL="436040" lvl="1" indent="-342891">
              <a:lnSpc>
                <a:spcPct val="90000"/>
              </a:lnSpc>
              <a:spcBef>
                <a:spcPts val="0"/>
              </a:spcBef>
              <a:buClr>
                <a:srgbClr val="003F7D"/>
              </a:buClr>
              <a:buSzPct val="98666"/>
              <a:buBlip>
                <a:blip r:embed="rId2"/>
              </a:buBlip>
            </a:pPr>
            <a:r>
              <a:rPr lang="en-US" sz="3000" dirty="0" smtClean="0">
                <a:solidFill>
                  <a:schemeClr val="bg2"/>
                </a:solidFill>
              </a:rPr>
              <a:t>Simple vs complex response options</a:t>
            </a:r>
            <a:endParaRPr lang="en-US" sz="3000" dirty="0">
              <a:solidFill>
                <a:schemeClr val="bg2"/>
              </a:solidFill>
            </a:endParaRPr>
          </a:p>
          <a:p>
            <a:pPr marL="688033" lvl="2" indent="-342891">
              <a:lnSpc>
                <a:spcPct val="90000"/>
              </a:lnSpc>
              <a:spcBef>
                <a:spcPts val="0"/>
              </a:spcBef>
              <a:buClr>
                <a:srgbClr val="003F7D"/>
              </a:buClr>
              <a:buSzPct val="98666"/>
              <a:buBlip>
                <a:blip r:embed="rId2"/>
              </a:buBlip>
            </a:pPr>
            <a:r>
              <a:rPr lang="en" dirty="0" smtClean="0">
                <a:solidFill>
                  <a:schemeClr val="bg2"/>
                </a:solidFill>
              </a:rPr>
              <a:t>More </a:t>
            </a:r>
            <a:r>
              <a:rPr lang="en" dirty="0">
                <a:solidFill>
                  <a:schemeClr val="bg2"/>
                </a:solidFill>
              </a:rPr>
              <a:t>hovers in the response options for </a:t>
            </a:r>
            <a:r>
              <a:rPr lang="en" dirty="0" smtClean="0">
                <a:solidFill>
                  <a:schemeClr val="bg2"/>
                </a:solidFill>
              </a:rPr>
              <a:t>complex [H5</a:t>
            </a:r>
            <a:r>
              <a:rPr lang="en" dirty="0">
                <a:solidFill>
                  <a:schemeClr val="bg2"/>
                </a:solidFill>
              </a:rPr>
              <a:t>]</a:t>
            </a:r>
          </a:p>
          <a:p>
            <a:pPr marL="688033" lvl="2" indent="-342891">
              <a:lnSpc>
                <a:spcPct val="90000"/>
              </a:lnSpc>
              <a:spcBef>
                <a:spcPts val="0"/>
              </a:spcBef>
              <a:buClr>
                <a:srgbClr val="003F7D"/>
              </a:buClr>
              <a:buSzPct val="98666"/>
              <a:buBlip>
                <a:blip r:embed="rId2"/>
              </a:buBlip>
            </a:pPr>
            <a:r>
              <a:rPr lang="en" dirty="0">
                <a:solidFill>
                  <a:schemeClr val="bg2"/>
                </a:solidFill>
              </a:rPr>
              <a:t>Longer hovers for </a:t>
            </a:r>
            <a:r>
              <a:rPr lang="en" dirty="0" smtClean="0">
                <a:solidFill>
                  <a:schemeClr val="bg2"/>
                </a:solidFill>
              </a:rPr>
              <a:t>complex [H6</a:t>
            </a:r>
            <a:r>
              <a:rPr lang="en" dirty="0">
                <a:solidFill>
                  <a:schemeClr val="bg2"/>
                </a:solidFill>
              </a:rPr>
              <a:t>]</a:t>
            </a:r>
          </a:p>
        </p:txBody>
      </p:sp>
    </p:spTree>
    <p:extLst>
      <p:ext uri="{BB962C8B-B14F-4D97-AF65-F5344CB8AC3E}">
        <p14:creationId xmlns:p14="http://schemas.microsoft.com/office/powerpoint/2010/main" val="127140467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" sz="3200" kern="1200" dirty="0">
                <a:solidFill>
                  <a:srgbClr val="003F7D"/>
                </a:solidFill>
              </a:rPr>
              <a:t>H1: </a:t>
            </a:r>
            <a:r>
              <a:rPr lang="en" sz="3200" kern="1200" dirty="0" smtClean="0">
                <a:solidFill>
                  <a:srgbClr val="003F7D"/>
                </a:solidFill>
              </a:rPr>
              <a:t>More </a:t>
            </a:r>
            <a:r>
              <a:rPr lang="en" sz="3200" kern="1200" dirty="0">
                <a:solidFill>
                  <a:srgbClr val="003F7D"/>
                </a:solidFill>
              </a:rPr>
              <a:t>vertical regressions in unsorted </a:t>
            </a:r>
            <a:r>
              <a:rPr lang="en" sz="3200" kern="1200" dirty="0" smtClean="0">
                <a:solidFill>
                  <a:srgbClr val="003F7D"/>
                </a:solidFill>
              </a:rPr>
              <a:t>lists vs sorted lists</a:t>
            </a:r>
            <a:endParaRPr lang="en-US" sz="3200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smtClean="0"/>
              <a:t>Titel der Folie</a:t>
            </a:r>
            <a:endParaRPr lang="de-D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08B385-C2E1-4AFC-A151-0C2E5C20BDB0}" type="slidenum">
              <a:rPr lang="de-DE" smtClean="0"/>
              <a:pPr/>
              <a:t>11</a:t>
            </a:fld>
            <a:endParaRPr lang="de-DE" dirty="0"/>
          </a:p>
        </p:txBody>
      </p:sp>
      <p:sp>
        <p:nvSpPr>
          <p:cNvPr id="6" name="Shape 164"/>
          <p:cNvSpPr txBox="1"/>
          <p:nvPr/>
        </p:nvSpPr>
        <p:spPr>
          <a:xfrm>
            <a:off x="0" y="1403769"/>
            <a:ext cx="4122000" cy="4419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r>
              <a:rPr lang="en" sz="1800" dirty="0"/>
              <a:t>Type of Employee - p-value = 0.0742 </a:t>
            </a:r>
          </a:p>
        </p:txBody>
      </p:sp>
      <p:sp>
        <p:nvSpPr>
          <p:cNvPr id="7" name="Shape 165"/>
          <p:cNvSpPr txBox="1"/>
          <p:nvPr/>
        </p:nvSpPr>
        <p:spPr>
          <a:xfrm>
            <a:off x="4446004" y="1403766"/>
            <a:ext cx="4697999" cy="4419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r>
              <a:rPr lang="en" sz="1800" dirty="0"/>
              <a:t>Educational Attainment - p-value = 0.0063 </a:t>
            </a: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58398" y="2255161"/>
            <a:ext cx="4187648" cy="4336146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90531" y="2255160"/>
            <a:ext cx="4238858" cy="4298041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-4" y="6543672"/>
            <a:ext cx="350043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chemeClr val="bg1"/>
                </a:solidFill>
              </a:rPr>
              <a:t>Figures remove top 5% of observations</a:t>
            </a:r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806800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sz="2400" dirty="0"/>
              <a:t> </a:t>
            </a:r>
            <a:r>
              <a:rPr lang="en" sz="3200" kern="1200" dirty="0">
                <a:solidFill>
                  <a:srgbClr val="003F7D"/>
                </a:solidFill>
              </a:rPr>
              <a:t>H2: </a:t>
            </a:r>
            <a:r>
              <a:rPr lang="en" sz="3200" kern="1200" dirty="0" smtClean="0">
                <a:solidFill>
                  <a:srgbClr val="003F7D"/>
                </a:solidFill>
              </a:rPr>
              <a:t>Greater total distance traveled for unsorted lists vs sorted lists</a:t>
            </a:r>
            <a:endParaRPr lang="en-US" sz="3000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smtClean="0"/>
              <a:t>Titel der Folie</a:t>
            </a:r>
            <a:endParaRPr lang="de-D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08B385-C2E1-4AFC-A151-0C2E5C20BDB0}" type="slidenum">
              <a:rPr lang="de-DE" smtClean="0"/>
              <a:pPr/>
              <a:t>12</a:t>
            </a:fld>
            <a:endParaRPr lang="de-DE" dirty="0"/>
          </a:p>
        </p:txBody>
      </p:sp>
      <p:sp>
        <p:nvSpPr>
          <p:cNvPr id="10" name="Shape 174"/>
          <p:cNvSpPr txBox="1"/>
          <p:nvPr/>
        </p:nvSpPr>
        <p:spPr>
          <a:xfrm>
            <a:off x="45720" y="1372015"/>
            <a:ext cx="4157400" cy="4419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r>
              <a:rPr lang="en" sz="1800" dirty="0"/>
              <a:t>Type of Employee - p-value = 0.0836 </a:t>
            </a:r>
          </a:p>
        </p:txBody>
      </p:sp>
      <p:sp>
        <p:nvSpPr>
          <p:cNvPr id="11" name="Shape 175"/>
          <p:cNvSpPr txBox="1"/>
          <p:nvPr/>
        </p:nvSpPr>
        <p:spPr>
          <a:xfrm>
            <a:off x="4397371" y="1355714"/>
            <a:ext cx="4719300" cy="4419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r>
              <a:rPr lang="en" sz="1800" dirty="0"/>
              <a:t>Educational Attainment - p-value = 0.0024 </a:t>
            </a:r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44" y="2257426"/>
            <a:ext cx="4390751" cy="4306895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08916" y="2257426"/>
            <a:ext cx="4154540" cy="4287840"/>
          </a:xfrm>
          <a:prstGeom prst="rect">
            <a:avLst/>
          </a:prstGeom>
        </p:spPr>
      </p:pic>
      <p:sp>
        <p:nvSpPr>
          <p:cNvPr id="14" name="TextBox 13"/>
          <p:cNvSpPr txBox="1"/>
          <p:nvPr/>
        </p:nvSpPr>
        <p:spPr>
          <a:xfrm>
            <a:off x="-4" y="6543672"/>
            <a:ext cx="350043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chemeClr val="bg1"/>
                </a:solidFill>
              </a:rPr>
              <a:t>Figures remove top 5% of observations</a:t>
            </a:r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088982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sz="3200" kern="1200" dirty="0">
                <a:solidFill>
                  <a:srgbClr val="003F7D"/>
                </a:solidFill>
              </a:rPr>
              <a:t>Results – Example check all that apply format</a:t>
            </a: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smtClean="0"/>
              <a:t>Titel der Folie</a:t>
            </a:r>
            <a:endParaRPr lang="de-D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08B385-C2E1-4AFC-A151-0C2E5C20BDB0}" type="slidenum">
              <a:rPr lang="de-DE" smtClean="0"/>
              <a:pPr/>
              <a:t>13</a:t>
            </a:fld>
            <a:endParaRPr lang="de-DE" dirty="0"/>
          </a:p>
        </p:txBody>
      </p:sp>
      <p:pic>
        <p:nvPicPr>
          <p:cNvPr id="6" name="Shape 18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671641" y="1219534"/>
            <a:ext cx="5648325" cy="52482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9375629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sz="3200" kern="1200" dirty="0">
                <a:solidFill>
                  <a:srgbClr val="003F7D"/>
                </a:solidFill>
              </a:rPr>
              <a:t>Results – Example yes/no format</a:t>
            </a: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smtClean="0"/>
              <a:t>Titel der Folie</a:t>
            </a:r>
            <a:endParaRPr lang="de-D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08B385-C2E1-4AFC-A151-0C2E5C20BDB0}" type="slidenum">
              <a:rPr lang="de-DE" smtClean="0"/>
              <a:pPr/>
              <a:t>14</a:t>
            </a:fld>
            <a:endParaRPr lang="de-DE" dirty="0"/>
          </a:p>
        </p:txBody>
      </p:sp>
      <p:pic>
        <p:nvPicPr>
          <p:cNvPr id="7" name="Shape 189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1845005" y="1250011"/>
            <a:ext cx="5343525" cy="51816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8749539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sz="3200" kern="1200" dirty="0">
                <a:solidFill>
                  <a:srgbClr val="003F7D"/>
                </a:solidFill>
              </a:rPr>
              <a:t>Results – Example yes/no format</a:t>
            </a: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smtClean="0"/>
              <a:t>Titel der Folie</a:t>
            </a:r>
            <a:endParaRPr lang="de-D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08B385-C2E1-4AFC-A151-0C2E5C20BDB0}" type="slidenum">
              <a:rPr lang="de-DE" smtClean="0"/>
              <a:pPr/>
              <a:t>15</a:t>
            </a:fld>
            <a:endParaRPr lang="de-DE" dirty="0"/>
          </a:p>
        </p:txBody>
      </p:sp>
      <p:pic>
        <p:nvPicPr>
          <p:cNvPr id="6" name="Shape 19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676405" y="1234441"/>
            <a:ext cx="5705475" cy="5200651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6620654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sz="3200" kern="1200" dirty="0">
                <a:solidFill>
                  <a:srgbClr val="003F7D"/>
                </a:solidFill>
              </a:rPr>
              <a:t>H3: </a:t>
            </a:r>
            <a:r>
              <a:rPr lang="en-US" sz="3200" kern="1200" dirty="0" smtClean="0">
                <a:solidFill>
                  <a:srgbClr val="003F7D"/>
                </a:solidFill>
              </a:rPr>
              <a:t>Greater total distance traveled in yes/no </a:t>
            </a:r>
            <a:r>
              <a:rPr lang="en-US" sz="3200" kern="1200" dirty="0">
                <a:solidFill>
                  <a:srgbClr val="003F7D"/>
                </a:solidFill>
              </a:rPr>
              <a:t>format </a:t>
            </a:r>
            <a:r>
              <a:rPr lang="en-US" sz="3200" kern="1200" dirty="0" smtClean="0">
                <a:solidFill>
                  <a:srgbClr val="003F7D"/>
                </a:solidFill>
              </a:rPr>
              <a:t>than check all</a:t>
            </a:r>
            <a:endParaRPr lang="en-US" sz="3000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smtClean="0"/>
              <a:t>Titel der Folie</a:t>
            </a:r>
            <a:endParaRPr lang="de-D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08B385-C2E1-4AFC-A151-0C2E5C20BDB0}" type="slidenum">
              <a:rPr lang="de-DE" smtClean="0"/>
              <a:pPr/>
              <a:t>16</a:t>
            </a:fld>
            <a:endParaRPr lang="de-DE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76372" y="1127113"/>
            <a:ext cx="5267323" cy="5435428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-4" y="6543672"/>
            <a:ext cx="350043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chemeClr val="bg1"/>
                </a:solidFill>
              </a:rPr>
              <a:t>Figures remove top 5% of observations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5929308" y="1257289"/>
            <a:ext cx="1042987" cy="36933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1800" dirty="0" smtClean="0">
                <a:solidFill>
                  <a:schemeClr val="bg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P&lt;.001</a:t>
            </a:r>
            <a:endParaRPr lang="en-US" sz="1800" dirty="0">
              <a:solidFill>
                <a:schemeClr val="bg2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817921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sz="3200" kern="1200" dirty="0">
                <a:solidFill>
                  <a:srgbClr val="003F7D"/>
                </a:solidFill>
              </a:rPr>
              <a:t>H4: </a:t>
            </a:r>
            <a:r>
              <a:rPr lang="en-US" sz="3200" kern="1200" dirty="0" smtClean="0">
                <a:solidFill>
                  <a:srgbClr val="003F7D"/>
                </a:solidFill>
              </a:rPr>
              <a:t>More horizontal </a:t>
            </a:r>
            <a:r>
              <a:rPr lang="en-US" sz="3200" kern="1200" dirty="0">
                <a:solidFill>
                  <a:srgbClr val="003F7D"/>
                </a:solidFill>
              </a:rPr>
              <a:t>regressions in the yes/no format </a:t>
            </a:r>
            <a:r>
              <a:rPr lang="en-US" sz="3200" kern="1200" dirty="0" smtClean="0">
                <a:solidFill>
                  <a:srgbClr val="003F7D"/>
                </a:solidFill>
              </a:rPr>
              <a:t>than check all</a:t>
            </a:r>
            <a:endParaRPr lang="en-US" sz="3000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smtClean="0"/>
              <a:t>Titel der Folie</a:t>
            </a:r>
            <a:endParaRPr lang="de-D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08B385-C2E1-4AFC-A151-0C2E5C20BDB0}" type="slidenum">
              <a:rPr lang="de-DE" smtClean="0"/>
              <a:pPr/>
              <a:t>17</a:t>
            </a:fld>
            <a:endParaRPr lang="de-DE" dirty="0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21023" y="1134274"/>
            <a:ext cx="5429574" cy="5429574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-4" y="6543672"/>
            <a:ext cx="350043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chemeClr val="bg1"/>
                </a:solidFill>
              </a:rPr>
              <a:t>Figures remove top 5% of observations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5929308" y="1257289"/>
            <a:ext cx="1042987" cy="36933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1800" dirty="0" smtClean="0">
                <a:solidFill>
                  <a:schemeClr val="bg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P&lt;.001</a:t>
            </a:r>
            <a:endParaRPr lang="en-US" sz="1800" dirty="0">
              <a:solidFill>
                <a:schemeClr val="bg2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970186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sz="3200" kern="1200" dirty="0" smtClean="0">
                <a:solidFill>
                  <a:srgbClr val="003F7D"/>
                </a:solidFill>
              </a:rPr>
              <a:t>Results – Example simple versus complex response options</a:t>
            </a:r>
            <a:endParaRPr lang="en-US" sz="3200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smtClean="0"/>
              <a:t>Titel der Folie</a:t>
            </a:r>
            <a:endParaRPr lang="de-D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08B385-C2E1-4AFC-A151-0C2E5C20BDB0}" type="slidenum">
              <a:rPr lang="de-DE" smtClean="0"/>
              <a:pPr/>
              <a:t>18</a:t>
            </a:fld>
            <a:endParaRPr lang="de-DE" dirty="0"/>
          </a:p>
        </p:txBody>
      </p:sp>
      <p:pic>
        <p:nvPicPr>
          <p:cNvPr id="6" name="Content Placeholder 5"/>
          <p:cNvPicPr>
            <a:picLocks noGrp="1" noChangeAspect="1"/>
          </p:cNvPicPr>
          <p:nvPr>
            <p:ph sz="quarter" idx="13"/>
          </p:nvPr>
        </p:nvPicPr>
        <p:blipFill>
          <a:blip r:embed="rId3"/>
          <a:stretch>
            <a:fillRect/>
          </a:stretch>
        </p:blipFill>
        <p:spPr>
          <a:xfrm>
            <a:off x="101113" y="1785624"/>
            <a:ext cx="4504592" cy="4381411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430311" y="1492629"/>
            <a:ext cx="73289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Simple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248839" y="1483665"/>
            <a:ext cx="89159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Complex</a:t>
            </a: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68133" y="1835063"/>
            <a:ext cx="4675873" cy="40860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448700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sz="3200" kern="1200" dirty="0" smtClean="0">
                <a:solidFill>
                  <a:srgbClr val="003F7D"/>
                </a:solidFill>
              </a:rPr>
              <a:t>H5: More hovers when the response options are complex vs simple</a:t>
            </a:r>
            <a:endParaRPr lang="en-US" sz="3200" kern="1200" dirty="0">
              <a:solidFill>
                <a:srgbClr val="003F7D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smtClean="0"/>
              <a:t>Titel der Folie</a:t>
            </a:r>
            <a:endParaRPr lang="de-D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08B385-C2E1-4AFC-A151-0C2E5C20BDB0}" type="slidenum">
              <a:rPr lang="de-DE" smtClean="0"/>
              <a:pPr/>
              <a:t>19</a:t>
            </a:fld>
            <a:endParaRPr lang="de-DE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46189" y="1114682"/>
            <a:ext cx="5775864" cy="5447095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-4" y="6543672"/>
            <a:ext cx="350043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chemeClr val="bg1"/>
                </a:solidFill>
              </a:rPr>
              <a:t>Figures remove top 5% of observations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6172199" y="1257289"/>
            <a:ext cx="1042987" cy="36933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1800" dirty="0" smtClean="0">
                <a:solidFill>
                  <a:schemeClr val="bg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 = .147</a:t>
            </a:r>
            <a:endParaRPr lang="en-US" sz="1800" dirty="0">
              <a:solidFill>
                <a:schemeClr val="bg2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320135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-5806" y="-1"/>
            <a:ext cx="8070850" cy="1289383"/>
          </a:xfrm>
        </p:spPr>
        <p:txBody>
          <a:bodyPr/>
          <a:lstStyle/>
          <a:p>
            <a:pPr algn="l"/>
            <a:r>
              <a:rPr lang="en-US" sz="3200" kern="1200" dirty="0">
                <a:solidFill>
                  <a:srgbClr val="003F7D"/>
                </a:solidFill>
              </a:rPr>
              <a:t>H6: </a:t>
            </a:r>
            <a:r>
              <a:rPr lang="en-US" sz="3200" kern="1200" dirty="0" smtClean="0">
                <a:solidFill>
                  <a:srgbClr val="003F7D"/>
                </a:solidFill>
              </a:rPr>
              <a:t>Longer hover duration when the </a:t>
            </a:r>
            <a:r>
              <a:rPr lang="en-US" sz="3200" kern="1200" dirty="0">
                <a:solidFill>
                  <a:srgbClr val="003F7D"/>
                </a:solidFill>
              </a:rPr>
              <a:t>response options </a:t>
            </a:r>
            <a:r>
              <a:rPr lang="en-US" sz="3200" kern="1200" dirty="0" smtClean="0">
                <a:solidFill>
                  <a:srgbClr val="003F7D"/>
                </a:solidFill>
              </a:rPr>
              <a:t>are complex vs simple </a:t>
            </a:r>
            <a:endParaRPr lang="en-US" sz="3000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smtClean="0"/>
              <a:t>Titel der Folie</a:t>
            </a:r>
            <a:endParaRPr lang="de-D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08B385-C2E1-4AFC-A151-0C2E5C20BDB0}" type="slidenum">
              <a:rPr lang="de-DE" smtClean="0"/>
              <a:pPr/>
              <a:t>20</a:t>
            </a:fld>
            <a:endParaRPr lang="de-DE" dirty="0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95666" y="1289382"/>
            <a:ext cx="5276601" cy="5280618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-4" y="6543672"/>
            <a:ext cx="350043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chemeClr val="bg1"/>
                </a:solidFill>
              </a:rPr>
              <a:t>Figures remove top 5% of observations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6015036" y="1371593"/>
            <a:ext cx="1042987" cy="36933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1800" dirty="0" smtClean="0">
                <a:solidFill>
                  <a:schemeClr val="bg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P&lt;.001</a:t>
            </a:r>
            <a:endParaRPr lang="en-US" sz="1800" dirty="0">
              <a:solidFill>
                <a:schemeClr val="bg2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320533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 kern="1200" dirty="0">
                <a:solidFill>
                  <a:srgbClr val="003F7D"/>
                </a:solidFill>
              </a:rPr>
              <a:t>Summary and Conclusions</a:t>
            </a: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 smtClean="0"/>
              <a:t>Titel der Folie</a:t>
            </a:r>
            <a:endParaRPr lang="de-D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08B385-C2E1-4AFC-A151-0C2E5C20BDB0}" type="slidenum">
              <a:rPr lang="de-DE" smtClean="0"/>
              <a:pPr/>
              <a:t>21</a:t>
            </a:fld>
            <a:endParaRPr lang="de-DE" dirty="0"/>
          </a:p>
        </p:txBody>
      </p:sp>
      <p:sp>
        <p:nvSpPr>
          <p:cNvPr id="5" name="Content Placeholder 4"/>
          <p:cNvSpPr>
            <a:spLocks noGrp="1"/>
          </p:cNvSpPr>
          <p:nvPr>
            <p:ph sz="quarter" idx="13"/>
          </p:nvPr>
        </p:nvSpPr>
        <p:spPr/>
        <p:txBody>
          <a:bodyPr>
            <a:normAutofit lnSpcReduction="10000"/>
          </a:bodyPr>
          <a:lstStyle/>
          <a:p>
            <a:pPr marL="436040" lvl="1" indent="-342891">
              <a:lnSpc>
                <a:spcPct val="90000"/>
              </a:lnSpc>
              <a:spcBef>
                <a:spcPts val="0"/>
              </a:spcBef>
              <a:buClr>
                <a:srgbClr val="003F7D"/>
              </a:buClr>
              <a:buSzPct val="98666"/>
              <a:buBlip>
                <a:blip r:embed="rId3"/>
              </a:buBlip>
            </a:pPr>
            <a:r>
              <a:rPr lang="en-US" sz="3000" dirty="0" smtClean="0">
                <a:solidFill>
                  <a:schemeClr val="bg2"/>
                </a:solidFill>
              </a:rPr>
              <a:t>Building a profile of what types of difficulty correspond to different mouse movement patterns</a:t>
            </a:r>
            <a:endParaRPr lang="en-US" sz="3000" dirty="0">
              <a:solidFill>
                <a:schemeClr val="bg2"/>
              </a:solidFill>
            </a:endParaRPr>
          </a:p>
          <a:p>
            <a:pPr marL="836090" lvl="2" indent="-342891">
              <a:lnSpc>
                <a:spcPct val="90000"/>
              </a:lnSpc>
              <a:spcBef>
                <a:spcPts val="0"/>
              </a:spcBef>
              <a:buClr>
                <a:srgbClr val="003F7D"/>
              </a:buClr>
              <a:buSzPct val="98666"/>
              <a:buBlip>
                <a:blip r:embed="rId3"/>
              </a:buBlip>
            </a:pPr>
            <a:r>
              <a:rPr lang="en-US" sz="2800" dirty="0" smtClean="0">
                <a:solidFill>
                  <a:schemeClr val="bg2"/>
                </a:solidFill>
              </a:rPr>
              <a:t>Total distance traveled associated with all types</a:t>
            </a:r>
          </a:p>
          <a:p>
            <a:pPr marL="493199" lvl="2" indent="0">
              <a:lnSpc>
                <a:spcPct val="90000"/>
              </a:lnSpc>
              <a:spcBef>
                <a:spcPts val="0"/>
              </a:spcBef>
              <a:buClr>
                <a:srgbClr val="003F7D"/>
              </a:buClr>
              <a:buSzPct val="98666"/>
              <a:buNone/>
            </a:pPr>
            <a:endParaRPr lang="en-US" sz="2800" dirty="0">
              <a:solidFill>
                <a:schemeClr val="bg2"/>
              </a:solidFill>
            </a:endParaRPr>
          </a:p>
          <a:p>
            <a:pPr marL="836090" lvl="2" indent="-342891">
              <a:lnSpc>
                <a:spcPct val="90000"/>
              </a:lnSpc>
              <a:spcBef>
                <a:spcPts val="0"/>
              </a:spcBef>
              <a:buClr>
                <a:srgbClr val="003F7D"/>
              </a:buClr>
              <a:buSzPct val="98666"/>
              <a:buBlip>
                <a:blip r:embed="rId3"/>
              </a:buBlip>
            </a:pPr>
            <a:r>
              <a:rPr lang="en-US" sz="2800" dirty="0" smtClean="0">
                <a:solidFill>
                  <a:schemeClr val="bg2"/>
                </a:solidFill>
              </a:rPr>
              <a:t>Vertical regressions displayed when response options are not clear</a:t>
            </a:r>
          </a:p>
          <a:p>
            <a:pPr marL="493199" lvl="2" indent="0">
              <a:lnSpc>
                <a:spcPct val="90000"/>
              </a:lnSpc>
              <a:spcBef>
                <a:spcPts val="0"/>
              </a:spcBef>
              <a:buClr>
                <a:srgbClr val="003F7D"/>
              </a:buClr>
              <a:buSzPct val="98666"/>
              <a:buNone/>
            </a:pPr>
            <a:endParaRPr lang="en-US" sz="2800" dirty="0" smtClean="0">
              <a:solidFill>
                <a:schemeClr val="bg2"/>
              </a:solidFill>
            </a:endParaRPr>
          </a:p>
          <a:p>
            <a:pPr marL="836090" lvl="2" indent="-342891">
              <a:lnSpc>
                <a:spcPct val="90000"/>
              </a:lnSpc>
              <a:spcBef>
                <a:spcPts val="0"/>
              </a:spcBef>
              <a:buClr>
                <a:srgbClr val="003F7D"/>
              </a:buClr>
              <a:buSzPct val="98666"/>
              <a:buBlip>
                <a:blip r:embed="rId3"/>
              </a:buBlip>
            </a:pPr>
            <a:r>
              <a:rPr lang="en-US" sz="2800" dirty="0" smtClean="0">
                <a:solidFill>
                  <a:schemeClr val="bg2"/>
                </a:solidFill>
              </a:rPr>
              <a:t>Hovers displayed when processing information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23636421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platzhalter 5"/>
          <p:cNvSpPr>
            <a:spLocks noGrp="1"/>
          </p:cNvSpPr>
          <p:nvPr>
            <p:ph type="body" sz="quarter" idx="13"/>
          </p:nvPr>
        </p:nvSpPr>
        <p:spPr>
          <a:xfrm>
            <a:off x="540000" y="2850699"/>
            <a:ext cx="7524250" cy="2934155"/>
          </a:xfrm>
        </p:spPr>
        <p:txBody>
          <a:bodyPr>
            <a:normAutofit fontScale="77500" lnSpcReduction="20000"/>
          </a:bodyPr>
          <a:lstStyle/>
          <a:p>
            <a:endParaRPr lang="de-DE" sz="2800" dirty="0" smtClean="0"/>
          </a:p>
          <a:p>
            <a:r>
              <a:rPr lang="de-DE" sz="2800" dirty="0" smtClean="0">
                <a:latin typeface="+mj-lt"/>
              </a:rPr>
              <a:t>Rachel.t.horwitz@census.gov</a:t>
            </a:r>
            <a:endParaRPr lang="de-DE" sz="2800" dirty="0">
              <a:latin typeface="+mj-lt"/>
            </a:endParaRPr>
          </a:p>
          <a:p>
            <a:endParaRPr lang="de-DE" sz="2800" dirty="0" smtClean="0"/>
          </a:p>
          <a:p>
            <a:r>
              <a:rPr lang="de-DE" sz="3100" b="1" dirty="0" smtClean="0"/>
              <a:t>Technical questions?</a:t>
            </a:r>
          </a:p>
          <a:p>
            <a:endParaRPr lang="de-DE" sz="2800" dirty="0" smtClean="0"/>
          </a:p>
          <a:p>
            <a:r>
              <a:rPr lang="en-US" altLang="en-US" sz="2800" dirty="0">
                <a:solidFill>
                  <a:schemeClr val="tx1"/>
                </a:solidFill>
                <a:latin typeface="Arial" panose="020B0604020202020204" pitchFamily="34" charset="0"/>
              </a:rPr>
              <a:t>kieslich@psychologie.uni-mannheim.de </a:t>
            </a:r>
          </a:p>
          <a:p>
            <a:endParaRPr lang="en-US" altLang="en-US" sz="2800" dirty="0" smtClean="0">
              <a:solidFill>
                <a:schemeClr val="tx1"/>
              </a:solidFill>
              <a:latin typeface="Arial" panose="020B0604020202020204" pitchFamily="34" charset="0"/>
            </a:endParaRPr>
          </a:p>
          <a:p>
            <a:r>
              <a:rPr lang="en-US" altLang="en-US" sz="2800" dirty="0" smtClean="0">
                <a:solidFill>
                  <a:schemeClr val="tx1"/>
                </a:solidFill>
                <a:latin typeface="Arial" panose="020B0604020202020204" pitchFamily="34" charset="0"/>
              </a:rPr>
              <a:t>felix.henninger@psychologie.uni-mannheim.de </a:t>
            </a:r>
            <a:endParaRPr lang="en-US" altLang="en-US" sz="2800" dirty="0">
              <a:solidFill>
                <a:schemeClr val="tx1"/>
              </a:solidFill>
              <a:latin typeface="Arial" panose="020B0604020202020204" pitchFamily="34" charset="0"/>
            </a:endParaRPr>
          </a:p>
          <a:p>
            <a:endParaRPr lang="de-DE" sz="2800" dirty="0"/>
          </a:p>
        </p:txBody>
      </p:sp>
      <p:sp>
        <p:nvSpPr>
          <p:cNvPr id="7" name="Textplatzhalter 6"/>
          <p:cNvSpPr>
            <a:spLocks noGrp="1"/>
          </p:cNvSpPr>
          <p:nvPr>
            <p:ph type="body" sz="quarter" idx="14"/>
          </p:nvPr>
        </p:nvSpPr>
        <p:spPr/>
        <p:txBody>
          <a:bodyPr>
            <a:normAutofit/>
          </a:bodyPr>
          <a:lstStyle/>
          <a:p>
            <a:r>
              <a:rPr lang="de-DE" sz="3200" dirty="0"/>
              <a:t>Thank you!</a:t>
            </a:r>
          </a:p>
        </p:txBody>
      </p:sp>
    </p:spTree>
    <p:extLst>
      <p:ext uri="{BB962C8B-B14F-4D97-AF65-F5344CB8AC3E}">
        <p14:creationId xmlns:p14="http://schemas.microsoft.com/office/powerpoint/2010/main" val="28232947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AMO_REPORTCONTROLSVISIBLE" val="Empty"/>
  <p:tag name="_AMO_UNIQUEIDENTIFIER" val="e31b4d92-7972-4bb0-aa4b-e293e8f2f67e"/>
</p:tagLst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Custom Theme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1535</TotalTime>
  <Words>855</Words>
  <Application>Microsoft Office PowerPoint</Application>
  <PresentationFormat>On-screen Show (4:3)</PresentationFormat>
  <Paragraphs>178</Paragraphs>
  <Slides>22</Slides>
  <Notes>14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23" baseType="lpstr">
      <vt:lpstr>Office Theme</vt:lpstr>
      <vt:lpstr>Learning from Mouse Movements: Improving Questionnaire and Respondents’ User Experience through Passive Data Collection</vt:lpstr>
      <vt:lpstr>Background – Mouse Tracking</vt:lpstr>
      <vt:lpstr>Background – Current Study</vt:lpstr>
      <vt:lpstr>Methodology - Sample</vt:lpstr>
      <vt:lpstr>Methodology – Response Rates</vt:lpstr>
      <vt:lpstr>Methodology – Data </vt:lpstr>
      <vt:lpstr>Analysis Measures</vt:lpstr>
      <vt:lpstr>Example – Total distance traveled</vt:lpstr>
      <vt:lpstr>Example – Vertical regressions</vt:lpstr>
      <vt:lpstr>Hypotheses</vt:lpstr>
      <vt:lpstr>H1: More vertical regressions in unsorted lists vs sorted lists</vt:lpstr>
      <vt:lpstr> H2: Greater total distance traveled for unsorted lists vs sorted lists</vt:lpstr>
      <vt:lpstr>Results – Example check all that apply format</vt:lpstr>
      <vt:lpstr>Results – Example yes/no format</vt:lpstr>
      <vt:lpstr>Results – Example yes/no format</vt:lpstr>
      <vt:lpstr>H3: Greater total distance traveled in yes/no format than check all</vt:lpstr>
      <vt:lpstr>H4: More horizontal regressions in the yes/no format than check all</vt:lpstr>
      <vt:lpstr>Results – Example simple versus complex response options</vt:lpstr>
      <vt:lpstr>H5: More hovers when the response options are complex vs simple</vt:lpstr>
      <vt:lpstr>H6: Longer hover duration when the response options are complex vs simple </vt:lpstr>
      <vt:lpstr>Summary and Conclusions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Learning from Mouse Movements: Improving Questionnaire and Respondents’ User Experience through Passive Data Collection</dc:title>
  <dc:creator>Rachel Horwitz</dc:creator>
  <cp:lastModifiedBy>Rachel Horwitz (CENSUS/DSSD FED)</cp:lastModifiedBy>
  <cp:revision>57</cp:revision>
  <dcterms:modified xsi:type="dcterms:W3CDTF">2016-11-23T12:34:31Z</dcterms:modified>
</cp:coreProperties>
</file>