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7" r:id="rId1"/>
  </p:sldMasterIdLst>
  <p:notesMasterIdLst>
    <p:notesMasterId r:id="rId18"/>
  </p:notesMasterIdLst>
  <p:sldIdLst>
    <p:sldId id="343" r:id="rId2"/>
    <p:sldId id="360" r:id="rId3"/>
    <p:sldId id="379" r:id="rId4"/>
    <p:sldId id="390" r:id="rId5"/>
    <p:sldId id="403" r:id="rId6"/>
    <p:sldId id="407" r:id="rId7"/>
    <p:sldId id="408" r:id="rId8"/>
    <p:sldId id="409" r:id="rId9"/>
    <p:sldId id="412" r:id="rId10"/>
    <p:sldId id="413" r:id="rId11"/>
    <p:sldId id="405" r:id="rId12"/>
    <p:sldId id="397" r:id="rId13"/>
    <p:sldId id="398" r:id="rId14"/>
    <p:sldId id="399" r:id="rId15"/>
    <p:sldId id="414" r:id="rId16"/>
    <p:sldId id="400" r:id="rId17"/>
  </p:sldIdLst>
  <p:sldSz cx="12192000" cy="6858000"/>
  <p:notesSz cx="6797675" cy="9798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aveetha Patalay" initials="PP" lastIdx="19" clrIdx="0">
    <p:extLst/>
  </p:cmAuthor>
  <p:cmAuthor id="2" name="Ryan Bradshaw" initials="RB" lastIdx="16"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776A"/>
    <a:srgbClr val="144A96"/>
    <a:srgbClr val="6F566C"/>
    <a:srgbClr val="CFCBC7"/>
    <a:srgbClr val="D6D3CE"/>
    <a:srgbClr val="C4CC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71" autoAdjust="0"/>
    <p:restoredTop sz="86786" autoAdjust="0"/>
  </p:normalViewPr>
  <p:slideViewPr>
    <p:cSldViewPr snapToGrid="0">
      <p:cViewPr varScale="1">
        <p:scale>
          <a:sx n="88" d="100"/>
          <a:sy n="88" d="100"/>
        </p:scale>
        <p:origin x="84" y="372"/>
      </p:cViewPr>
      <p:guideLst>
        <p:guide orient="horz" pos="2160"/>
        <p:guide pos="3840"/>
      </p:guideLst>
    </p:cSldViewPr>
  </p:slideViewPr>
  <p:outlineViewPr>
    <p:cViewPr>
      <p:scale>
        <a:sx n="33" d="100"/>
        <a:sy n="33" d="100"/>
      </p:scale>
      <p:origin x="0" y="3928"/>
    </p:cViewPr>
  </p:outlineViewPr>
  <p:notesTextViewPr>
    <p:cViewPr>
      <p:scale>
        <a:sx n="1" d="1"/>
        <a:sy n="1" d="1"/>
      </p:scale>
      <p:origin x="0" y="0"/>
    </p:cViewPr>
  </p:notesTextViewPr>
  <p:sorterViewPr>
    <p:cViewPr>
      <p:scale>
        <a:sx n="72" d="100"/>
        <a:sy n="7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160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1604"/>
          </a:xfrm>
          <a:prstGeom prst="rect">
            <a:avLst/>
          </a:prstGeom>
        </p:spPr>
        <p:txBody>
          <a:bodyPr vert="horz" lIns="91440" tIns="45720" rIns="91440" bIns="45720" rtlCol="0"/>
          <a:lstStyle>
            <a:lvl1pPr algn="r">
              <a:defRPr sz="1200"/>
            </a:lvl1pPr>
          </a:lstStyle>
          <a:p>
            <a:fld id="{DE96A184-625D-4448-BFEB-AA743C52F55D}" type="datetimeFigureOut">
              <a:rPr lang="en-GB" smtClean="0"/>
              <a:pPr/>
              <a:t>08/11/2016</a:t>
            </a:fld>
            <a:endParaRPr lang="en-GB"/>
          </a:p>
        </p:txBody>
      </p:sp>
      <p:sp>
        <p:nvSpPr>
          <p:cNvPr id="4" name="Slide Image Placeholder 3"/>
          <p:cNvSpPr>
            <a:spLocks noGrp="1" noRot="1" noChangeAspect="1"/>
          </p:cNvSpPr>
          <p:nvPr>
            <p:ph type="sldImg" idx="2"/>
          </p:nvPr>
        </p:nvSpPr>
        <p:spPr>
          <a:xfrm>
            <a:off x="460375" y="1225550"/>
            <a:ext cx="5876925" cy="33051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313"/>
            <a:ext cx="5438140" cy="385798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06447"/>
            <a:ext cx="2945659" cy="49160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306447"/>
            <a:ext cx="2945659" cy="491603"/>
          </a:xfrm>
          <a:prstGeom prst="rect">
            <a:avLst/>
          </a:prstGeom>
        </p:spPr>
        <p:txBody>
          <a:bodyPr vert="horz" lIns="91440" tIns="45720" rIns="91440" bIns="45720" rtlCol="0" anchor="b"/>
          <a:lstStyle>
            <a:lvl1pPr algn="r">
              <a:defRPr sz="1200"/>
            </a:lvl1pPr>
          </a:lstStyle>
          <a:p>
            <a:fld id="{9475822A-B8E1-427A-B59E-B148CA1D73B3}" type="slidenum">
              <a:rPr lang="en-GB" smtClean="0"/>
              <a:pPr/>
              <a:t>‹#›</a:t>
            </a:fld>
            <a:endParaRPr lang="en-GB"/>
          </a:p>
        </p:txBody>
      </p:sp>
    </p:spTree>
    <p:extLst>
      <p:ext uri="{BB962C8B-B14F-4D97-AF65-F5344CB8AC3E}">
        <p14:creationId xmlns:p14="http://schemas.microsoft.com/office/powerpoint/2010/main" val="4246737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Collecting</a:t>
            </a:r>
            <a:r>
              <a:rPr lang="en-US" baseline="0" dirty="0" smtClean="0"/>
              <a:t> event histories is a key part of most longitudinal studies – very common to wish to ask for details about changes in circumstances since time of last interview.</a:t>
            </a:r>
          </a:p>
          <a:p>
            <a:endParaRPr lang="en-US" baseline="0" dirty="0" smtClean="0"/>
          </a:p>
          <a:p>
            <a:r>
              <a:rPr lang="en-US" baseline="0" dirty="0" smtClean="0"/>
              <a:t>In CLS cohort studies – we have collected relationship histories, housing histories and economic activity histories throughout adult life.</a:t>
            </a:r>
          </a:p>
          <a:p>
            <a:endParaRPr lang="en-US" baseline="0" dirty="0" smtClean="0"/>
          </a:p>
          <a:p>
            <a:r>
              <a:rPr lang="en-US" baseline="0" dirty="0" smtClean="0"/>
              <a:t>Previous research has shown that using an EHC can increase the quality of reporting of past events – especially when reference periods are long.</a:t>
            </a:r>
          </a:p>
          <a:p>
            <a:endParaRPr lang="en-US" baseline="0" dirty="0" smtClean="0"/>
          </a:p>
          <a:p>
            <a:r>
              <a:rPr lang="en-US" baseline="0" dirty="0" smtClean="0"/>
              <a:t>EHCs generally capture information in a form of timeline – which displays events relating to different domains of life.</a:t>
            </a:r>
          </a:p>
          <a:p>
            <a:endParaRPr lang="en-US" baseline="0" dirty="0" smtClean="0"/>
          </a:p>
          <a:p>
            <a:r>
              <a:rPr lang="en-US" baseline="0" dirty="0" smtClean="0"/>
              <a:t>They work by tapping into the structure of autobiographical memory and encouraging </a:t>
            </a:r>
            <a:r>
              <a:rPr lang="en-US" baseline="0" dirty="0" err="1" smtClean="0"/>
              <a:t>paralell</a:t>
            </a:r>
            <a:r>
              <a:rPr lang="en-US" baseline="0" dirty="0" smtClean="0"/>
              <a:t> cueing – i.e. where recalling an event in one domain of life helps trigger recollection of events from other domains.</a:t>
            </a:r>
          </a:p>
          <a:p>
            <a:endParaRPr lang="en-US" baseline="0" dirty="0" smtClean="0"/>
          </a:p>
          <a:p>
            <a:r>
              <a:rPr lang="en-US" baseline="0" dirty="0" smtClean="0"/>
              <a:t>At CLS we have used EHCs in 3 of our studies – firstly used in a face to face survey – and subsequently in two mixed mode surveys where web has been the first mode of completion.</a:t>
            </a:r>
            <a:endParaRPr lang="en-US" dirty="0"/>
          </a:p>
        </p:txBody>
      </p:sp>
      <p:sp>
        <p:nvSpPr>
          <p:cNvPr id="4" name="Slide Number Placeholder 3"/>
          <p:cNvSpPr>
            <a:spLocks noGrp="1"/>
          </p:cNvSpPr>
          <p:nvPr>
            <p:ph type="sldNum" sz="quarter" idx="10"/>
          </p:nvPr>
        </p:nvSpPr>
        <p:spPr/>
        <p:txBody>
          <a:bodyPr/>
          <a:lstStyle/>
          <a:p>
            <a:fld id="{9475822A-B8E1-427A-B59E-B148CA1D73B3}" type="slidenum">
              <a:rPr lang="en-GB" smtClean="0"/>
              <a:pPr/>
              <a:t>2</a:t>
            </a:fld>
            <a:endParaRPr lang="en-GB"/>
          </a:p>
        </p:txBody>
      </p:sp>
    </p:spTree>
    <p:extLst>
      <p:ext uri="{BB962C8B-B14F-4D97-AF65-F5344CB8AC3E}">
        <p14:creationId xmlns:p14="http://schemas.microsoft.com/office/powerpoint/2010/main" val="1878840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Main</a:t>
            </a:r>
            <a:r>
              <a:rPr lang="en-US" baseline="0" dirty="0" smtClean="0"/>
              <a:t> aim is of course to increase the accuracy of data collected.</a:t>
            </a:r>
          </a:p>
          <a:p>
            <a:endParaRPr lang="en-US" baseline="0" dirty="0" smtClean="0"/>
          </a:p>
          <a:p>
            <a:r>
              <a:rPr lang="en-US" baseline="0" dirty="0" smtClean="0"/>
              <a:t>Reduce missing data – e.g. dates</a:t>
            </a:r>
          </a:p>
          <a:p>
            <a:endParaRPr lang="en-US" baseline="0" dirty="0" smtClean="0"/>
          </a:p>
          <a:p>
            <a:r>
              <a:rPr lang="en-US" baseline="0" dirty="0" smtClean="0"/>
              <a:t>Reduce seam effects – when collecting information about past events you often find a big spike of changes being reported at the beginning of the reference period – calendar could potentially reduce this.</a:t>
            </a:r>
          </a:p>
          <a:p>
            <a:endParaRPr lang="en-US" baseline="0" dirty="0" smtClean="0"/>
          </a:p>
          <a:p>
            <a:r>
              <a:rPr lang="en-US" baseline="0" dirty="0" smtClean="0"/>
              <a:t>Changes in one domain of life are often related to a change in another - e.g. moving home for a new job or new relationship – so a calendar could help increase consistency between domains.</a:t>
            </a:r>
          </a:p>
          <a:p>
            <a:endParaRPr lang="en-US" baseline="0" dirty="0" smtClean="0"/>
          </a:p>
          <a:p>
            <a:r>
              <a:rPr lang="en-US" baseline="0" dirty="0" smtClean="0"/>
              <a:t>Prevent illogical dates.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475822A-B8E1-427A-B59E-B148CA1D73B3}" type="slidenum">
              <a:rPr lang="en-GB" smtClean="0"/>
              <a:pPr/>
              <a:t>3</a:t>
            </a:fld>
            <a:endParaRPr lang="en-GB"/>
          </a:p>
        </p:txBody>
      </p:sp>
    </p:spTree>
    <p:extLst>
      <p:ext uri="{BB962C8B-B14F-4D97-AF65-F5344CB8AC3E}">
        <p14:creationId xmlns:p14="http://schemas.microsoft.com/office/powerpoint/2010/main" val="904442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image of our first calendar</a:t>
            </a:r>
            <a:r>
              <a:rPr lang="en-US" baseline="0" dirty="0" smtClean="0"/>
              <a:t> – used in a face to face survey in 2012.</a:t>
            </a:r>
          </a:p>
          <a:p>
            <a:endParaRPr lang="en-US" baseline="0" dirty="0" smtClean="0"/>
          </a:p>
          <a:p>
            <a:r>
              <a:rPr lang="en-US" baseline="0" dirty="0" smtClean="0"/>
              <a:t>The interviewer sat with respondent and asked them questions – and dates were selected using the date picker at the bottom of the screen.</a:t>
            </a:r>
          </a:p>
          <a:p>
            <a:endParaRPr lang="en-US" baseline="0" dirty="0" smtClean="0"/>
          </a:p>
          <a:p>
            <a:r>
              <a:rPr lang="en-US" baseline="0" dirty="0" smtClean="0"/>
              <a:t>When a date was entered the event was displayed on the screen.  Relationships were dealt with first, and the calendar gradually built up as questions about housing and economic activity were asked.</a:t>
            </a:r>
          </a:p>
          <a:p>
            <a:endParaRPr lang="en-US" baseline="0" dirty="0" smtClean="0"/>
          </a:p>
          <a:p>
            <a:endParaRPr lang="en-GB" dirty="0"/>
          </a:p>
        </p:txBody>
      </p:sp>
      <p:sp>
        <p:nvSpPr>
          <p:cNvPr id="4" name="Slide Number Placeholder 3"/>
          <p:cNvSpPr>
            <a:spLocks noGrp="1"/>
          </p:cNvSpPr>
          <p:nvPr>
            <p:ph type="sldNum" sz="quarter" idx="10"/>
          </p:nvPr>
        </p:nvSpPr>
        <p:spPr/>
        <p:txBody>
          <a:bodyPr/>
          <a:lstStyle/>
          <a:p>
            <a:fld id="{9475822A-B8E1-427A-B59E-B148CA1D73B3}" type="slidenum">
              <a:rPr lang="en-GB" smtClean="0"/>
              <a:pPr/>
              <a:t>4</a:t>
            </a:fld>
            <a:endParaRPr lang="en-GB"/>
          </a:p>
        </p:txBody>
      </p:sp>
    </p:spTree>
    <p:extLst>
      <p:ext uri="{BB962C8B-B14F-4D97-AF65-F5344CB8AC3E}">
        <p14:creationId xmlns:p14="http://schemas.microsoft.com/office/powerpoint/2010/main" val="3075771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Not been possible YET to </a:t>
            </a:r>
            <a:r>
              <a:rPr lang="en-GB" dirty="0" err="1" smtClean="0"/>
              <a:t>evalute</a:t>
            </a:r>
            <a:r>
              <a:rPr lang="en-GB" dirty="0" smtClean="0"/>
              <a:t> impact</a:t>
            </a:r>
            <a:r>
              <a:rPr lang="en-GB" baseline="0" dirty="0" smtClean="0"/>
              <a:t> on accuracy of dates – hope to do this by comparing with admin data soon.</a:t>
            </a:r>
          </a:p>
          <a:p>
            <a:endParaRPr lang="en-GB" baseline="0" dirty="0" smtClean="0"/>
          </a:p>
          <a:p>
            <a:r>
              <a:rPr lang="en-GB" baseline="0" dirty="0" smtClean="0"/>
              <a:t>BUT</a:t>
            </a:r>
            <a:endParaRPr lang="en-GB" dirty="0" smtClean="0"/>
          </a:p>
          <a:p>
            <a:endParaRPr lang="en-GB" dirty="0" smtClean="0"/>
          </a:p>
          <a:p>
            <a:r>
              <a:rPr lang="en-GB" dirty="0" smtClean="0"/>
              <a:t>Other aspects of data quality</a:t>
            </a:r>
            <a:r>
              <a:rPr lang="en-GB" baseline="0" dirty="0" smtClean="0"/>
              <a:t> found to be comparable with previous sweeps where histories collected via standard question based approaches </a:t>
            </a:r>
          </a:p>
          <a:p>
            <a:endParaRPr lang="en-GB" baseline="0" dirty="0" smtClean="0"/>
          </a:p>
          <a:p>
            <a:r>
              <a:rPr lang="en-GB" baseline="0" dirty="0" smtClean="0"/>
              <a:t>AND</a:t>
            </a:r>
          </a:p>
          <a:p>
            <a:endParaRPr lang="en-GB" baseline="0" dirty="0" smtClean="0"/>
          </a:p>
          <a:p>
            <a:r>
              <a:rPr lang="en-GB" baseline="0" dirty="0" smtClean="0"/>
              <a:t>Positive feedback from participants and interviewers – anecdotal feedback that helped with recall of dates</a:t>
            </a:r>
          </a:p>
          <a:p>
            <a:endParaRPr lang="en-GB" baseline="0" dirty="0" smtClean="0"/>
          </a:p>
          <a:p>
            <a:r>
              <a:rPr lang="en-GB" baseline="0" dirty="0" smtClean="0"/>
              <a:t>Our next two surveys were to be </a:t>
            </a:r>
            <a:r>
              <a:rPr lang="en-GB" baseline="0" dirty="0" err="1" smtClean="0"/>
              <a:t>coducted</a:t>
            </a:r>
            <a:r>
              <a:rPr lang="en-GB" baseline="0" dirty="0" smtClean="0"/>
              <a:t> via web (in the first place).</a:t>
            </a:r>
          </a:p>
          <a:p>
            <a:endParaRPr lang="en-GB" baseline="0" dirty="0" smtClean="0"/>
          </a:p>
          <a:p>
            <a:r>
              <a:rPr lang="en-GB" baseline="0" dirty="0" smtClean="0"/>
              <a:t>We were keen to use an EHC as we felt it would assist respondents navigate their way through the history sections of the questionnaire in the absence of an interviewer.</a:t>
            </a:r>
          </a:p>
          <a:p>
            <a:endParaRPr lang="en-GB" baseline="0" dirty="0" smtClean="0"/>
          </a:p>
          <a:p>
            <a:r>
              <a:rPr lang="en-GB" baseline="0" dirty="0" smtClean="0"/>
              <a:t>But for use on the web design would be even more crucial.</a:t>
            </a:r>
          </a:p>
          <a:p>
            <a:endParaRPr lang="en-GB" baseline="0" dirty="0" smtClean="0"/>
          </a:p>
          <a:p>
            <a:endParaRPr lang="en-GB" baseline="0" dirty="0" smtClean="0"/>
          </a:p>
          <a:p>
            <a:endParaRPr lang="en-GB" baseline="0" dirty="0" smtClean="0"/>
          </a:p>
          <a:p>
            <a:r>
              <a:rPr lang="en-GB" baseline="0" dirty="0" smtClean="0"/>
              <a:t>x</a:t>
            </a:r>
            <a:endParaRPr lang="en-GB" dirty="0"/>
          </a:p>
        </p:txBody>
      </p:sp>
      <p:sp>
        <p:nvSpPr>
          <p:cNvPr id="4" name="Slide Number Placeholder 3"/>
          <p:cNvSpPr>
            <a:spLocks noGrp="1"/>
          </p:cNvSpPr>
          <p:nvPr>
            <p:ph type="sldNum" sz="quarter" idx="10"/>
          </p:nvPr>
        </p:nvSpPr>
        <p:spPr/>
        <p:txBody>
          <a:bodyPr/>
          <a:lstStyle/>
          <a:p>
            <a:fld id="{9475822A-B8E1-427A-B59E-B148CA1D73B3}" type="slidenum">
              <a:rPr lang="en-GB" smtClean="0"/>
              <a:pPr/>
              <a:t>5</a:t>
            </a:fld>
            <a:endParaRPr lang="en-GB"/>
          </a:p>
        </p:txBody>
      </p:sp>
    </p:spTree>
    <p:extLst>
      <p:ext uri="{BB962C8B-B14F-4D97-AF65-F5344CB8AC3E}">
        <p14:creationId xmlns:p14="http://schemas.microsoft.com/office/powerpoint/2010/main" val="2831495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Testing was absolutely vital</a:t>
            </a:r>
          </a:p>
          <a:p>
            <a:endParaRPr lang="en-GB" dirty="0" smtClean="0"/>
          </a:p>
          <a:p>
            <a:r>
              <a:rPr lang="en-GB" dirty="0" smtClean="0"/>
              <a:t>Extensive</a:t>
            </a:r>
            <a:r>
              <a:rPr lang="en-GB" baseline="0" dirty="0" smtClean="0"/>
              <a:t> user-testing carried out during development of both calendars.</a:t>
            </a:r>
          </a:p>
          <a:p>
            <a:endParaRPr lang="en-GB" baseline="0" dirty="0" smtClean="0"/>
          </a:p>
          <a:p>
            <a:r>
              <a:rPr lang="en-GB" baseline="0" dirty="0" smtClean="0"/>
              <a:t>Two rounds in NCDS – in which people were invited into a research lab to complete a cut-down version of the questionnaire.  </a:t>
            </a:r>
          </a:p>
          <a:p>
            <a:endParaRPr lang="en-GB" baseline="0" dirty="0" smtClean="0"/>
          </a:p>
          <a:p>
            <a:r>
              <a:rPr lang="en-GB" baseline="0" dirty="0" smtClean="0"/>
              <a:t>In the first round a researcher sat with the participant – so that questions could be answered and advice could be given in the event that participants ran into difficulty.</a:t>
            </a:r>
          </a:p>
          <a:p>
            <a:endParaRPr lang="en-GB" baseline="0" dirty="0" smtClean="0"/>
          </a:p>
          <a:p>
            <a:r>
              <a:rPr lang="en-GB" baseline="0" dirty="0" smtClean="0"/>
              <a:t>In the second round participants were observed remotely using software which showed researchers the participant’s screen, a video of their face and any sound – so essentially replicating the unaided situation in which respondents would complete the questionnaire at home.</a:t>
            </a:r>
          </a:p>
          <a:p>
            <a:endParaRPr lang="en-GB" baseline="0" dirty="0" smtClean="0"/>
          </a:p>
          <a:p>
            <a:r>
              <a:rPr lang="en-GB" baseline="0" dirty="0" smtClean="0"/>
              <a:t>Next Steps used a similar approach – but all participants first completed the questionnaire on their own – whilst linked up to eye-tracking software.  Cognitive interviews followed which included ‘gaze-replay’.</a:t>
            </a:r>
            <a:endParaRPr lang="en-GB" dirty="0"/>
          </a:p>
        </p:txBody>
      </p:sp>
      <p:sp>
        <p:nvSpPr>
          <p:cNvPr id="4" name="Slide Number Placeholder 3"/>
          <p:cNvSpPr>
            <a:spLocks noGrp="1"/>
          </p:cNvSpPr>
          <p:nvPr>
            <p:ph type="sldNum" sz="quarter" idx="10"/>
          </p:nvPr>
        </p:nvSpPr>
        <p:spPr/>
        <p:txBody>
          <a:bodyPr/>
          <a:lstStyle/>
          <a:p>
            <a:fld id="{9475822A-B8E1-427A-B59E-B148CA1D73B3}" type="slidenum">
              <a:rPr lang="en-GB" smtClean="0"/>
              <a:pPr/>
              <a:t>6</a:t>
            </a:fld>
            <a:endParaRPr lang="en-GB"/>
          </a:p>
        </p:txBody>
      </p:sp>
    </p:spTree>
    <p:extLst>
      <p:ext uri="{BB962C8B-B14F-4D97-AF65-F5344CB8AC3E}">
        <p14:creationId xmlns:p14="http://schemas.microsoft.com/office/powerpoint/2010/main" val="3954400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First round of</a:t>
            </a:r>
            <a:r>
              <a:rPr lang="en-GB" baseline="0" dirty="0" smtClean="0"/>
              <a:t> testing – 2 versions trialled.</a:t>
            </a:r>
          </a:p>
          <a:p>
            <a:endParaRPr lang="en-GB" baseline="0" dirty="0" smtClean="0"/>
          </a:p>
          <a:p>
            <a:r>
              <a:rPr lang="en-GB" baseline="0" dirty="0" smtClean="0"/>
              <a:t>Version 1 had this date-picker – replicating the approach used in our previous F2F survey…….</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9475822A-B8E1-427A-B59E-B148CA1D73B3}" type="slidenum">
              <a:rPr lang="en-GB" smtClean="0"/>
              <a:pPr/>
              <a:t>7</a:t>
            </a:fld>
            <a:endParaRPr lang="en-GB"/>
          </a:p>
        </p:txBody>
      </p:sp>
    </p:spTree>
    <p:extLst>
      <p:ext uri="{BB962C8B-B14F-4D97-AF65-F5344CB8AC3E}">
        <p14:creationId xmlns:p14="http://schemas.microsoft.com/office/powerpoint/2010/main" val="1896317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After entering</a:t>
            </a:r>
            <a:r>
              <a:rPr lang="en-GB" baseline="0" dirty="0" smtClean="0"/>
              <a:t> the date the calendar would be populated……</a:t>
            </a:r>
            <a:endParaRPr lang="en-GB" dirty="0"/>
          </a:p>
        </p:txBody>
      </p:sp>
      <p:sp>
        <p:nvSpPr>
          <p:cNvPr id="4" name="Slide Number Placeholder 3"/>
          <p:cNvSpPr>
            <a:spLocks noGrp="1"/>
          </p:cNvSpPr>
          <p:nvPr>
            <p:ph type="sldNum" sz="quarter" idx="10"/>
          </p:nvPr>
        </p:nvSpPr>
        <p:spPr/>
        <p:txBody>
          <a:bodyPr/>
          <a:lstStyle/>
          <a:p>
            <a:fld id="{9475822A-B8E1-427A-B59E-B148CA1D73B3}" type="slidenum">
              <a:rPr lang="en-GB" smtClean="0"/>
              <a:pPr/>
              <a:t>8</a:t>
            </a:fld>
            <a:endParaRPr lang="en-GB"/>
          </a:p>
        </p:txBody>
      </p:sp>
    </p:spTree>
    <p:extLst>
      <p:ext uri="{BB962C8B-B14F-4D97-AF65-F5344CB8AC3E}">
        <p14:creationId xmlns:p14="http://schemas.microsoft.com/office/powerpoint/2010/main" val="4095402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second approach</a:t>
            </a:r>
            <a:r>
              <a:rPr lang="en-GB" baseline="0" dirty="0" smtClean="0"/>
              <a:t> trialled was more interactive – and dates were entered by clicking into the calendar itself.</a:t>
            </a:r>
          </a:p>
          <a:p>
            <a:endParaRPr lang="en-GB" baseline="0" dirty="0" smtClean="0"/>
          </a:p>
          <a:p>
            <a:r>
              <a:rPr lang="en-GB" baseline="0" dirty="0" smtClean="0"/>
              <a:t>This approach was found to be much more intuitive – participants using the date picker were trying to use the calendar in this way anyway.</a:t>
            </a:r>
          </a:p>
          <a:p>
            <a:endParaRPr lang="en-GB" baseline="0" dirty="0" smtClean="0"/>
          </a:p>
          <a:p>
            <a:r>
              <a:rPr lang="en-GB" baseline="0" dirty="0" smtClean="0"/>
              <a:t>Still somewhat confusing – was not sufficiently clear that a date had been selected.</a:t>
            </a:r>
            <a:endParaRPr lang="en-GB" dirty="0"/>
          </a:p>
        </p:txBody>
      </p:sp>
      <p:sp>
        <p:nvSpPr>
          <p:cNvPr id="4" name="Slide Number Placeholder 3"/>
          <p:cNvSpPr>
            <a:spLocks noGrp="1"/>
          </p:cNvSpPr>
          <p:nvPr>
            <p:ph type="sldNum" sz="quarter" idx="10"/>
          </p:nvPr>
        </p:nvSpPr>
        <p:spPr/>
        <p:txBody>
          <a:bodyPr/>
          <a:lstStyle/>
          <a:p>
            <a:fld id="{9475822A-B8E1-427A-B59E-B148CA1D73B3}" type="slidenum">
              <a:rPr lang="en-GB" smtClean="0"/>
              <a:pPr/>
              <a:t>9</a:t>
            </a:fld>
            <a:endParaRPr lang="en-GB"/>
          </a:p>
        </p:txBody>
      </p:sp>
    </p:spTree>
    <p:extLst>
      <p:ext uri="{BB962C8B-B14F-4D97-AF65-F5344CB8AC3E}">
        <p14:creationId xmlns:p14="http://schemas.microsoft.com/office/powerpoint/2010/main" val="3580679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in the second round of testing the date-picker</a:t>
            </a:r>
            <a:r>
              <a:rPr lang="en-GB" baseline="0" dirty="0" smtClean="0"/>
              <a:t> approach was dropped.</a:t>
            </a:r>
          </a:p>
          <a:p>
            <a:endParaRPr lang="en-GB" baseline="0" dirty="0" smtClean="0"/>
          </a:p>
          <a:p>
            <a:r>
              <a:rPr lang="en-GB" baseline="0" dirty="0" smtClean="0"/>
              <a:t>The Next button was moved to the side of the calendar because of instances where participants had not scrolled down to find it too.</a:t>
            </a:r>
          </a:p>
          <a:p>
            <a:endParaRPr lang="en-GB" baseline="0" dirty="0" smtClean="0"/>
          </a:p>
          <a:p>
            <a:r>
              <a:rPr lang="en-GB" baseline="0" dirty="0" smtClean="0"/>
              <a:t>The red indication that a date had been selected worked well – other minor adjustments to layout and instructions made a big difference too……</a:t>
            </a:r>
          </a:p>
          <a:p>
            <a:endParaRPr lang="en-GB" baseline="0" dirty="0" smtClean="0"/>
          </a:p>
          <a:p>
            <a:r>
              <a:rPr lang="en-GB" baseline="0" dirty="0" smtClean="0"/>
              <a:t>But not all changes were successful……</a:t>
            </a:r>
          </a:p>
          <a:p>
            <a:endParaRPr lang="en-GB" baseline="0" dirty="0" smtClean="0"/>
          </a:p>
          <a:p>
            <a:r>
              <a:rPr lang="en-GB" baseline="0" dirty="0" smtClean="0"/>
              <a:t>The moving of the next button caused more problems than it solved.</a:t>
            </a:r>
          </a:p>
          <a:p>
            <a:endParaRPr lang="en-GB" baseline="0" dirty="0" smtClean="0"/>
          </a:p>
          <a:p>
            <a:r>
              <a:rPr lang="en-GB" baseline="0" dirty="0" smtClean="0"/>
              <a:t>Introduction of an ‘</a:t>
            </a:r>
            <a:r>
              <a:rPr lang="en-GB" baseline="0" dirty="0" err="1" smtClean="0"/>
              <a:t>i</a:t>
            </a:r>
            <a:r>
              <a:rPr lang="en-GB" baseline="0" dirty="0" smtClean="0"/>
              <a:t>’ icon – used when the label for a bar was too long to display – label would be replaced with this icon which could be hovered over to display the full text.  Caused confusion.</a:t>
            </a:r>
          </a:p>
          <a:p>
            <a:endParaRPr lang="en-GB" baseline="0" dirty="0" smtClean="0"/>
          </a:p>
          <a:p>
            <a:r>
              <a:rPr lang="en-GB" baseline="0" dirty="0" smtClean="0"/>
              <a:t>Further clarifications to instructions – were also required.</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9475822A-B8E1-427A-B59E-B148CA1D73B3}" type="slidenum">
              <a:rPr lang="en-GB" smtClean="0"/>
              <a:pPr/>
              <a:t>10</a:t>
            </a:fld>
            <a:endParaRPr lang="en-GB"/>
          </a:p>
        </p:txBody>
      </p:sp>
    </p:spTree>
    <p:extLst>
      <p:ext uri="{BB962C8B-B14F-4D97-AF65-F5344CB8AC3E}">
        <p14:creationId xmlns:p14="http://schemas.microsoft.com/office/powerpoint/2010/main" val="4013301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And instructions very important.  Unlike in the F2F survey, where interviewers were briefed in how to use the calendar – training of respondents had to happen online and so had to be very concise and very clear.</a:t>
            </a:r>
          </a:p>
          <a:p>
            <a:endParaRPr lang="en-GB" baseline="0" dirty="0" smtClean="0"/>
          </a:p>
          <a:p>
            <a:r>
              <a:rPr lang="en-GB" baseline="0" dirty="0" smtClean="0"/>
              <a:t>The placement of the instructions was found to be very important too.</a:t>
            </a:r>
          </a:p>
          <a:p>
            <a:endParaRPr lang="en-GB" baseline="0" dirty="0" smtClean="0"/>
          </a:p>
          <a:p>
            <a:r>
              <a:rPr lang="en-GB" baseline="0" dirty="0" smtClean="0"/>
              <a:t>In the first tested version  -  instructions regarding the use of the calendar were at the beginning of the interview alongside more general instructions.  Found that instructions had been forgotten by the time the calendar first appeared.  Appearance of the calendar was a big surprise.  Better to place immediately before the first time that the calendar will be used.</a:t>
            </a:r>
          </a:p>
          <a:p>
            <a:endParaRPr lang="en-GB" baseline="0" dirty="0" smtClean="0"/>
          </a:p>
        </p:txBody>
      </p:sp>
      <p:sp>
        <p:nvSpPr>
          <p:cNvPr id="4" name="Slide Number Placeholder 3"/>
          <p:cNvSpPr>
            <a:spLocks noGrp="1"/>
          </p:cNvSpPr>
          <p:nvPr>
            <p:ph type="sldNum" sz="quarter" idx="10"/>
          </p:nvPr>
        </p:nvSpPr>
        <p:spPr/>
        <p:txBody>
          <a:bodyPr/>
          <a:lstStyle/>
          <a:p>
            <a:fld id="{9475822A-B8E1-427A-B59E-B148CA1D73B3}" type="slidenum">
              <a:rPr lang="en-GB" smtClean="0"/>
              <a:pPr/>
              <a:t>11</a:t>
            </a:fld>
            <a:endParaRPr lang="en-GB"/>
          </a:p>
        </p:txBody>
      </p:sp>
    </p:spTree>
    <p:extLst>
      <p:ext uri="{BB962C8B-B14F-4D97-AF65-F5344CB8AC3E}">
        <p14:creationId xmlns:p14="http://schemas.microsoft.com/office/powerpoint/2010/main" val="173106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Once dates</a:t>
            </a:r>
            <a:r>
              <a:rPr lang="en-GB" baseline="0" dirty="0" smtClean="0"/>
              <a:t> entered the bars are populated – and they gradually build up – cohabiting relationships, marriages, then housing and economic activity</a:t>
            </a:r>
            <a:endParaRPr lang="en-GB" dirty="0"/>
          </a:p>
        </p:txBody>
      </p:sp>
      <p:sp>
        <p:nvSpPr>
          <p:cNvPr id="4" name="Slide Number Placeholder 3"/>
          <p:cNvSpPr>
            <a:spLocks noGrp="1"/>
          </p:cNvSpPr>
          <p:nvPr>
            <p:ph type="sldNum" sz="quarter" idx="10"/>
          </p:nvPr>
        </p:nvSpPr>
        <p:spPr/>
        <p:txBody>
          <a:bodyPr/>
          <a:lstStyle/>
          <a:p>
            <a:fld id="{9475822A-B8E1-427A-B59E-B148CA1D73B3}" type="slidenum">
              <a:rPr lang="en-GB" smtClean="0"/>
              <a:pPr/>
              <a:t>12</a:t>
            </a:fld>
            <a:endParaRPr lang="en-GB"/>
          </a:p>
        </p:txBody>
      </p:sp>
    </p:spTree>
    <p:extLst>
      <p:ext uri="{BB962C8B-B14F-4D97-AF65-F5344CB8AC3E}">
        <p14:creationId xmlns:p14="http://schemas.microsoft.com/office/powerpoint/2010/main" val="3191664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Fully completed calendar – final</a:t>
            </a:r>
            <a:r>
              <a:rPr lang="en-GB" baseline="0" dirty="0" smtClean="0"/>
              <a:t> design – final review screen…..</a:t>
            </a:r>
          </a:p>
          <a:p>
            <a:endParaRPr lang="en-GB" baseline="0" dirty="0" smtClean="0"/>
          </a:p>
          <a:p>
            <a:r>
              <a:rPr lang="en-GB" baseline="0" dirty="0" smtClean="0"/>
              <a:t>One issue was that it did not prove possible to add any capability to edit the data at this stage.  So that the best solution was to ask a Yes/No question about whether everything correct – and then to route those saying No to an Open question in which corrections had to be described.</a:t>
            </a:r>
          </a:p>
          <a:p>
            <a:endParaRPr lang="en-GB" baseline="0" dirty="0" smtClean="0"/>
          </a:p>
          <a:p>
            <a:r>
              <a:rPr lang="en-GB" baseline="0" dirty="0" smtClean="0"/>
              <a:t>The final version of the calendar was well received by participants…..</a:t>
            </a:r>
            <a:endParaRPr lang="en-GB" dirty="0"/>
          </a:p>
        </p:txBody>
      </p:sp>
      <p:sp>
        <p:nvSpPr>
          <p:cNvPr id="4" name="Slide Number Placeholder 3"/>
          <p:cNvSpPr>
            <a:spLocks noGrp="1"/>
          </p:cNvSpPr>
          <p:nvPr>
            <p:ph type="sldNum" sz="quarter" idx="10"/>
          </p:nvPr>
        </p:nvSpPr>
        <p:spPr/>
        <p:txBody>
          <a:bodyPr/>
          <a:lstStyle/>
          <a:p>
            <a:fld id="{9475822A-B8E1-427A-B59E-B148CA1D73B3}" type="slidenum">
              <a:rPr lang="en-GB" smtClean="0"/>
              <a:pPr/>
              <a:t>13</a:t>
            </a:fld>
            <a:endParaRPr lang="en-GB"/>
          </a:p>
        </p:txBody>
      </p:sp>
    </p:spTree>
    <p:extLst>
      <p:ext uri="{BB962C8B-B14F-4D97-AF65-F5344CB8AC3E}">
        <p14:creationId xmlns:p14="http://schemas.microsoft.com/office/powerpoint/2010/main" val="2553283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Training</a:t>
            </a:r>
            <a:r>
              <a:rPr lang="en-GB" baseline="0" dirty="0" smtClean="0"/>
              <a:t> of respondents accomplished via a video – in response to user-testing finding that text based instructions were very often not read.</a:t>
            </a:r>
          </a:p>
          <a:p>
            <a:endParaRPr lang="en-GB" baseline="0" dirty="0" smtClean="0"/>
          </a:p>
          <a:p>
            <a:r>
              <a:rPr lang="en-GB" baseline="0" dirty="0" smtClean="0"/>
              <a:t>Focus of instructions shifted in tone to explaining why the calendar should be used – and not just how.  </a:t>
            </a:r>
          </a:p>
          <a:p>
            <a:endParaRPr lang="en-GB" baseline="0" dirty="0" smtClean="0"/>
          </a:p>
        </p:txBody>
      </p:sp>
      <p:sp>
        <p:nvSpPr>
          <p:cNvPr id="4" name="Slide Number Placeholder 3"/>
          <p:cNvSpPr>
            <a:spLocks noGrp="1"/>
          </p:cNvSpPr>
          <p:nvPr>
            <p:ph type="sldNum" sz="quarter" idx="10"/>
          </p:nvPr>
        </p:nvSpPr>
        <p:spPr/>
        <p:txBody>
          <a:bodyPr/>
          <a:lstStyle/>
          <a:p>
            <a:fld id="{9475822A-B8E1-427A-B59E-B148CA1D73B3}" type="slidenum">
              <a:rPr lang="en-GB" smtClean="0"/>
              <a:pPr/>
              <a:t>14</a:t>
            </a:fld>
            <a:endParaRPr lang="en-GB"/>
          </a:p>
        </p:txBody>
      </p:sp>
    </p:spTree>
    <p:extLst>
      <p:ext uri="{BB962C8B-B14F-4D97-AF65-F5344CB8AC3E}">
        <p14:creationId xmlns:p14="http://schemas.microsoft.com/office/powerpoint/2010/main" val="2384724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a:t>
            </a:r>
            <a:r>
              <a:rPr lang="en-GB" baseline="0" dirty="0" smtClean="0"/>
              <a:t> dates entered into entry fields above the calendar.</a:t>
            </a:r>
          </a:p>
          <a:p>
            <a:endParaRPr lang="en-GB" baseline="0" dirty="0" smtClean="0"/>
          </a:p>
          <a:p>
            <a:r>
              <a:rPr lang="en-GB" baseline="0" dirty="0" smtClean="0"/>
              <a:t>Events displayed below.</a:t>
            </a:r>
          </a:p>
          <a:p>
            <a:endParaRPr lang="en-GB" baseline="0" dirty="0" smtClean="0"/>
          </a:p>
          <a:p>
            <a:r>
              <a:rPr lang="en-GB" baseline="0" dirty="0" smtClean="0"/>
              <a:t>Some additional features relative to NCDS – zoom buttons and navigation buttons.  Zoom set up as default to see entire reference period.</a:t>
            </a:r>
          </a:p>
          <a:p>
            <a:endParaRPr lang="en-GB" baseline="0" dirty="0" smtClean="0"/>
          </a:p>
          <a:p>
            <a:r>
              <a:rPr lang="en-GB" baseline="0" dirty="0" smtClean="0"/>
              <a:t>Worked backwards from present day.</a:t>
            </a:r>
          </a:p>
          <a:p>
            <a:endParaRPr lang="en-GB" baseline="0" dirty="0" smtClean="0"/>
          </a:p>
          <a:p>
            <a:r>
              <a:rPr lang="en-GB" baseline="0" dirty="0" smtClean="0"/>
              <a:t>Dates could be edited – by dragging bars – on all questions and on final review screen.</a:t>
            </a:r>
          </a:p>
          <a:p>
            <a:endParaRPr lang="en-GB" baseline="0" dirty="0" smtClean="0"/>
          </a:p>
          <a:p>
            <a:r>
              <a:rPr lang="en-GB" baseline="0" dirty="0" smtClean="0"/>
              <a:t>User testing however found that these advanced features did not tend to be used – and the calendar was often completely ignored / not noticed.</a:t>
            </a:r>
          </a:p>
          <a:p>
            <a:endParaRPr lang="en-GB" baseline="0" dirty="0" smtClean="0"/>
          </a:p>
          <a:p>
            <a:r>
              <a:rPr lang="en-GB" baseline="0" dirty="0" smtClean="0"/>
              <a:t>Instructions improved – encouragement to review calendar before moving on - but we are unsure of the extent to which improvements will have affected usage – as only one round of testing.</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9475822A-B8E1-427A-B59E-B148CA1D73B3}" type="slidenum">
              <a:rPr lang="en-GB" smtClean="0"/>
              <a:pPr/>
              <a:t>15</a:t>
            </a:fld>
            <a:endParaRPr lang="en-GB"/>
          </a:p>
        </p:txBody>
      </p:sp>
    </p:spTree>
    <p:extLst>
      <p:ext uri="{BB962C8B-B14F-4D97-AF65-F5344CB8AC3E}">
        <p14:creationId xmlns:p14="http://schemas.microsoft.com/office/powerpoint/2010/main" val="1770128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475822A-B8E1-427A-B59E-B148CA1D73B3}" type="slidenum">
              <a:rPr lang="en-GB" smtClean="0"/>
              <a:pPr/>
              <a:t>16</a:t>
            </a:fld>
            <a:endParaRPr lang="en-GB"/>
          </a:p>
        </p:txBody>
      </p:sp>
    </p:spTree>
    <p:extLst>
      <p:ext uri="{BB962C8B-B14F-4D97-AF65-F5344CB8AC3E}">
        <p14:creationId xmlns:p14="http://schemas.microsoft.com/office/powerpoint/2010/main" val="11216557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blue, white text">
    <p:bg>
      <p:bgPr>
        <a:solidFill>
          <a:schemeClr val="accent2">
            <a:lumMod val="75000"/>
          </a:schemeClr>
        </a:solid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2233846" y="2497366"/>
            <a:ext cx="8887394" cy="1325563"/>
          </a:xfrm>
          <a:prstGeom prst="rect">
            <a:avLst/>
          </a:prstGeom>
        </p:spPr>
        <p:txBody>
          <a:bodyPr lIns="0" tIns="0" rIns="0" anchor="b" anchorCtr="0"/>
          <a:lstStyle>
            <a:lvl1pPr>
              <a:defRPr sz="3800">
                <a:solidFill>
                  <a:schemeClr val="bg1"/>
                </a:solidFill>
              </a:defRPr>
            </a:lvl1pPr>
          </a:lstStyle>
          <a:p>
            <a:r>
              <a:rPr lang="en-US" smtClean="0"/>
              <a:t>Click to edit Master title style</a:t>
            </a:r>
            <a:endParaRPr lang="en-US" dirty="0"/>
          </a:p>
        </p:txBody>
      </p:sp>
      <p:sp>
        <p:nvSpPr>
          <p:cNvPr id="16" name="Text Placeholder 15"/>
          <p:cNvSpPr>
            <a:spLocks noGrp="1"/>
          </p:cNvSpPr>
          <p:nvPr>
            <p:ph type="body" sz="quarter" idx="10" hasCustomPrompt="1"/>
          </p:nvPr>
        </p:nvSpPr>
        <p:spPr>
          <a:xfrm>
            <a:off x="2233613" y="3937900"/>
            <a:ext cx="8888412" cy="684213"/>
          </a:xfrm>
          <a:prstGeom prst="rect">
            <a:avLst/>
          </a:prstGeom>
        </p:spPr>
        <p:txBody>
          <a:bodyPr lIns="0" tIns="0" rIns="0" bIns="0"/>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lvl="0"/>
            <a:r>
              <a:rPr lang="en-GB" dirty="0" smtClean="0"/>
              <a:t>Click to add a subtitle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119" y="579645"/>
            <a:ext cx="12212051" cy="1119976"/>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9892" y="312900"/>
            <a:ext cx="2971800" cy="457200"/>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4119" y="4854691"/>
            <a:ext cx="2769676" cy="2003309"/>
          </a:xfrm>
          <a:prstGeom prst="rect">
            <a:avLst/>
          </a:prstGeom>
        </p:spPr>
      </p:pic>
    </p:spTree>
    <p:extLst>
      <p:ext uri="{BB962C8B-B14F-4D97-AF65-F5344CB8AC3E}">
        <p14:creationId xmlns:p14="http://schemas.microsoft.com/office/powerpoint/2010/main" val="856363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blue, black text">
    <p:bg>
      <p:bgPr>
        <a:solidFill>
          <a:schemeClr val="accent2">
            <a:lumMod val="75000"/>
          </a:schemeClr>
        </a:solidFill>
        <a:effectLst/>
      </p:bgPr>
    </p:bg>
    <p:spTree>
      <p:nvGrpSpPr>
        <p:cNvPr id="1" name=""/>
        <p:cNvGrpSpPr/>
        <p:nvPr/>
      </p:nvGrpSpPr>
      <p:grpSpPr>
        <a:xfrm>
          <a:off x="0" y="0"/>
          <a:ext cx="0" cy="0"/>
          <a:chOff x="0" y="0"/>
          <a:chExt cx="0" cy="0"/>
        </a:xfrm>
      </p:grpSpPr>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9892" y="287032"/>
            <a:ext cx="2940812" cy="452433"/>
          </a:xfrm>
          <a:prstGeom prst="rect">
            <a:avLst/>
          </a:prstGeom>
        </p:spPr>
      </p:pic>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74720"/>
            <a:ext cx="12192000" cy="1118137"/>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7071" y="4995547"/>
            <a:ext cx="2557849" cy="1850095"/>
          </a:xfrm>
          <a:prstGeom prst="rect">
            <a:avLst/>
          </a:prstGeom>
        </p:spPr>
      </p:pic>
      <p:sp>
        <p:nvSpPr>
          <p:cNvPr id="13" name="Title 12"/>
          <p:cNvSpPr>
            <a:spLocks noGrp="1"/>
          </p:cNvSpPr>
          <p:nvPr>
            <p:ph type="title"/>
          </p:nvPr>
        </p:nvSpPr>
        <p:spPr>
          <a:xfrm>
            <a:off x="2233846" y="2425620"/>
            <a:ext cx="8887394" cy="1325563"/>
          </a:xfrm>
          <a:prstGeom prst="rect">
            <a:avLst/>
          </a:prstGeom>
        </p:spPr>
        <p:txBody>
          <a:bodyPr lIns="0" tIns="0" rIns="0" anchor="b" anchorCtr="0"/>
          <a:lstStyle>
            <a:lvl1pPr>
              <a:defRPr sz="3800">
                <a:solidFill>
                  <a:schemeClr val="tx1">
                    <a:alpha val="80000"/>
                  </a:schemeClr>
                </a:solidFill>
              </a:defRPr>
            </a:lvl1pPr>
          </a:lstStyle>
          <a:p>
            <a:r>
              <a:rPr lang="en-US" smtClean="0"/>
              <a:t>Click to edit Master title style</a:t>
            </a:r>
            <a:endParaRPr lang="en-US" dirty="0"/>
          </a:p>
        </p:txBody>
      </p:sp>
      <p:sp>
        <p:nvSpPr>
          <p:cNvPr id="16" name="Text Placeholder 15"/>
          <p:cNvSpPr>
            <a:spLocks noGrp="1"/>
          </p:cNvSpPr>
          <p:nvPr>
            <p:ph type="body" sz="quarter" idx="10" hasCustomPrompt="1"/>
          </p:nvPr>
        </p:nvSpPr>
        <p:spPr>
          <a:xfrm>
            <a:off x="2233613" y="3937900"/>
            <a:ext cx="8888412" cy="684213"/>
          </a:xfrm>
          <a:prstGeom prst="rect">
            <a:avLst/>
          </a:prstGeom>
        </p:spPr>
        <p:txBody>
          <a:bodyPr lIns="0" tIns="0" rIns="0" bIns="0"/>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lvl="0"/>
            <a:r>
              <a:rPr lang="en-GB" dirty="0" smtClean="0"/>
              <a:t>Click to add a subtitle</a:t>
            </a:r>
          </a:p>
        </p:txBody>
      </p:sp>
    </p:spTree>
    <p:extLst>
      <p:ext uri="{BB962C8B-B14F-4D97-AF65-F5344CB8AC3E}">
        <p14:creationId xmlns:p14="http://schemas.microsoft.com/office/powerpoint/2010/main" val="1103916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pink, white text">
    <p:bg>
      <p:bgPr>
        <a:solidFill>
          <a:schemeClr val="accent1">
            <a:alpha val="61000"/>
          </a:schemeClr>
        </a:solid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2233846" y="2462642"/>
            <a:ext cx="8887394" cy="1325563"/>
          </a:xfrm>
          <a:prstGeom prst="rect">
            <a:avLst/>
          </a:prstGeom>
        </p:spPr>
        <p:txBody>
          <a:bodyPr lIns="0" tIns="0" rIns="0" bIns="0" anchor="b" anchorCtr="0"/>
          <a:lstStyle>
            <a:lvl1pPr>
              <a:defRPr sz="3800">
                <a:solidFill>
                  <a:schemeClr val="bg1"/>
                </a:solidFill>
              </a:defRPr>
            </a:lvl1pPr>
          </a:lstStyle>
          <a:p>
            <a:r>
              <a:rPr lang="en-US" smtClean="0"/>
              <a:t>Click to edit Master title style</a:t>
            </a:r>
            <a:endParaRPr lang="en-US" dirty="0"/>
          </a:p>
        </p:txBody>
      </p:sp>
      <p:sp>
        <p:nvSpPr>
          <p:cNvPr id="16" name="Text Placeholder 15"/>
          <p:cNvSpPr>
            <a:spLocks noGrp="1"/>
          </p:cNvSpPr>
          <p:nvPr>
            <p:ph type="body" sz="quarter" idx="10" hasCustomPrompt="1"/>
          </p:nvPr>
        </p:nvSpPr>
        <p:spPr>
          <a:xfrm>
            <a:off x="2233613" y="3937900"/>
            <a:ext cx="8888412" cy="684213"/>
          </a:xfrm>
          <a:prstGeom prst="rect">
            <a:avLst/>
          </a:prstGeom>
        </p:spPr>
        <p:txBody>
          <a:bodyPr lIns="0" tIns="0" rIns="0" bIns="0"/>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lvl="0"/>
            <a:r>
              <a:rPr lang="en-GB" dirty="0" smtClean="0"/>
              <a:t>Click to add a subtitle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119" y="579645"/>
            <a:ext cx="12212051" cy="1119976"/>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9892" y="312900"/>
            <a:ext cx="2971800" cy="457200"/>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4119" y="4854691"/>
            <a:ext cx="2769676" cy="2003309"/>
          </a:xfrm>
          <a:prstGeom prst="rect">
            <a:avLst/>
          </a:prstGeom>
        </p:spPr>
      </p:pic>
    </p:spTree>
    <p:extLst>
      <p:ext uri="{BB962C8B-B14F-4D97-AF65-F5344CB8AC3E}">
        <p14:creationId xmlns:p14="http://schemas.microsoft.com/office/powerpoint/2010/main" val="3824593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ink, black text">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9892" y="287032"/>
            <a:ext cx="2940812" cy="452433"/>
          </a:xfrm>
          <a:prstGeom prst="rect">
            <a:avLst/>
          </a:prstGeom>
        </p:spPr>
      </p:pic>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74720"/>
            <a:ext cx="12192000" cy="1118137"/>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7071" y="4995547"/>
            <a:ext cx="2557849" cy="1850095"/>
          </a:xfrm>
          <a:prstGeom prst="rect">
            <a:avLst/>
          </a:prstGeom>
        </p:spPr>
      </p:pic>
      <p:sp>
        <p:nvSpPr>
          <p:cNvPr id="13" name="Title 12"/>
          <p:cNvSpPr>
            <a:spLocks noGrp="1"/>
          </p:cNvSpPr>
          <p:nvPr>
            <p:ph type="title"/>
          </p:nvPr>
        </p:nvSpPr>
        <p:spPr>
          <a:xfrm>
            <a:off x="2233846" y="2425620"/>
            <a:ext cx="8887394" cy="1325563"/>
          </a:xfrm>
          <a:prstGeom prst="rect">
            <a:avLst/>
          </a:prstGeom>
        </p:spPr>
        <p:txBody>
          <a:bodyPr lIns="0" tIns="0" rIns="0" anchor="b" anchorCtr="0"/>
          <a:lstStyle>
            <a:lvl1pPr>
              <a:defRPr sz="3800">
                <a:solidFill>
                  <a:schemeClr val="tx1">
                    <a:alpha val="80000"/>
                  </a:schemeClr>
                </a:solidFill>
              </a:defRPr>
            </a:lvl1pPr>
          </a:lstStyle>
          <a:p>
            <a:r>
              <a:rPr lang="en-US" smtClean="0"/>
              <a:t>Click to edit Master title style</a:t>
            </a:r>
            <a:endParaRPr lang="en-US" dirty="0"/>
          </a:p>
        </p:txBody>
      </p:sp>
      <p:sp>
        <p:nvSpPr>
          <p:cNvPr id="16" name="Text Placeholder 15"/>
          <p:cNvSpPr>
            <a:spLocks noGrp="1"/>
          </p:cNvSpPr>
          <p:nvPr>
            <p:ph type="body" sz="quarter" idx="10" hasCustomPrompt="1"/>
          </p:nvPr>
        </p:nvSpPr>
        <p:spPr>
          <a:xfrm>
            <a:off x="2233613" y="3937900"/>
            <a:ext cx="8888412" cy="684213"/>
          </a:xfrm>
          <a:prstGeom prst="rect">
            <a:avLst/>
          </a:prstGeom>
        </p:spPr>
        <p:txBody>
          <a:bodyPr lIns="0" tIns="0" rIns="0" bIns="0"/>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lvl="0"/>
            <a:r>
              <a:rPr lang="en-GB" dirty="0" smtClean="0"/>
              <a:t>Click to add a subtitle</a:t>
            </a:r>
          </a:p>
        </p:txBody>
      </p:sp>
    </p:spTree>
    <p:extLst>
      <p:ext uri="{BB962C8B-B14F-4D97-AF65-F5344CB8AC3E}">
        <p14:creationId xmlns:p14="http://schemas.microsoft.com/office/powerpoint/2010/main" val="721343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lide green, white text">
    <p:bg>
      <p:bgPr>
        <a:solidFill>
          <a:schemeClr val="bg2"/>
        </a:solid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2233846" y="2508941"/>
            <a:ext cx="8887394" cy="1325563"/>
          </a:xfrm>
          <a:prstGeom prst="rect">
            <a:avLst/>
          </a:prstGeom>
        </p:spPr>
        <p:txBody>
          <a:bodyPr lIns="0" tIns="0" rIns="0" anchor="b" anchorCtr="0"/>
          <a:lstStyle>
            <a:lvl1pPr>
              <a:defRPr sz="3800">
                <a:solidFill>
                  <a:schemeClr val="bg1"/>
                </a:solidFill>
              </a:defRPr>
            </a:lvl1pPr>
          </a:lstStyle>
          <a:p>
            <a:r>
              <a:rPr lang="en-US" smtClean="0"/>
              <a:t>Click to edit Master title style</a:t>
            </a:r>
            <a:endParaRPr lang="en-US" dirty="0"/>
          </a:p>
        </p:txBody>
      </p:sp>
      <p:sp>
        <p:nvSpPr>
          <p:cNvPr id="16" name="Text Placeholder 15"/>
          <p:cNvSpPr>
            <a:spLocks noGrp="1"/>
          </p:cNvSpPr>
          <p:nvPr>
            <p:ph type="body" sz="quarter" idx="10" hasCustomPrompt="1"/>
          </p:nvPr>
        </p:nvSpPr>
        <p:spPr>
          <a:xfrm>
            <a:off x="2233613" y="3937900"/>
            <a:ext cx="8888412" cy="684213"/>
          </a:xfrm>
          <a:prstGeom prst="rect">
            <a:avLst/>
          </a:prstGeom>
        </p:spPr>
        <p:txBody>
          <a:bodyPr lIns="0" tIns="0" rIns="0" bIns="0"/>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lvl="0"/>
            <a:r>
              <a:rPr lang="en-GB" dirty="0" smtClean="0"/>
              <a:t>Click to add a subtitle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119" y="579645"/>
            <a:ext cx="12212051" cy="1119976"/>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9892" y="312900"/>
            <a:ext cx="2971800" cy="457200"/>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4119" y="4854691"/>
            <a:ext cx="2769676" cy="2003309"/>
          </a:xfrm>
          <a:prstGeom prst="rect">
            <a:avLst/>
          </a:prstGeom>
        </p:spPr>
      </p:pic>
    </p:spTree>
    <p:extLst>
      <p:ext uri="{BB962C8B-B14F-4D97-AF65-F5344CB8AC3E}">
        <p14:creationId xmlns:p14="http://schemas.microsoft.com/office/powerpoint/2010/main" val="458480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green black text">
    <p:bg>
      <p:bgRef idx="1001">
        <a:schemeClr val="bg2"/>
      </p:bgRef>
    </p:bg>
    <p:spTree>
      <p:nvGrpSpPr>
        <p:cNvPr id="1" name=""/>
        <p:cNvGrpSpPr/>
        <p:nvPr/>
      </p:nvGrpSpPr>
      <p:grpSpPr>
        <a:xfrm>
          <a:off x="0" y="0"/>
          <a:ext cx="0" cy="0"/>
          <a:chOff x="0" y="0"/>
          <a:chExt cx="0" cy="0"/>
        </a:xfrm>
      </p:grpSpPr>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9892" y="287032"/>
            <a:ext cx="2940812" cy="452433"/>
          </a:xfrm>
          <a:prstGeom prst="rect">
            <a:avLst/>
          </a:prstGeom>
        </p:spPr>
      </p:pic>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74720"/>
            <a:ext cx="12192000" cy="1118137"/>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7071" y="4995547"/>
            <a:ext cx="2557849" cy="1850095"/>
          </a:xfrm>
          <a:prstGeom prst="rect">
            <a:avLst/>
          </a:prstGeom>
        </p:spPr>
      </p:pic>
      <p:sp>
        <p:nvSpPr>
          <p:cNvPr id="13" name="Title 12"/>
          <p:cNvSpPr>
            <a:spLocks noGrp="1"/>
          </p:cNvSpPr>
          <p:nvPr>
            <p:ph type="title"/>
          </p:nvPr>
        </p:nvSpPr>
        <p:spPr>
          <a:xfrm>
            <a:off x="2233846" y="2485791"/>
            <a:ext cx="8887394" cy="1325563"/>
          </a:xfrm>
          <a:prstGeom prst="rect">
            <a:avLst/>
          </a:prstGeom>
        </p:spPr>
        <p:txBody>
          <a:bodyPr lIns="0" tIns="0" rIns="0" anchor="b" anchorCtr="0"/>
          <a:lstStyle>
            <a:lvl1pPr>
              <a:defRPr sz="3800">
                <a:solidFill>
                  <a:schemeClr val="tx1">
                    <a:alpha val="80000"/>
                  </a:schemeClr>
                </a:solidFill>
              </a:defRPr>
            </a:lvl1pPr>
          </a:lstStyle>
          <a:p>
            <a:r>
              <a:rPr lang="en-US" smtClean="0"/>
              <a:t>Click to edit Master title style</a:t>
            </a:r>
            <a:endParaRPr lang="en-US" dirty="0"/>
          </a:p>
        </p:txBody>
      </p:sp>
      <p:sp>
        <p:nvSpPr>
          <p:cNvPr id="16" name="Text Placeholder 15"/>
          <p:cNvSpPr>
            <a:spLocks noGrp="1"/>
          </p:cNvSpPr>
          <p:nvPr>
            <p:ph type="body" sz="quarter" idx="10" hasCustomPrompt="1"/>
          </p:nvPr>
        </p:nvSpPr>
        <p:spPr>
          <a:xfrm>
            <a:off x="2233613" y="3937900"/>
            <a:ext cx="8888412" cy="684213"/>
          </a:xfrm>
          <a:prstGeom prst="rect">
            <a:avLst/>
          </a:prstGeom>
        </p:spPr>
        <p:txBody>
          <a:bodyPr lIns="0" tIns="0" rIns="0" bIns="0"/>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lvl="0"/>
            <a:r>
              <a:rPr lang="en-GB" dirty="0" smtClean="0"/>
              <a:t>Click to add a subtitle</a:t>
            </a:r>
          </a:p>
        </p:txBody>
      </p:sp>
    </p:spTree>
    <p:extLst>
      <p:ext uri="{BB962C8B-B14F-4D97-AF65-F5344CB8AC3E}">
        <p14:creationId xmlns:p14="http://schemas.microsoft.com/office/powerpoint/2010/main" val="1487110067"/>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ing, blank (grey)">
    <p:bg>
      <p:bgPr>
        <a:solidFill>
          <a:srgbClr val="82776A">
            <a:alpha val="50000"/>
          </a:srgbClr>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2081" y="182282"/>
            <a:ext cx="1800385" cy="1302219"/>
          </a:xfrm>
          <a:prstGeom prst="rect">
            <a:avLst/>
          </a:prstGeom>
        </p:spPr>
      </p:pic>
      <p:sp>
        <p:nvSpPr>
          <p:cNvPr id="2" name="Title 1"/>
          <p:cNvSpPr>
            <a:spLocks noGrp="1"/>
          </p:cNvSpPr>
          <p:nvPr>
            <p:ph type="title" hasCustomPrompt="1"/>
          </p:nvPr>
        </p:nvSpPr>
        <p:spPr>
          <a:xfrm>
            <a:off x="833881" y="483587"/>
            <a:ext cx="9111092" cy="892051"/>
          </a:xfrm>
          <a:prstGeom prst="rect">
            <a:avLst/>
          </a:prstGeom>
          <a:noFill/>
        </p:spPr>
        <p:txBody>
          <a:bodyPr lIns="0" tIns="0" rIns="0" bIns="0"/>
          <a:lstStyle>
            <a:lvl1pPr>
              <a:defRPr sz="3000" baseline="0">
                <a:solidFill>
                  <a:schemeClr val="tx1">
                    <a:lumMod val="75000"/>
                    <a:lumOff val="25000"/>
                  </a:schemeClr>
                </a:solidFill>
              </a:defRPr>
            </a:lvl1pPr>
          </a:lstStyle>
          <a:p>
            <a:r>
              <a:rPr lang="en-GB" dirty="0" smtClean="0"/>
              <a:t>Heading</a:t>
            </a:r>
            <a:endParaRPr lang="en-US" dirty="0"/>
          </a:p>
        </p:txBody>
      </p:sp>
    </p:spTree>
    <p:extLst>
      <p:ext uri="{BB962C8B-B14F-4D97-AF65-F5344CB8AC3E}">
        <p14:creationId xmlns:p14="http://schemas.microsoft.com/office/powerpoint/2010/main" val="478307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Heading, bulleted list">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2069749" y="1502649"/>
            <a:ext cx="9276077" cy="3966391"/>
          </a:xfrm>
          <a:prstGeom prst="rect">
            <a:avLst/>
          </a:prstGeom>
        </p:spPr>
        <p:txBody>
          <a:bodyPr lIns="0" tIns="0" rIns="0" bIns="0"/>
          <a:lstStyle>
            <a:lvl1pPr marL="457200" indent="-457200">
              <a:lnSpc>
                <a:spcPct val="100000"/>
              </a:lnSpc>
              <a:spcBef>
                <a:spcPts val="1800"/>
              </a:spcBef>
              <a:buClr>
                <a:schemeClr val="accent3"/>
              </a:buClr>
              <a:buFont typeface="Wingdings" charset="2"/>
              <a:buChar char="§"/>
              <a:defRPr sz="2800" baseline="0">
                <a:solidFill>
                  <a:schemeClr val="tx2">
                    <a:lumMod val="50000"/>
                  </a:schemeClr>
                </a:solidFill>
              </a:defRPr>
            </a:lvl1pPr>
            <a:lvl2pPr marL="989013" indent="-266700">
              <a:spcBef>
                <a:spcPts val="1000"/>
              </a:spcBef>
              <a:buClr>
                <a:srgbClr val="0097A9"/>
              </a:buClr>
              <a:buFont typeface="Arial" panose="020B0604020202020204" pitchFamily="34" charset="0"/>
              <a:buChar char="̶"/>
              <a:defRPr sz="2400">
                <a:solidFill>
                  <a:schemeClr val="tx2">
                    <a:lumMod val="50000"/>
                  </a:schemeClr>
                </a:solidFill>
              </a:defRPr>
            </a:lvl2pPr>
            <a:lvl3pPr marL="914400" indent="0">
              <a:buFontTx/>
              <a:buNone/>
              <a:defRPr/>
            </a:lvl3pPr>
            <a:lvl4pPr marL="1371600" indent="0">
              <a:buFontTx/>
              <a:buNone/>
              <a:defRPr/>
            </a:lvl4pPr>
            <a:lvl5pPr marL="1828800" indent="0">
              <a:buFontTx/>
              <a:buNone/>
              <a:defRPr/>
            </a:lvl5pPr>
          </a:lstStyle>
          <a:p>
            <a:pPr lvl="0"/>
            <a:r>
              <a:rPr lang="en-GB" dirty="0" smtClean="0"/>
              <a:t>Click to add a list of bullet points here</a:t>
            </a:r>
          </a:p>
          <a:p>
            <a:pPr lvl="1"/>
            <a:r>
              <a:rPr lang="en-GB" dirty="0" smtClean="0"/>
              <a:t>A sub-point</a:t>
            </a:r>
          </a:p>
          <a:p>
            <a:pPr lvl="0"/>
            <a:r>
              <a:rPr lang="en-GB" dirty="0" smtClean="0"/>
              <a:t>Another point </a:t>
            </a:r>
          </a:p>
          <a:p>
            <a:pPr lvl="0"/>
            <a:r>
              <a:rPr lang="en-GB" dirty="0" smtClean="0"/>
              <a:t>One more point</a:t>
            </a:r>
          </a:p>
        </p:txBody>
      </p:sp>
      <p:sp>
        <p:nvSpPr>
          <p:cNvPr id="22" name="Title 21"/>
          <p:cNvSpPr>
            <a:spLocks noGrp="1"/>
          </p:cNvSpPr>
          <p:nvPr>
            <p:ph type="title"/>
          </p:nvPr>
        </p:nvSpPr>
        <p:spPr>
          <a:xfrm>
            <a:off x="838200" y="492450"/>
            <a:ext cx="10515600" cy="796410"/>
          </a:xfrm>
          <a:prstGeom prst="rect">
            <a:avLst/>
          </a:prstGeom>
        </p:spPr>
        <p:txBody>
          <a:bodyPr lIns="0" tIns="0" rIns="0" bIns="0"/>
          <a:lstStyle>
            <a:lvl1pPr>
              <a:defRPr sz="3000">
                <a:solidFill>
                  <a:schemeClr val="accent3"/>
                </a:solidFill>
              </a:defRPr>
            </a:lvl1pPr>
          </a:lstStyle>
          <a:p>
            <a:r>
              <a:rPr lang="en-US" smtClean="0"/>
              <a:t>Click to edit Master title style</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993" y="5480911"/>
            <a:ext cx="1780224" cy="1287638"/>
          </a:xfrm>
          <a:prstGeom prst="rect">
            <a:avLst/>
          </a:prstGeom>
        </p:spPr>
      </p:pic>
    </p:spTree>
    <p:extLst>
      <p:ext uri="{BB962C8B-B14F-4D97-AF65-F5344CB8AC3E}">
        <p14:creationId xmlns:p14="http://schemas.microsoft.com/office/powerpoint/2010/main" val="989241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ing, wide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3881" y="483587"/>
            <a:ext cx="9111092" cy="892051"/>
          </a:xfrm>
          <a:prstGeom prst="rect">
            <a:avLst/>
          </a:prstGeom>
          <a:noFill/>
        </p:spPr>
        <p:txBody>
          <a:bodyPr lIns="0" tIns="0" rIns="0" bIns="0"/>
          <a:lstStyle>
            <a:lvl1pPr>
              <a:defRPr sz="3000" baseline="0">
                <a:solidFill>
                  <a:schemeClr val="tx1">
                    <a:lumMod val="75000"/>
                    <a:lumOff val="25000"/>
                  </a:schemeClr>
                </a:solidFill>
              </a:defRPr>
            </a:lvl1pPr>
          </a:lstStyle>
          <a:p>
            <a:r>
              <a:rPr lang="en-GB" dirty="0" smtClean="0"/>
              <a:t>Title of chart or table</a:t>
            </a:r>
            <a:endParaRPr lang="en-US" dirty="0"/>
          </a:p>
        </p:txBody>
      </p:sp>
      <p:sp>
        <p:nvSpPr>
          <p:cNvPr id="7" name="Chart Placeholder 6"/>
          <p:cNvSpPr>
            <a:spLocks noGrp="1"/>
          </p:cNvSpPr>
          <p:nvPr>
            <p:ph type="chart" sz="quarter" idx="10" hasCustomPrompt="1"/>
          </p:nvPr>
        </p:nvSpPr>
        <p:spPr>
          <a:xfrm>
            <a:off x="833881" y="1433513"/>
            <a:ext cx="10867582" cy="4892675"/>
          </a:xfrm>
          <a:prstGeom prst="rect">
            <a:avLst/>
          </a:prstGeom>
        </p:spPr>
        <p:txBody>
          <a:bodyPr/>
          <a:lstStyle>
            <a:lvl1pPr marL="0" indent="0">
              <a:buFontTx/>
              <a:buNone/>
              <a:defRPr/>
            </a:lvl1pPr>
          </a:lstStyle>
          <a:p>
            <a:r>
              <a:rPr lang="en-US" dirty="0" smtClean="0"/>
              <a:t>Chart</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2081" y="185712"/>
            <a:ext cx="1780224" cy="1287638"/>
          </a:xfrm>
          <a:prstGeom prst="rect">
            <a:avLst/>
          </a:prstGeom>
        </p:spPr>
      </p:pic>
    </p:spTree>
    <p:extLst>
      <p:ext uri="{BB962C8B-B14F-4D97-AF65-F5344CB8AC3E}">
        <p14:creationId xmlns:p14="http://schemas.microsoft.com/office/powerpoint/2010/main" val="2742082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section title, white, high">
    <p:bg>
      <p:bgPr>
        <a:solidFill>
          <a:schemeClr val="bg1">
            <a:lumMod val="85000"/>
          </a:schemeClr>
        </a:solidFill>
        <a:effectLst/>
      </p:bgPr>
    </p:bg>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833881" y="747653"/>
            <a:ext cx="10434575" cy="1325563"/>
          </a:xfrm>
          <a:prstGeom prst="rect">
            <a:avLst/>
          </a:prstGeom>
        </p:spPr>
        <p:txBody>
          <a:bodyPr lIns="0" tIns="0" rIns="0" bIns="0" anchor="b" anchorCtr="0"/>
          <a:lstStyle>
            <a:lvl1pPr>
              <a:defRPr b="1">
                <a:solidFill>
                  <a:schemeClr val="bg1"/>
                </a:solidFill>
                <a:effectLst>
                  <a:outerShdw blurRad="25400" dist="50800" dir="3300000" algn="ctr" rotWithShape="0">
                    <a:srgbClr val="000000">
                      <a:alpha val="60000"/>
                    </a:srgbClr>
                  </a:outerShdw>
                </a:effectLst>
              </a:defRPr>
            </a:lvl1pPr>
          </a:lstStyle>
          <a:p>
            <a:r>
              <a:rPr lang="en-GB" dirty="0" smtClean="0"/>
              <a:t>Click to edit image title style</a:t>
            </a: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111" y="4848538"/>
            <a:ext cx="2682165" cy="1940012"/>
          </a:xfrm>
          <a:prstGeom prst="rect">
            <a:avLst/>
          </a:prstGeom>
        </p:spPr>
      </p:pic>
    </p:spTree>
    <p:extLst>
      <p:ext uri="{BB962C8B-B14F-4D97-AF65-F5344CB8AC3E}">
        <p14:creationId xmlns:p14="http://schemas.microsoft.com/office/powerpoint/2010/main" val="957789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mage section title, white, low">
    <p:bg>
      <p:bgPr>
        <a:solidFill>
          <a:schemeClr val="bg1">
            <a:lumMod val="85000"/>
          </a:schemeClr>
        </a:solidFill>
        <a:effectLst/>
      </p:bgPr>
    </p:bg>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833880" y="3102015"/>
            <a:ext cx="10434575" cy="1815973"/>
          </a:xfrm>
          <a:prstGeom prst="rect">
            <a:avLst/>
          </a:prstGeom>
        </p:spPr>
        <p:txBody>
          <a:bodyPr lIns="0" tIns="0" rIns="0" bIns="0" anchor="b" anchorCtr="0"/>
          <a:lstStyle>
            <a:lvl1pPr>
              <a:defRPr b="1">
                <a:solidFill>
                  <a:schemeClr val="bg1"/>
                </a:solidFill>
                <a:effectLst>
                  <a:outerShdw blurRad="25400" dist="50800" dir="3300000" algn="ctr" rotWithShape="0">
                    <a:srgbClr val="000000">
                      <a:alpha val="60000"/>
                    </a:srgbClr>
                  </a:outerShdw>
                </a:effectLst>
              </a:defRPr>
            </a:lvl1pPr>
          </a:lstStyle>
          <a:p>
            <a:r>
              <a:rPr lang="en-GB" dirty="0" smtClean="0"/>
              <a:t>Click to edit image title style</a:t>
            </a: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3834" y="4917988"/>
            <a:ext cx="2682165" cy="1940012"/>
          </a:xfrm>
          <a:prstGeom prst="rect">
            <a:avLst/>
          </a:prstGeom>
        </p:spPr>
      </p:pic>
    </p:spTree>
    <p:extLst>
      <p:ext uri="{BB962C8B-B14F-4D97-AF65-F5344CB8AC3E}">
        <p14:creationId xmlns:p14="http://schemas.microsoft.com/office/powerpoint/2010/main" val="8447130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section title, black, high">
    <p:bg>
      <p:bgRef idx="1001">
        <a:schemeClr val="bg1"/>
      </p:bgRef>
    </p:bg>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833881" y="747653"/>
            <a:ext cx="10434574" cy="1325563"/>
          </a:xfrm>
          <a:prstGeom prst="rect">
            <a:avLst/>
          </a:prstGeom>
        </p:spPr>
        <p:txBody>
          <a:bodyPr lIns="0" tIns="0" rIns="0" bIns="0" anchor="b" anchorCtr="0"/>
          <a:lstStyle>
            <a:lvl1pPr>
              <a:defRPr b="1">
                <a:solidFill>
                  <a:schemeClr val="tx1"/>
                </a:solidFill>
                <a:effectLst/>
              </a:defRPr>
            </a:lvl1pPr>
          </a:lstStyle>
          <a:p>
            <a:r>
              <a:rPr lang="en-GB" dirty="0" smtClean="0"/>
              <a:t>Click to edit image title style</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9664" y="4848538"/>
            <a:ext cx="2682165" cy="1940012"/>
          </a:xfrm>
          <a:prstGeom prst="rect">
            <a:avLst/>
          </a:prstGeom>
        </p:spPr>
      </p:pic>
    </p:spTree>
    <p:extLst>
      <p:ext uri="{BB962C8B-B14F-4D97-AF65-F5344CB8AC3E}">
        <p14:creationId xmlns:p14="http://schemas.microsoft.com/office/powerpoint/2010/main" val="1440326634"/>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section title, black, low">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2261" y="4917988"/>
            <a:ext cx="2682165" cy="1940012"/>
          </a:xfrm>
          <a:prstGeom prst="rect">
            <a:avLst/>
          </a:prstGeom>
        </p:spPr>
      </p:pic>
      <p:sp>
        <p:nvSpPr>
          <p:cNvPr id="11" name="Title 10"/>
          <p:cNvSpPr>
            <a:spLocks noGrp="1"/>
          </p:cNvSpPr>
          <p:nvPr>
            <p:ph type="title" hasCustomPrompt="1"/>
          </p:nvPr>
        </p:nvSpPr>
        <p:spPr>
          <a:xfrm>
            <a:off x="833880" y="3240911"/>
            <a:ext cx="10434575" cy="1677077"/>
          </a:xfrm>
          <a:prstGeom prst="rect">
            <a:avLst/>
          </a:prstGeom>
          <a:effectLst/>
        </p:spPr>
        <p:txBody>
          <a:bodyPr lIns="0" tIns="0" rIns="0" bIns="0" anchor="b" anchorCtr="0"/>
          <a:lstStyle>
            <a:lvl1pPr>
              <a:defRPr b="1">
                <a:solidFill>
                  <a:schemeClr val="tx1"/>
                </a:solidFill>
                <a:effectLst/>
              </a:defRPr>
            </a:lvl1pPr>
          </a:lstStyle>
          <a:p>
            <a:r>
              <a:rPr lang="en-GB" dirty="0" smtClean="0"/>
              <a:t>Click to edit image title style</a:t>
            </a:r>
            <a:endParaRPr lang="en-US" dirty="0"/>
          </a:p>
        </p:txBody>
      </p:sp>
    </p:spTree>
    <p:extLst>
      <p:ext uri="{BB962C8B-B14F-4D97-AF65-F5344CB8AC3E}">
        <p14:creationId xmlns:p14="http://schemas.microsoft.com/office/powerpoint/2010/main" val="1378135291"/>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lain section title,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473350"/>
            <a:ext cx="9144000" cy="4107559"/>
          </a:xfrm>
          <a:prstGeom prst="rect">
            <a:avLst/>
          </a:prstGeom>
        </p:spPr>
        <p:txBody>
          <a:bodyPr lIns="0" tIns="0" rIns="0" bIns="0" anchor="ctr" anchorCtr="0"/>
          <a:lstStyle>
            <a:lvl1pPr algn="l">
              <a:defRPr sz="4000"/>
            </a:lvl1pPr>
          </a:lstStyle>
          <a:p>
            <a:r>
              <a:rPr lang="en-GB" dirty="0" smtClean="0"/>
              <a:t>Click to edit text title style</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2081" y="185712"/>
            <a:ext cx="1780224" cy="1287638"/>
          </a:xfrm>
          <a:prstGeom prst="rect">
            <a:avLst/>
          </a:prstGeom>
        </p:spPr>
      </p:pic>
    </p:spTree>
    <p:extLst>
      <p:ext uri="{BB962C8B-B14F-4D97-AF65-F5344CB8AC3E}">
        <p14:creationId xmlns:p14="http://schemas.microsoft.com/office/powerpoint/2010/main" val="420913449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lain section title (grey)">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473350"/>
            <a:ext cx="9144000" cy="4107559"/>
          </a:xfrm>
          <a:prstGeom prst="rect">
            <a:avLst/>
          </a:prstGeom>
        </p:spPr>
        <p:txBody>
          <a:bodyPr lIns="0" tIns="0" rIns="0" bIns="0" anchor="ctr" anchorCtr="0"/>
          <a:lstStyle>
            <a:lvl1pPr algn="l">
              <a:defRPr sz="4000"/>
            </a:lvl1pPr>
          </a:lstStyle>
          <a:p>
            <a:r>
              <a:rPr lang="en-GB" dirty="0" smtClean="0"/>
              <a:t>Click to edit text title style</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2081" y="182282"/>
            <a:ext cx="1800385" cy="1302219"/>
          </a:xfrm>
          <a:prstGeom prst="rect">
            <a:avLst/>
          </a:prstGeom>
        </p:spPr>
      </p:pic>
    </p:spTree>
    <p:extLst>
      <p:ext uri="{BB962C8B-B14F-4D97-AF65-F5344CB8AC3E}">
        <p14:creationId xmlns:p14="http://schemas.microsoft.com/office/powerpoint/2010/main" val="301510920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Infographic, 4 numbers">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3881" y="472012"/>
            <a:ext cx="9537934" cy="892051"/>
          </a:xfrm>
          <a:prstGeom prst="rect">
            <a:avLst/>
          </a:prstGeom>
          <a:noFill/>
        </p:spPr>
        <p:txBody>
          <a:bodyPr lIns="0" tIns="0" rIns="0" bIns="0"/>
          <a:lstStyle>
            <a:lvl1pPr>
              <a:defRPr sz="3000" baseline="0">
                <a:solidFill>
                  <a:schemeClr val="tx1">
                    <a:lumMod val="75000"/>
                    <a:lumOff val="25000"/>
                  </a:schemeClr>
                </a:solidFill>
              </a:defRPr>
            </a:lvl1pPr>
          </a:lstStyle>
          <a:p>
            <a:r>
              <a:rPr lang="en-GB" dirty="0" smtClean="0"/>
              <a:t>Infographic slide title</a:t>
            </a:r>
            <a:endParaRPr lang="en-US" dirty="0"/>
          </a:p>
        </p:txBody>
      </p:sp>
      <p:sp>
        <p:nvSpPr>
          <p:cNvPr id="10" name="Picture Placeholder 9"/>
          <p:cNvSpPr>
            <a:spLocks noGrp="1"/>
          </p:cNvSpPr>
          <p:nvPr>
            <p:ph type="pic" sz="quarter" idx="10" hasCustomPrompt="1"/>
          </p:nvPr>
        </p:nvSpPr>
        <p:spPr>
          <a:xfrm>
            <a:off x="1321398" y="1986218"/>
            <a:ext cx="976313" cy="979487"/>
          </a:xfrm>
          <a:prstGeom prst="rect">
            <a:avLst/>
          </a:prstGeom>
        </p:spPr>
        <p:txBody>
          <a:bodyPr/>
          <a:lstStyle>
            <a:lvl1pPr marL="0" indent="0">
              <a:buFontTx/>
              <a:buNone/>
              <a:defRPr sz="1800"/>
            </a:lvl1pPr>
          </a:lstStyle>
          <a:p>
            <a:r>
              <a:rPr lang="en-US" sz="1800" dirty="0" smtClean="0"/>
              <a:t>icon</a:t>
            </a:r>
            <a:endParaRPr lang="en-US" dirty="0"/>
          </a:p>
        </p:txBody>
      </p:sp>
      <p:sp>
        <p:nvSpPr>
          <p:cNvPr id="12" name="Text Placeholder 11"/>
          <p:cNvSpPr>
            <a:spLocks noGrp="1"/>
          </p:cNvSpPr>
          <p:nvPr>
            <p:ph type="body" sz="quarter" idx="11" hasCustomPrompt="1"/>
          </p:nvPr>
        </p:nvSpPr>
        <p:spPr>
          <a:xfrm>
            <a:off x="2397722" y="1986218"/>
            <a:ext cx="3218307" cy="979487"/>
          </a:xfrm>
          <a:prstGeom prst="rect">
            <a:avLst/>
          </a:prstGeom>
        </p:spPr>
        <p:txBody>
          <a:bodyPr lIns="0" tIns="0" rIns="0" bIns="0"/>
          <a:lstStyle>
            <a:lvl1pPr marL="0" indent="0">
              <a:buFontTx/>
              <a:buNone/>
              <a:defRPr sz="8000" b="1" baseline="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smtClean="0"/>
              <a:t>10,001</a:t>
            </a:r>
            <a:endParaRPr lang="en-US" dirty="0"/>
          </a:p>
        </p:txBody>
      </p:sp>
      <p:sp>
        <p:nvSpPr>
          <p:cNvPr id="14" name="Text Placeholder 13"/>
          <p:cNvSpPr>
            <a:spLocks noGrp="1"/>
          </p:cNvSpPr>
          <p:nvPr>
            <p:ph type="body" sz="quarter" idx="12"/>
          </p:nvPr>
        </p:nvSpPr>
        <p:spPr>
          <a:xfrm>
            <a:off x="2385023" y="3076830"/>
            <a:ext cx="3051175" cy="422275"/>
          </a:xfrm>
          <a:prstGeom prst="rect">
            <a:avLst/>
          </a:prstGeom>
        </p:spPr>
        <p:txBody>
          <a:bodyPr lIns="0" tIns="0" rIns="0" bIns="0"/>
          <a:lstStyle>
            <a:lvl1pPr marL="0" indent="0">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19" name="Picture Placeholder 18"/>
          <p:cNvSpPr>
            <a:spLocks noGrp="1"/>
          </p:cNvSpPr>
          <p:nvPr>
            <p:ph type="pic" sz="quarter" idx="13" hasCustomPrompt="1"/>
          </p:nvPr>
        </p:nvSpPr>
        <p:spPr>
          <a:xfrm>
            <a:off x="1321397" y="4064871"/>
            <a:ext cx="976313" cy="828675"/>
          </a:xfrm>
          <a:prstGeom prst="rect">
            <a:avLst/>
          </a:prstGeom>
        </p:spPr>
        <p:txBody>
          <a:bodyPr/>
          <a:lstStyle>
            <a:lvl1pPr marL="0" indent="0">
              <a:buFontTx/>
              <a:buNone/>
              <a:defRPr sz="1800"/>
            </a:lvl1pPr>
          </a:lstStyle>
          <a:p>
            <a:r>
              <a:rPr lang="en-US" dirty="0" smtClean="0"/>
              <a:t>icon</a:t>
            </a:r>
            <a:endParaRPr lang="en-US" dirty="0"/>
          </a:p>
        </p:txBody>
      </p:sp>
      <p:sp>
        <p:nvSpPr>
          <p:cNvPr id="22" name="Text Placeholder 21"/>
          <p:cNvSpPr>
            <a:spLocks noGrp="1"/>
          </p:cNvSpPr>
          <p:nvPr>
            <p:ph type="body" sz="quarter" idx="14" hasCustomPrompt="1"/>
          </p:nvPr>
        </p:nvSpPr>
        <p:spPr>
          <a:xfrm>
            <a:off x="2397125" y="4065589"/>
            <a:ext cx="3038475" cy="1071166"/>
          </a:xfrm>
          <a:prstGeom prst="rect">
            <a:avLst/>
          </a:prstGeom>
        </p:spPr>
        <p:txBody>
          <a:bodyPr lIns="0" tIns="0" rIns="0" bIns="0"/>
          <a:lstStyle>
            <a:lvl1pPr marL="0" indent="0">
              <a:buFontTx/>
              <a:buNone/>
              <a:defRPr sz="80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smtClean="0"/>
              <a:t>2345</a:t>
            </a:r>
            <a:endParaRPr lang="en-US" dirty="0"/>
          </a:p>
        </p:txBody>
      </p:sp>
      <p:sp>
        <p:nvSpPr>
          <p:cNvPr id="24" name="Text Placeholder 23"/>
          <p:cNvSpPr>
            <a:spLocks noGrp="1"/>
          </p:cNvSpPr>
          <p:nvPr>
            <p:ph type="body" sz="quarter" idx="15"/>
          </p:nvPr>
        </p:nvSpPr>
        <p:spPr>
          <a:xfrm>
            <a:off x="2397125" y="5245719"/>
            <a:ext cx="3038475" cy="666750"/>
          </a:xfrm>
          <a:prstGeom prst="rect">
            <a:avLst/>
          </a:prstGeom>
        </p:spPr>
        <p:txBody>
          <a:bodyPr lIns="0" tIns="0" rIns="0" bIns="0"/>
          <a:lstStyle>
            <a:lvl1pPr marL="0" indent="0">
              <a:buFontTx/>
              <a:buNone/>
              <a:defRPr sz="2000"/>
            </a:lvl1pPr>
            <a:lvl2pPr marL="457200" indent="0">
              <a:buFontTx/>
              <a:buNone/>
              <a:defRPr sz="2200"/>
            </a:lvl2pPr>
            <a:lvl3pPr marL="914400" indent="0">
              <a:buFontTx/>
              <a:buNone/>
              <a:defRPr sz="2200"/>
            </a:lvl3pPr>
            <a:lvl4pPr marL="1371600" indent="0">
              <a:buFontTx/>
              <a:buNone/>
              <a:defRPr sz="2200"/>
            </a:lvl4pPr>
            <a:lvl5pPr marL="1828800" indent="0">
              <a:buFontTx/>
              <a:buNone/>
              <a:defRPr sz="2200"/>
            </a:lvl5pPr>
          </a:lstStyle>
          <a:p>
            <a:pPr lvl="0"/>
            <a:r>
              <a:rPr lang="en-US" smtClean="0"/>
              <a:t>Click to edit Master text styles</a:t>
            </a:r>
          </a:p>
        </p:txBody>
      </p:sp>
      <p:sp>
        <p:nvSpPr>
          <p:cNvPr id="28" name="Text Placeholder 27"/>
          <p:cNvSpPr>
            <a:spLocks noGrp="1"/>
          </p:cNvSpPr>
          <p:nvPr>
            <p:ph type="body" sz="quarter" idx="16" hasCustomPrompt="1"/>
          </p:nvPr>
        </p:nvSpPr>
        <p:spPr>
          <a:xfrm>
            <a:off x="6548438" y="2000781"/>
            <a:ext cx="1545238" cy="1498324"/>
          </a:xfrm>
          <a:prstGeom prst="rect">
            <a:avLst/>
          </a:prstGeom>
        </p:spPr>
        <p:txBody>
          <a:bodyPr lIns="0" tIns="0" rIns="0" bIns="0"/>
          <a:lstStyle>
            <a:lvl1pPr marL="0" indent="0">
              <a:buFontTx/>
              <a:buNone/>
              <a:defRPr sz="9600" b="1">
                <a:solidFill>
                  <a:schemeClr val="bg1"/>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dirty="0" smtClean="0"/>
              <a:t>75</a:t>
            </a:r>
            <a:endParaRPr lang="en-US" dirty="0"/>
          </a:p>
        </p:txBody>
      </p:sp>
      <p:sp>
        <p:nvSpPr>
          <p:cNvPr id="30" name="Text Placeholder 29"/>
          <p:cNvSpPr>
            <a:spLocks noGrp="1"/>
          </p:cNvSpPr>
          <p:nvPr>
            <p:ph type="body" sz="quarter" idx="17"/>
          </p:nvPr>
        </p:nvSpPr>
        <p:spPr>
          <a:xfrm>
            <a:off x="8327309" y="2109745"/>
            <a:ext cx="2325688" cy="974725"/>
          </a:xfrm>
          <a:prstGeom prst="rect">
            <a:avLst/>
          </a:prstGeom>
        </p:spPr>
        <p:txBody>
          <a:bodyPr lIns="0" tIns="0" rIns="0" bIns="0"/>
          <a:lstStyle>
            <a:lvl1pPr marL="0" indent="0">
              <a:buFontTx/>
              <a:buNone/>
              <a:defRPr sz="2000"/>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smtClean="0"/>
              <a:t>Click to edit Master text styles</a:t>
            </a:r>
          </a:p>
        </p:txBody>
      </p:sp>
      <p:sp>
        <p:nvSpPr>
          <p:cNvPr id="32" name="Picture Placeholder 31"/>
          <p:cNvSpPr>
            <a:spLocks noGrp="1"/>
          </p:cNvSpPr>
          <p:nvPr>
            <p:ph type="pic" sz="quarter" idx="18" hasCustomPrompt="1"/>
          </p:nvPr>
        </p:nvSpPr>
        <p:spPr>
          <a:xfrm>
            <a:off x="9638271" y="2766573"/>
            <a:ext cx="790832" cy="606822"/>
          </a:xfrm>
          <a:prstGeom prst="rect">
            <a:avLst/>
          </a:prstGeom>
        </p:spPr>
        <p:txBody>
          <a:bodyPr/>
          <a:lstStyle>
            <a:lvl1pPr marL="0" indent="0">
              <a:buFontTx/>
              <a:buNone/>
              <a:defRPr sz="1800"/>
            </a:lvl1pPr>
          </a:lstStyle>
          <a:p>
            <a:r>
              <a:rPr lang="en-US" dirty="0" smtClean="0"/>
              <a:t>icon</a:t>
            </a:r>
            <a:endParaRPr lang="en-US" dirty="0"/>
          </a:p>
        </p:txBody>
      </p:sp>
      <p:sp>
        <p:nvSpPr>
          <p:cNvPr id="34" name="Text Placeholder 33"/>
          <p:cNvSpPr>
            <a:spLocks noGrp="1"/>
          </p:cNvSpPr>
          <p:nvPr>
            <p:ph type="body" sz="quarter" idx="19" hasCustomPrompt="1"/>
          </p:nvPr>
        </p:nvSpPr>
        <p:spPr>
          <a:xfrm>
            <a:off x="6548438" y="4065588"/>
            <a:ext cx="2347912" cy="1071562"/>
          </a:xfrm>
          <a:prstGeom prst="rect">
            <a:avLst/>
          </a:prstGeom>
        </p:spPr>
        <p:txBody>
          <a:bodyPr lIns="0" tIns="0" rIns="0" bIns="0"/>
          <a:lstStyle>
            <a:lvl1pPr marL="0" indent="0">
              <a:buFontTx/>
              <a:buNone/>
              <a:defRPr sz="9600" b="1">
                <a:solidFill>
                  <a:schemeClr val="bg1"/>
                </a:solidFill>
              </a:defRPr>
            </a:lvl1pPr>
          </a:lstStyle>
          <a:p>
            <a:pPr lvl="0"/>
            <a:r>
              <a:rPr lang="en-US" sz="8000" dirty="0" smtClean="0"/>
              <a:t>123</a:t>
            </a:r>
            <a:endParaRPr lang="en-US" dirty="0"/>
          </a:p>
        </p:txBody>
      </p:sp>
      <p:sp>
        <p:nvSpPr>
          <p:cNvPr id="36" name="Picture Placeholder 35"/>
          <p:cNvSpPr>
            <a:spLocks noGrp="1"/>
          </p:cNvSpPr>
          <p:nvPr>
            <p:ph type="pic" sz="quarter" idx="20" hasCustomPrompt="1"/>
          </p:nvPr>
        </p:nvSpPr>
        <p:spPr>
          <a:xfrm>
            <a:off x="9280525" y="4479925"/>
            <a:ext cx="1025525" cy="993775"/>
          </a:xfrm>
          <a:prstGeom prst="rect">
            <a:avLst/>
          </a:prstGeom>
        </p:spPr>
        <p:txBody>
          <a:bodyPr/>
          <a:lstStyle>
            <a:lvl1pPr marL="0" indent="0">
              <a:buFontTx/>
              <a:buNone/>
              <a:defRPr sz="1800"/>
            </a:lvl1pPr>
          </a:lstStyle>
          <a:p>
            <a:r>
              <a:rPr lang="en-US" sz="1800" dirty="0" smtClean="0"/>
              <a:t>icon</a:t>
            </a:r>
            <a:endParaRPr lang="en-US" dirty="0"/>
          </a:p>
        </p:txBody>
      </p:sp>
      <p:sp>
        <p:nvSpPr>
          <p:cNvPr id="38" name="Text Placeholder 37"/>
          <p:cNvSpPr>
            <a:spLocks noGrp="1"/>
          </p:cNvSpPr>
          <p:nvPr>
            <p:ph type="body" sz="quarter" idx="21"/>
          </p:nvPr>
        </p:nvSpPr>
        <p:spPr>
          <a:xfrm>
            <a:off x="6548438" y="5273675"/>
            <a:ext cx="2644775" cy="638175"/>
          </a:xfrm>
          <a:prstGeom prst="rect">
            <a:avLst/>
          </a:prstGeom>
        </p:spPr>
        <p:txBody>
          <a:bodyPr lIns="0" tIns="0" rIns="0" bIns="0"/>
          <a:lstStyle>
            <a:lvl1pPr marL="0" indent="0">
              <a:buFontTx/>
              <a:buNone/>
              <a:defRPr sz="2000"/>
            </a:lvl1pPr>
          </a:lstStyle>
          <a:p>
            <a:pPr lvl="0"/>
            <a:r>
              <a:rPr lang="en-US" smtClean="0"/>
              <a:t>Click to edit Master text styles</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71815" y="172185"/>
            <a:ext cx="1795471" cy="1298666"/>
          </a:xfrm>
          <a:prstGeom prst="rect">
            <a:avLst/>
          </a:prstGeom>
        </p:spPr>
      </p:pic>
      <p:cxnSp>
        <p:nvCxnSpPr>
          <p:cNvPr id="20" name="Straight Connector 19"/>
          <p:cNvCxnSpPr/>
          <p:nvPr userDrawn="1"/>
        </p:nvCxnSpPr>
        <p:spPr>
          <a:xfrm>
            <a:off x="1046329" y="3623249"/>
            <a:ext cx="96066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a:off x="5849663" y="2109745"/>
            <a:ext cx="0" cy="3578352"/>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1937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fographic, 3 numbers">
    <p:bg>
      <p:bgPr>
        <a:solidFill>
          <a:srgbClr val="82776A">
            <a:alpha val="61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3881" y="472012"/>
            <a:ext cx="9537934" cy="892051"/>
          </a:xfrm>
          <a:prstGeom prst="rect">
            <a:avLst/>
          </a:prstGeom>
          <a:noFill/>
        </p:spPr>
        <p:txBody>
          <a:bodyPr lIns="0" tIns="0" rIns="0" bIns="0"/>
          <a:lstStyle>
            <a:lvl1pPr>
              <a:defRPr sz="3000" baseline="0">
                <a:solidFill>
                  <a:schemeClr val="tx1">
                    <a:lumMod val="75000"/>
                    <a:lumOff val="25000"/>
                  </a:schemeClr>
                </a:solidFill>
              </a:defRPr>
            </a:lvl1pPr>
          </a:lstStyle>
          <a:p>
            <a:r>
              <a:rPr lang="en-GB" dirty="0" smtClean="0"/>
              <a:t>Infographic slide title</a:t>
            </a:r>
            <a:endParaRPr lang="en-US" dirty="0"/>
          </a:p>
        </p:txBody>
      </p:sp>
      <p:sp>
        <p:nvSpPr>
          <p:cNvPr id="10" name="Picture Placeholder 9"/>
          <p:cNvSpPr>
            <a:spLocks noGrp="1"/>
          </p:cNvSpPr>
          <p:nvPr>
            <p:ph type="pic" sz="quarter" idx="10" hasCustomPrompt="1"/>
          </p:nvPr>
        </p:nvSpPr>
        <p:spPr>
          <a:xfrm>
            <a:off x="1321398" y="1986218"/>
            <a:ext cx="976313" cy="979487"/>
          </a:xfrm>
          <a:prstGeom prst="rect">
            <a:avLst/>
          </a:prstGeom>
        </p:spPr>
        <p:txBody>
          <a:bodyPr/>
          <a:lstStyle>
            <a:lvl1pPr marL="0" indent="0">
              <a:buFontTx/>
              <a:buNone/>
              <a:defRPr sz="1800"/>
            </a:lvl1pPr>
          </a:lstStyle>
          <a:p>
            <a:r>
              <a:rPr lang="en-US" sz="1800" dirty="0" smtClean="0"/>
              <a:t>icon</a:t>
            </a:r>
            <a:endParaRPr lang="en-US" dirty="0"/>
          </a:p>
        </p:txBody>
      </p:sp>
      <p:sp>
        <p:nvSpPr>
          <p:cNvPr id="12" name="Text Placeholder 11"/>
          <p:cNvSpPr>
            <a:spLocks noGrp="1"/>
          </p:cNvSpPr>
          <p:nvPr>
            <p:ph type="body" sz="quarter" idx="11" hasCustomPrompt="1"/>
          </p:nvPr>
        </p:nvSpPr>
        <p:spPr>
          <a:xfrm>
            <a:off x="2397722" y="1986218"/>
            <a:ext cx="3218307" cy="979487"/>
          </a:xfrm>
          <a:prstGeom prst="rect">
            <a:avLst/>
          </a:prstGeom>
        </p:spPr>
        <p:txBody>
          <a:bodyPr lIns="0" tIns="0" rIns="0" bIns="0"/>
          <a:lstStyle>
            <a:lvl1pPr marL="0" indent="0">
              <a:buFontTx/>
              <a:buNone/>
              <a:defRPr sz="8000" b="1" baseline="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smtClean="0"/>
              <a:t>10,001</a:t>
            </a:r>
            <a:endParaRPr lang="en-US" dirty="0"/>
          </a:p>
        </p:txBody>
      </p:sp>
      <p:sp>
        <p:nvSpPr>
          <p:cNvPr id="14" name="Text Placeholder 13"/>
          <p:cNvSpPr>
            <a:spLocks noGrp="1"/>
          </p:cNvSpPr>
          <p:nvPr>
            <p:ph type="body" sz="quarter" idx="12"/>
          </p:nvPr>
        </p:nvSpPr>
        <p:spPr>
          <a:xfrm>
            <a:off x="2385023" y="3076830"/>
            <a:ext cx="3051175" cy="422275"/>
          </a:xfrm>
          <a:prstGeom prst="rect">
            <a:avLst/>
          </a:prstGeom>
        </p:spPr>
        <p:txBody>
          <a:bodyPr lIns="0" tIns="0" rIns="0" bIns="0"/>
          <a:lstStyle>
            <a:lvl1pPr marL="0" indent="0">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19" name="Picture Placeholder 18"/>
          <p:cNvSpPr>
            <a:spLocks noGrp="1"/>
          </p:cNvSpPr>
          <p:nvPr>
            <p:ph type="pic" sz="quarter" idx="13" hasCustomPrompt="1"/>
          </p:nvPr>
        </p:nvSpPr>
        <p:spPr>
          <a:xfrm>
            <a:off x="5935892" y="4065589"/>
            <a:ext cx="2157784" cy="1831484"/>
          </a:xfrm>
          <a:prstGeom prst="rect">
            <a:avLst/>
          </a:prstGeom>
        </p:spPr>
        <p:txBody>
          <a:bodyPr/>
          <a:lstStyle>
            <a:lvl1pPr marL="0" indent="0">
              <a:buFontTx/>
              <a:buNone/>
              <a:defRPr sz="1800"/>
            </a:lvl1pPr>
          </a:lstStyle>
          <a:p>
            <a:r>
              <a:rPr lang="en-US" dirty="0" smtClean="0"/>
              <a:t>icon</a:t>
            </a:r>
            <a:endParaRPr lang="en-US" dirty="0"/>
          </a:p>
        </p:txBody>
      </p:sp>
      <p:sp>
        <p:nvSpPr>
          <p:cNvPr id="22" name="Text Placeholder 21"/>
          <p:cNvSpPr>
            <a:spLocks noGrp="1"/>
          </p:cNvSpPr>
          <p:nvPr>
            <p:ph type="body" sz="quarter" idx="14" hasCustomPrompt="1"/>
          </p:nvPr>
        </p:nvSpPr>
        <p:spPr>
          <a:xfrm>
            <a:off x="2734758" y="4065589"/>
            <a:ext cx="3038475" cy="1071166"/>
          </a:xfrm>
          <a:prstGeom prst="rect">
            <a:avLst/>
          </a:prstGeom>
        </p:spPr>
        <p:txBody>
          <a:bodyPr lIns="0" tIns="0" rIns="0" bIns="0"/>
          <a:lstStyle>
            <a:lvl1pPr marL="0" indent="0">
              <a:buFontTx/>
              <a:buNone/>
              <a:defRPr sz="80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smtClean="0"/>
              <a:t>2345</a:t>
            </a:r>
            <a:endParaRPr lang="en-US" dirty="0"/>
          </a:p>
        </p:txBody>
      </p:sp>
      <p:sp>
        <p:nvSpPr>
          <p:cNvPr id="24" name="Text Placeholder 23"/>
          <p:cNvSpPr>
            <a:spLocks noGrp="1"/>
          </p:cNvSpPr>
          <p:nvPr>
            <p:ph type="body" sz="quarter" idx="15"/>
          </p:nvPr>
        </p:nvSpPr>
        <p:spPr>
          <a:xfrm>
            <a:off x="2734758" y="5245719"/>
            <a:ext cx="3038475" cy="666750"/>
          </a:xfrm>
          <a:prstGeom prst="rect">
            <a:avLst/>
          </a:prstGeom>
        </p:spPr>
        <p:txBody>
          <a:bodyPr lIns="0" tIns="0" rIns="0" bIns="0"/>
          <a:lstStyle>
            <a:lvl1pPr marL="0" indent="0">
              <a:buFontTx/>
              <a:buNone/>
              <a:defRPr sz="2000"/>
            </a:lvl1pPr>
            <a:lvl2pPr marL="457200" indent="0">
              <a:buFontTx/>
              <a:buNone/>
              <a:defRPr sz="2200"/>
            </a:lvl2pPr>
            <a:lvl3pPr marL="914400" indent="0">
              <a:buFontTx/>
              <a:buNone/>
              <a:defRPr sz="2200"/>
            </a:lvl3pPr>
            <a:lvl4pPr marL="1371600" indent="0">
              <a:buFontTx/>
              <a:buNone/>
              <a:defRPr sz="2200"/>
            </a:lvl4pPr>
            <a:lvl5pPr marL="1828800" indent="0">
              <a:buFontTx/>
              <a:buNone/>
              <a:defRPr sz="2200"/>
            </a:lvl5pPr>
          </a:lstStyle>
          <a:p>
            <a:pPr lvl="0"/>
            <a:r>
              <a:rPr lang="en-US" smtClean="0"/>
              <a:t>Click to edit Master text styles</a:t>
            </a:r>
          </a:p>
        </p:txBody>
      </p:sp>
      <p:sp>
        <p:nvSpPr>
          <p:cNvPr id="28" name="Text Placeholder 27"/>
          <p:cNvSpPr>
            <a:spLocks noGrp="1"/>
          </p:cNvSpPr>
          <p:nvPr>
            <p:ph type="body" sz="quarter" idx="16" hasCustomPrompt="1"/>
          </p:nvPr>
        </p:nvSpPr>
        <p:spPr>
          <a:xfrm>
            <a:off x="6548438" y="2000781"/>
            <a:ext cx="1545238" cy="1498324"/>
          </a:xfrm>
          <a:prstGeom prst="rect">
            <a:avLst/>
          </a:prstGeom>
        </p:spPr>
        <p:txBody>
          <a:bodyPr lIns="0" tIns="0" rIns="0" bIns="0"/>
          <a:lstStyle>
            <a:lvl1pPr marL="0" indent="0">
              <a:buFontTx/>
              <a:buNone/>
              <a:defRPr sz="9600" b="1">
                <a:solidFill>
                  <a:schemeClr val="bg1"/>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dirty="0" smtClean="0"/>
              <a:t>75</a:t>
            </a:r>
            <a:endParaRPr lang="en-US" dirty="0"/>
          </a:p>
        </p:txBody>
      </p:sp>
      <p:sp>
        <p:nvSpPr>
          <p:cNvPr id="30" name="Text Placeholder 29"/>
          <p:cNvSpPr>
            <a:spLocks noGrp="1"/>
          </p:cNvSpPr>
          <p:nvPr>
            <p:ph type="body" sz="quarter" idx="17"/>
          </p:nvPr>
        </p:nvSpPr>
        <p:spPr>
          <a:xfrm>
            <a:off x="8327309" y="2109745"/>
            <a:ext cx="2325688" cy="974725"/>
          </a:xfrm>
          <a:prstGeom prst="rect">
            <a:avLst/>
          </a:prstGeom>
        </p:spPr>
        <p:txBody>
          <a:bodyPr lIns="0" tIns="0" rIns="0" bIns="0"/>
          <a:lstStyle>
            <a:lvl1pPr marL="0" indent="0">
              <a:buFontTx/>
              <a:buNone/>
              <a:defRPr sz="2000"/>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smtClean="0"/>
              <a:t>Click to edit Master text styles</a:t>
            </a:r>
          </a:p>
        </p:txBody>
      </p:sp>
      <p:sp>
        <p:nvSpPr>
          <p:cNvPr id="32" name="Picture Placeholder 31"/>
          <p:cNvSpPr>
            <a:spLocks noGrp="1"/>
          </p:cNvSpPr>
          <p:nvPr>
            <p:ph type="pic" sz="quarter" idx="18" hasCustomPrompt="1"/>
          </p:nvPr>
        </p:nvSpPr>
        <p:spPr>
          <a:xfrm>
            <a:off x="9638271" y="2766573"/>
            <a:ext cx="790832" cy="606822"/>
          </a:xfrm>
          <a:prstGeom prst="rect">
            <a:avLst/>
          </a:prstGeom>
        </p:spPr>
        <p:txBody>
          <a:bodyPr/>
          <a:lstStyle>
            <a:lvl1pPr marL="0" indent="0">
              <a:buFontTx/>
              <a:buNone/>
              <a:defRPr sz="1800"/>
            </a:lvl1pPr>
          </a:lstStyle>
          <a:p>
            <a:r>
              <a:rPr lang="en-US" dirty="0" smtClean="0"/>
              <a:t>icon</a:t>
            </a:r>
            <a:endParaRPr lang="en-US"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71815" y="172185"/>
            <a:ext cx="1795471" cy="1298666"/>
          </a:xfrm>
          <a:prstGeom prst="rect">
            <a:avLst/>
          </a:prstGeom>
        </p:spPr>
      </p:pic>
      <p:cxnSp>
        <p:nvCxnSpPr>
          <p:cNvPr id="20" name="Straight Connector 19"/>
          <p:cNvCxnSpPr/>
          <p:nvPr userDrawn="1"/>
        </p:nvCxnSpPr>
        <p:spPr>
          <a:xfrm>
            <a:off x="1046329" y="3623249"/>
            <a:ext cx="96066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09752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fographic, 2 numbers">
    <p:bg>
      <p:bgPr>
        <a:solidFill>
          <a:schemeClr val="accent1">
            <a:alpha val="51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3881" y="472012"/>
            <a:ext cx="9537934" cy="892051"/>
          </a:xfrm>
          <a:prstGeom prst="rect">
            <a:avLst/>
          </a:prstGeom>
          <a:noFill/>
        </p:spPr>
        <p:txBody>
          <a:bodyPr lIns="0" tIns="0" rIns="0" bIns="0"/>
          <a:lstStyle>
            <a:lvl1pPr>
              <a:defRPr sz="3000" baseline="0">
                <a:solidFill>
                  <a:schemeClr val="tx1">
                    <a:lumMod val="75000"/>
                    <a:lumOff val="25000"/>
                  </a:schemeClr>
                </a:solidFill>
              </a:defRPr>
            </a:lvl1pPr>
          </a:lstStyle>
          <a:p>
            <a:r>
              <a:rPr lang="en-GB" dirty="0" smtClean="0"/>
              <a:t>Infographic slide title</a:t>
            </a:r>
            <a:endParaRPr lang="en-US" dirty="0"/>
          </a:p>
        </p:txBody>
      </p:sp>
      <p:sp>
        <p:nvSpPr>
          <p:cNvPr id="10" name="Picture Placeholder 9"/>
          <p:cNvSpPr>
            <a:spLocks noGrp="1"/>
          </p:cNvSpPr>
          <p:nvPr>
            <p:ph type="pic" sz="quarter" idx="10" hasCustomPrompt="1"/>
          </p:nvPr>
        </p:nvSpPr>
        <p:spPr>
          <a:xfrm>
            <a:off x="1321398" y="3068901"/>
            <a:ext cx="976313" cy="979487"/>
          </a:xfrm>
          <a:prstGeom prst="rect">
            <a:avLst/>
          </a:prstGeom>
        </p:spPr>
        <p:txBody>
          <a:bodyPr/>
          <a:lstStyle>
            <a:lvl1pPr marL="0" indent="0">
              <a:buFontTx/>
              <a:buNone/>
              <a:defRPr sz="1800"/>
            </a:lvl1pPr>
          </a:lstStyle>
          <a:p>
            <a:r>
              <a:rPr lang="en-US" sz="1800" dirty="0" smtClean="0"/>
              <a:t>icon</a:t>
            </a:r>
            <a:endParaRPr lang="en-US" dirty="0"/>
          </a:p>
        </p:txBody>
      </p:sp>
      <p:sp>
        <p:nvSpPr>
          <p:cNvPr id="12" name="Text Placeholder 11"/>
          <p:cNvSpPr>
            <a:spLocks noGrp="1"/>
          </p:cNvSpPr>
          <p:nvPr>
            <p:ph type="body" sz="quarter" idx="11" hasCustomPrompt="1"/>
          </p:nvPr>
        </p:nvSpPr>
        <p:spPr>
          <a:xfrm>
            <a:off x="2397722" y="3068901"/>
            <a:ext cx="3218307" cy="979487"/>
          </a:xfrm>
          <a:prstGeom prst="rect">
            <a:avLst/>
          </a:prstGeom>
        </p:spPr>
        <p:txBody>
          <a:bodyPr lIns="0" tIns="0" rIns="0" bIns="0"/>
          <a:lstStyle>
            <a:lvl1pPr marL="0" indent="0">
              <a:buFontTx/>
              <a:buNone/>
              <a:defRPr sz="8000" b="1" baseline="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smtClean="0"/>
              <a:t>10,001</a:t>
            </a:r>
            <a:endParaRPr lang="en-US" dirty="0"/>
          </a:p>
        </p:txBody>
      </p:sp>
      <p:sp>
        <p:nvSpPr>
          <p:cNvPr id="14" name="Text Placeholder 13"/>
          <p:cNvSpPr>
            <a:spLocks noGrp="1"/>
          </p:cNvSpPr>
          <p:nvPr>
            <p:ph type="body" sz="quarter" idx="12"/>
          </p:nvPr>
        </p:nvSpPr>
        <p:spPr>
          <a:xfrm>
            <a:off x="2385023" y="4159513"/>
            <a:ext cx="3051175" cy="422275"/>
          </a:xfrm>
          <a:prstGeom prst="rect">
            <a:avLst/>
          </a:prstGeom>
        </p:spPr>
        <p:txBody>
          <a:bodyPr lIns="0" tIns="0" rIns="0" bIns="0"/>
          <a:lstStyle>
            <a:lvl1pPr marL="0" indent="0">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28" name="Text Placeholder 27"/>
          <p:cNvSpPr>
            <a:spLocks noGrp="1"/>
          </p:cNvSpPr>
          <p:nvPr>
            <p:ph type="body" sz="quarter" idx="16" hasCustomPrompt="1"/>
          </p:nvPr>
        </p:nvSpPr>
        <p:spPr>
          <a:xfrm>
            <a:off x="6425777" y="3075824"/>
            <a:ext cx="1545238" cy="1498324"/>
          </a:xfrm>
          <a:prstGeom prst="rect">
            <a:avLst/>
          </a:prstGeom>
        </p:spPr>
        <p:txBody>
          <a:bodyPr lIns="0" tIns="0" rIns="0" bIns="0"/>
          <a:lstStyle>
            <a:lvl1pPr marL="0" indent="0">
              <a:buFontTx/>
              <a:buNone/>
              <a:defRPr sz="9600" b="1">
                <a:solidFill>
                  <a:schemeClr val="bg1"/>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dirty="0" smtClean="0"/>
              <a:t>75</a:t>
            </a:r>
            <a:endParaRPr lang="en-US" dirty="0"/>
          </a:p>
        </p:txBody>
      </p:sp>
      <p:sp>
        <p:nvSpPr>
          <p:cNvPr id="30" name="Text Placeholder 29"/>
          <p:cNvSpPr>
            <a:spLocks noGrp="1"/>
          </p:cNvSpPr>
          <p:nvPr>
            <p:ph type="body" sz="quarter" idx="17"/>
          </p:nvPr>
        </p:nvSpPr>
        <p:spPr>
          <a:xfrm>
            <a:off x="8204648" y="3184788"/>
            <a:ext cx="2325688" cy="974725"/>
          </a:xfrm>
          <a:prstGeom prst="rect">
            <a:avLst/>
          </a:prstGeom>
        </p:spPr>
        <p:txBody>
          <a:bodyPr lIns="0" tIns="0" rIns="0" bIns="0"/>
          <a:lstStyle>
            <a:lvl1pPr marL="0" indent="0">
              <a:buFontTx/>
              <a:buNone/>
              <a:defRPr sz="2000"/>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smtClean="0"/>
              <a:t>Click to edit Master text styles</a:t>
            </a:r>
          </a:p>
        </p:txBody>
      </p:sp>
      <p:sp>
        <p:nvSpPr>
          <p:cNvPr id="32" name="Picture Placeholder 31"/>
          <p:cNvSpPr>
            <a:spLocks noGrp="1"/>
          </p:cNvSpPr>
          <p:nvPr>
            <p:ph type="pic" sz="quarter" idx="18" hasCustomPrompt="1"/>
          </p:nvPr>
        </p:nvSpPr>
        <p:spPr>
          <a:xfrm>
            <a:off x="9515610" y="3841616"/>
            <a:ext cx="790832" cy="606822"/>
          </a:xfrm>
          <a:prstGeom prst="rect">
            <a:avLst/>
          </a:prstGeom>
        </p:spPr>
        <p:txBody>
          <a:bodyPr/>
          <a:lstStyle>
            <a:lvl1pPr marL="0" indent="0">
              <a:buFontTx/>
              <a:buNone/>
              <a:defRPr sz="1800"/>
            </a:lvl1pPr>
          </a:lstStyle>
          <a:p>
            <a:r>
              <a:rPr lang="en-US" dirty="0" smtClean="0"/>
              <a:t>icon</a:t>
            </a:r>
            <a:endParaRPr lang="en-US"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71815" y="172185"/>
            <a:ext cx="1795471" cy="1298666"/>
          </a:xfrm>
          <a:prstGeom prst="rect">
            <a:avLst/>
          </a:prstGeom>
        </p:spPr>
      </p:pic>
      <p:cxnSp>
        <p:nvCxnSpPr>
          <p:cNvPr id="15" name="Straight Connector 14"/>
          <p:cNvCxnSpPr/>
          <p:nvPr userDrawn="1"/>
        </p:nvCxnSpPr>
        <p:spPr>
          <a:xfrm>
            <a:off x="5849663" y="2109745"/>
            <a:ext cx="0" cy="3578352"/>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5889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map and key">
    <p:bg>
      <p:bgPr>
        <a:solidFill>
          <a:schemeClr val="bg1">
            <a:alpha val="61000"/>
          </a:schemeClr>
        </a:solidFill>
        <a:effectLst/>
      </p:bgPr>
    </p:bg>
    <p:spTree>
      <p:nvGrpSpPr>
        <p:cNvPr id="1" name=""/>
        <p:cNvGrpSpPr/>
        <p:nvPr/>
      </p:nvGrpSpPr>
      <p:grpSpPr>
        <a:xfrm>
          <a:off x="0" y="0"/>
          <a:ext cx="0" cy="0"/>
          <a:chOff x="0" y="0"/>
          <a:chExt cx="0" cy="0"/>
        </a:xfrm>
      </p:grpSpPr>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17264" y="-3564101"/>
            <a:ext cx="7770708" cy="10996532"/>
          </a:xfrm>
          <a:prstGeom prst="rect">
            <a:avLst/>
          </a:prstGeom>
        </p:spPr>
      </p:pic>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2081" y="185712"/>
            <a:ext cx="1780224" cy="1287638"/>
          </a:xfrm>
          <a:prstGeom prst="rect">
            <a:avLst/>
          </a:prstGeom>
        </p:spPr>
      </p:pic>
      <p:sp>
        <p:nvSpPr>
          <p:cNvPr id="21" name="Title 20"/>
          <p:cNvSpPr>
            <a:spLocks noGrp="1"/>
          </p:cNvSpPr>
          <p:nvPr>
            <p:ph type="title" hasCustomPrompt="1"/>
          </p:nvPr>
        </p:nvSpPr>
        <p:spPr>
          <a:xfrm>
            <a:off x="838200" y="482757"/>
            <a:ext cx="6131011" cy="598702"/>
          </a:xfrm>
          <a:prstGeom prst="rect">
            <a:avLst/>
          </a:prstGeom>
        </p:spPr>
        <p:txBody>
          <a:bodyPr lIns="0" tIns="0" rIns="0" bIns="0"/>
          <a:lstStyle>
            <a:lvl1pPr>
              <a:defRPr sz="3000">
                <a:solidFill>
                  <a:schemeClr val="tx1">
                    <a:lumMod val="75000"/>
                    <a:lumOff val="25000"/>
                  </a:schemeClr>
                </a:solidFill>
              </a:defRPr>
            </a:lvl1pPr>
          </a:lstStyle>
          <a:p>
            <a:r>
              <a:rPr lang="en-GB" dirty="0" smtClean="0"/>
              <a:t>Click to add map title</a:t>
            </a:r>
            <a:endParaRPr lang="en-US" dirty="0"/>
          </a:p>
        </p:txBody>
      </p:sp>
      <p:sp>
        <p:nvSpPr>
          <p:cNvPr id="23" name="Text Placeholder 22"/>
          <p:cNvSpPr>
            <a:spLocks noGrp="1"/>
          </p:cNvSpPr>
          <p:nvPr>
            <p:ph type="body" sz="quarter" idx="10" hasCustomPrompt="1"/>
          </p:nvPr>
        </p:nvSpPr>
        <p:spPr>
          <a:xfrm>
            <a:off x="1288850" y="1473950"/>
            <a:ext cx="3941763" cy="4967288"/>
          </a:xfrm>
          <a:prstGeom prst="rect">
            <a:avLst/>
          </a:prstGeom>
        </p:spPr>
        <p:txBody>
          <a:bodyPr lIns="0" tIns="0" rIns="0" bIns="0"/>
          <a:lstStyle>
            <a:lvl1pPr marL="342900" indent="-342900" hangingPunct="0">
              <a:lnSpc>
                <a:spcPct val="100000"/>
              </a:lnSpc>
              <a:spcBef>
                <a:spcPts val="1000"/>
              </a:spcBef>
              <a:spcAft>
                <a:spcPts val="1000"/>
              </a:spcAft>
              <a:buClr>
                <a:schemeClr val="accent2">
                  <a:lumMod val="50000"/>
                </a:schemeClr>
              </a:buClr>
              <a:buFont typeface="Wingdings" panose="05000000000000000000" pitchFamily="2" charset="2"/>
              <a:buChar char="§"/>
              <a:defRPr sz="2200" baseline="0">
                <a:solidFill>
                  <a:schemeClr val="tx2">
                    <a:lumMod val="50000"/>
                    <a:alpha val="90000"/>
                  </a:schemeClr>
                </a:solidFill>
              </a:defRPr>
            </a:lvl1pPr>
            <a:lvl2pPr marL="685800" indent="-228600">
              <a:spcBef>
                <a:spcPts val="1000"/>
              </a:spcBef>
              <a:spcAft>
                <a:spcPts val="1000"/>
              </a:spcAft>
              <a:buClr>
                <a:schemeClr val="accent2">
                  <a:lumMod val="50000"/>
                </a:schemeClr>
              </a:buClr>
              <a:buFont typeface="Arial" panose="020B0604020202020204" pitchFamily="34" charset="0"/>
              <a:buChar char="̶"/>
              <a:defRPr sz="2000">
                <a:solidFill>
                  <a:schemeClr val="tx2">
                    <a:lumMod val="50000"/>
                  </a:schemeClr>
                </a:solidFill>
              </a:defRPr>
            </a:lvl2pPr>
          </a:lstStyle>
          <a:p>
            <a:pPr lvl="0"/>
            <a:r>
              <a:rPr lang="en-GB" dirty="0" smtClean="0"/>
              <a:t>Click to add to the list</a:t>
            </a:r>
          </a:p>
          <a:p>
            <a:pPr lvl="1"/>
            <a:r>
              <a:rPr lang="en-GB" dirty="0" smtClean="0"/>
              <a:t>This is a bullet</a:t>
            </a:r>
          </a:p>
          <a:p>
            <a:pPr lvl="0"/>
            <a:r>
              <a:rPr lang="en-GB" dirty="0" smtClean="0"/>
              <a:t>This is a sub-bullet</a:t>
            </a:r>
          </a:p>
          <a:p>
            <a:pPr lvl="0"/>
            <a:endParaRPr lang="en-GB" dirty="0" smtClean="0"/>
          </a:p>
        </p:txBody>
      </p:sp>
    </p:spTree>
    <p:extLst>
      <p:ext uri="{BB962C8B-B14F-4D97-AF65-F5344CB8AC3E}">
        <p14:creationId xmlns:p14="http://schemas.microsoft.com/office/powerpoint/2010/main" val="8332153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tx2">
            <a:lumMod val="40000"/>
            <a:lumOff val="60000"/>
            <a:alpha val="80000"/>
          </a:schemeClr>
        </a:solidFill>
        <a:effectLst/>
      </p:bgPr>
    </p:bg>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0205" y="-10447580"/>
            <a:ext cx="11360543" cy="17305580"/>
          </a:xfrm>
          <a:prstGeom prst="rect">
            <a:avLst/>
          </a:prstGeom>
        </p:spPr>
      </p:pic>
      <p:pic>
        <p:nvPicPr>
          <p:cNvPr id="22" name="Picture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2081" y="185712"/>
            <a:ext cx="1780224" cy="1287638"/>
          </a:xfrm>
          <a:prstGeom prst="rect">
            <a:avLst/>
          </a:prstGeom>
        </p:spPr>
      </p:pic>
      <p:sp>
        <p:nvSpPr>
          <p:cNvPr id="23" name="Title 22"/>
          <p:cNvSpPr>
            <a:spLocks noGrp="1"/>
          </p:cNvSpPr>
          <p:nvPr>
            <p:ph type="title"/>
          </p:nvPr>
        </p:nvSpPr>
        <p:spPr>
          <a:xfrm>
            <a:off x="838200" y="480876"/>
            <a:ext cx="9347600" cy="502972"/>
          </a:xfrm>
          <a:prstGeom prst="rect">
            <a:avLst/>
          </a:prstGeom>
        </p:spPr>
        <p:txBody>
          <a:bodyPr lIns="0" tIns="0" rIns="0" bIns="0"/>
          <a:lstStyle>
            <a:lvl1pPr>
              <a:defRPr sz="3000">
                <a:solidFill>
                  <a:schemeClr val="tx1">
                    <a:lumMod val="75000"/>
                    <a:lumOff val="25000"/>
                  </a:schemeClr>
                </a:solidFill>
              </a:defRPr>
            </a:lvl1pPr>
          </a:lstStyle>
          <a:p>
            <a:r>
              <a:rPr lang="en-US" smtClean="0"/>
              <a:t>Click to edit Master title style</a:t>
            </a:r>
            <a:endParaRPr lang="en-US" dirty="0"/>
          </a:p>
        </p:txBody>
      </p:sp>
      <p:sp>
        <p:nvSpPr>
          <p:cNvPr id="25" name="Text Placeholder 24"/>
          <p:cNvSpPr>
            <a:spLocks noGrp="1"/>
          </p:cNvSpPr>
          <p:nvPr>
            <p:ph type="body" sz="quarter" idx="10" hasCustomPrompt="1"/>
          </p:nvPr>
        </p:nvSpPr>
        <p:spPr>
          <a:xfrm>
            <a:off x="1312201" y="1473350"/>
            <a:ext cx="4683726" cy="4436075"/>
          </a:xfrm>
          <a:prstGeom prst="rect">
            <a:avLst/>
          </a:prstGeom>
        </p:spPr>
        <p:txBody>
          <a:bodyPr lIns="0" tIns="0" rIns="0"/>
          <a:lstStyle>
            <a:lvl1pPr marL="0" indent="0" defTabSz="0">
              <a:spcBef>
                <a:spcPts val="0"/>
              </a:spcBef>
              <a:spcAft>
                <a:spcPts val="2200"/>
              </a:spcAft>
              <a:buFontTx/>
              <a:buNone/>
              <a:tabLst>
                <a:tab pos="0" algn="l"/>
                <a:tab pos="72000" algn="l"/>
              </a:tabLst>
              <a:defRPr sz="2200" b="0" baseline="0">
                <a:solidFill>
                  <a:schemeClr val="tx1">
                    <a:lumMod val="75000"/>
                    <a:lumOff val="25000"/>
                  </a:schemeClr>
                </a:solidFill>
              </a:defRPr>
            </a:lvl1pPr>
            <a:lvl2pPr marL="457200" indent="0">
              <a:buFontTx/>
              <a:buNone/>
              <a:defRPr sz="2200" b="0"/>
            </a:lvl2pPr>
            <a:lvl3pPr marL="914400" indent="0">
              <a:buFontTx/>
              <a:buNone/>
              <a:defRPr sz="2200"/>
            </a:lvl3pPr>
            <a:lvl4pPr marL="1371600" indent="0">
              <a:buFontTx/>
              <a:buNone/>
              <a:defRPr sz="2200"/>
            </a:lvl4pPr>
            <a:lvl5pPr marL="1828800" indent="0">
              <a:buFontTx/>
              <a:buNone/>
              <a:defRPr sz="2200"/>
            </a:lvl5pPr>
          </a:lstStyle>
          <a:p>
            <a:pPr lvl="0"/>
            <a:r>
              <a:rPr lang="en-GB" dirty="0" smtClean="0"/>
              <a:t>Click to add a key point on map</a:t>
            </a:r>
          </a:p>
          <a:p>
            <a:pPr lvl="0"/>
            <a:r>
              <a:rPr lang="en-GB" dirty="0" smtClean="0"/>
              <a:t>Click to add a second key point on the map</a:t>
            </a:r>
          </a:p>
        </p:txBody>
      </p:sp>
    </p:spTree>
    <p:extLst>
      <p:ext uri="{BB962C8B-B14F-4D97-AF65-F5344CB8AC3E}">
        <p14:creationId xmlns:p14="http://schemas.microsoft.com/office/powerpoint/2010/main" val="1499415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917955"/>
      </p:ext>
    </p:extLst>
  </p:cSld>
  <p:clrMap bg1="lt1" tx1="dk1" bg2="lt2" tx2="dk2" accent1="accent1" accent2="accent2" accent3="accent3" accent4="accent4" accent5="accent5" accent6="accent6" hlink="hlink" folHlink="folHlink"/>
  <p:sldLayoutIdLst>
    <p:sldLayoutId id="2147483950" r:id="rId1"/>
    <p:sldLayoutId id="2147483802" r:id="rId2"/>
    <p:sldLayoutId id="2147483974" r:id="rId3"/>
    <p:sldLayoutId id="2147483977" r:id="rId4"/>
    <p:sldLayoutId id="2147483976" r:id="rId5"/>
    <p:sldLayoutId id="2147483766" r:id="rId6"/>
    <p:sldLayoutId id="2147483972" r:id="rId7"/>
    <p:sldLayoutId id="2147483960" r:id="rId8"/>
    <p:sldLayoutId id="2147483973" r:id="rId9"/>
    <p:sldLayoutId id="2147483979" r:id="rId10"/>
    <p:sldLayoutId id="2147483980" r:id="rId11"/>
    <p:sldLayoutId id="2147483981" r:id="rId12"/>
    <p:sldLayoutId id="2147483982" r:id="rId13"/>
    <p:sldLayoutId id="2147483983" r:id="rId14"/>
    <p:sldLayoutId id="2147483978" r:id="rId15"/>
    <p:sldLayoutId id="2147483975" r:id="rId16"/>
    <p:sldLayoutId id="2147483969" r:id="rId17"/>
    <p:sldLayoutId id="2147483970" r:id="rId18"/>
    <p:sldLayoutId id="2147483874" r:id="rId19"/>
    <p:sldLayoutId id="2147483763"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8.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Designing Event-History Calendars for Web Surveys: Evidence from Two UK Longitudinal Studies</a:t>
            </a:r>
            <a:endParaRPr lang="en-US" dirty="0"/>
          </a:p>
        </p:txBody>
      </p:sp>
      <p:sp>
        <p:nvSpPr>
          <p:cNvPr id="3" name="Text Placeholder 2"/>
          <p:cNvSpPr>
            <a:spLocks noGrp="1"/>
          </p:cNvSpPr>
          <p:nvPr>
            <p:ph type="body" sz="quarter" idx="10"/>
          </p:nvPr>
        </p:nvSpPr>
        <p:spPr/>
        <p:txBody>
          <a:bodyPr/>
          <a:lstStyle/>
          <a:p>
            <a:r>
              <a:rPr lang="en-US" dirty="0" smtClean="0"/>
              <a:t>Matt Brown, Centre for Longitudinal Studies</a:t>
            </a:r>
            <a:endParaRPr lang="en-US" dirty="0"/>
          </a:p>
        </p:txBody>
      </p:sp>
    </p:spTree>
    <p:extLst>
      <p:ext uri="{BB962C8B-B14F-4D97-AF65-F5344CB8AC3E}">
        <p14:creationId xmlns:p14="http://schemas.microsoft.com/office/powerpoint/2010/main" val="20063498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069749" y="1164896"/>
            <a:ext cx="9276077" cy="3966391"/>
          </a:xfrm>
        </p:spPr>
        <p:txBody>
          <a:bodyPr/>
          <a:lstStyle/>
          <a:p>
            <a:pPr marL="457200" lvl="1" indent="-457200">
              <a:lnSpc>
                <a:spcPct val="100000"/>
              </a:lnSpc>
              <a:spcBef>
                <a:spcPts val="1800"/>
              </a:spcBef>
              <a:spcAft>
                <a:spcPts val="900"/>
              </a:spcAft>
              <a:buClr>
                <a:schemeClr val="accent3"/>
              </a:buClr>
              <a:buSzPct val="85000"/>
              <a:buFont typeface="Wingdings" charset="2"/>
              <a:buChar char="§"/>
              <a:defRPr/>
            </a:pPr>
            <a:r>
              <a:rPr lang="en-GB" sz="2000" dirty="0"/>
              <a:t>‘Event histories’ are a key component of longitudinal studies – e.g. CLS cohort studies have collected relationship, housing and economic activity histories in all adult </a:t>
            </a:r>
            <a:r>
              <a:rPr lang="en-GB" sz="2000" dirty="0" smtClean="0"/>
              <a:t>sweeps.</a:t>
            </a:r>
          </a:p>
          <a:p>
            <a:pPr marL="457200" lvl="1" indent="-457200">
              <a:lnSpc>
                <a:spcPct val="100000"/>
              </a:lnSpc>
              <a:spcBef>
                <a:spcPts val="1800"/>
              </a:spcBef>
              <a:spcAft>
                <a:spcPts val="900"/>
              </a:spcAft>
              <a:buClr>
                <a:schemeClr val="accent3"/>
              </a:buClr>
              <a:buSzPct val="85000"/>
              <a:buFont typeface="Wingdings" charset="2"/>
              <a:buChar char="§"/>
              <a:defRPr/>
            </a:pPr>
            <a:r>
              <a:rPr lang="en-GB" altLang="en-US" sz="2000" dirty="0" smtClean="0"/>
              <a:t>Event </a:t>
            </a:r>
            <a:r>
              <a:rPr lang="en-GB" altLang="en-US" sz="2000" dirty="0"/>
              <a:t>History Calendars (EHC) can increase quality of reporting past   events – particularly with long reference periods (Belli,1998)</a:t>
            </a:r>
          </a:p>
          <a:p>
            <a:pPr marL="457200" lvl="1" indent="-457200">
              <a:lnSpc>
                <a:spcPct val="100000"/>
              </a:lnSpc>
              <a:spcBef>
                <a:spcPts val="1800"/>
              </a:spcBef>
              <a:spcAft>
                <a:spcPts val="900"/>
              </a:spcAft>
              <a:buClr>
                <a:schemeClr val="accent3"/>
              </a:buClr>
              <a:buSzPct val="85000"/>
              <a:buFont typeface="Wingdings" charset="2"/>
              <a:buChar char="§"/>
              <a:defRPr/>
            </a:pPr>
            <a:r>
              <a:rPr lang="en-GB" altLang="en-US" sz="2000" dirty="0"/>
              <a:t>Information typically captured in timelines over a fixed reference period – timelines relate to different domains</a:t>
            </a:r>
          </a:p>
          <a:p>
            <a:pPr marL="457200" lvl="1" indent="-457200">
              <a:lnSpc>
                <a:spcPct val="100000"/>
              </a:lnSpc>
              <a:spcBef>
                <a:spcPts val="1800"/>
              </a:spcBef>
              <a:spcAft>
                <a:spcPts val="900"/>
              </a:spcAft>
              <a:buClr>
                <a:schemeClr val="accent3"/>
              </a:buClr>
              <a:buSzPct val="85000"/>
              <a:buFont typeface="Wingdings" charset="2"/>
              <a:buChar char="§"/>
              <a:defRPr/>
            </a:pPr>
            <a:r>
              <a:rPr lang="en-GB" altLang="en-US" sz="2000" dirty="0"/>
              <a:t>EHCs tap into the structure of autobiographical memory</a:t>
            </a:r>
          </a:p>
          <a:p>
            <a:pPr marL="457200" lvl="1" indent="-457200">
              <a:lnSpc>
                <a:spcPct val="100000"/>
              </a:lnSpc>
              <a:spcBef>
                <a:spcPts val="1800"/>
              </a:spcBef>
              <a:spcAft>
                <a:spcPts val="900"/>
              </a:spcAft>
              <a:buClr>
                <a:schemeClr val="accent3"/>
              </a:buClr>
              <a:buSzPct val="85000"/>
              <a:buFont typeface="Wingdings" charset="2"/>
              <a:buChar char="§"/>
              <a:defRPr/>
            </a:pPr>
            <a:r>
              <a:rPr lang="en-GB" altLang="en-US" sz="2000" dirty="0" err="1"/>
              <a:t>Paralell</a:t>
            </a:r>
            <a:r>
              <a:rPr lang="en-GB" altLang="en-US" sz="2000" dirty="0"/>
              <a:t> cueing – </a:t>
            </a:r>
            <a:r>
              <a:rPr lang="en-GB" sz="2000" dirty="0"/>
              <a:t>recollection of events in one domain helps to trigger recollection of events in other domains</a:t>
            </a:r>
          </a:p>
          <a:p>
            <a:pPr marL="457200" lvl="1" indent="-457200">
              <a:lnSpc>
                <a:spcPct val="100000"/>
              </a:lnSpc>
              <a:spcBef>
                <a:spcPts val="1800"/>
              </a:spcBef>
              <a:spcAft>
                <a:spcPts val="900"/>
              </a:spcAft>
              <a:buClr>
                <a:schemeClr val="accent3"/>
              </a:buClr>
              <a:buSzPct val="85000"/>
              <a:buFont typeface="Wingdings" charset="2"/>
              <a:buChar char="§"/>
              <a:defRPr/>
            </a:pPr>
            <a:r>
              <a:rPr lang="en-GB" altLang="en-US" sz="2000" dirty="0"/>
              <a:t>Used in most recent sweeps of BCS70 (F2F), NCDS (Web and Tel) and Next Steps (Web, Tel and F2F)</a:t>
            </a:r>
          </a:p>
          <a:p>
            <a:pPr marL="457200" lvl="1" indent="-457200">
              <a:lnSpc>
                <a:spcPct val="100000"/>
              </a:lnSpc>
              <a:spcBef>
                <a:spcPts val="1800"/>
              </a:spcBef>
              <a:spcAft>
                <a:spcPts val="900"/>
              </a:spcAft>
              <a:buClr>
                <a:schemeClr val="accent3"/>
              </a:buClr>
              <a:buSzPct val="85000"/>
              <a:buFont typeface="Wingdings" charset="2"/>
              <a:buChar char="§"/>
              <a:defRPr/>
            </a:pPr>
            <a:endParaRPr lang="en-GB" altLang="en-US" sz="2800" dirty="0"/>
          </a:p>
        </p:txBody>
      </p:sp>
      <p:sp>
        <p:nvSpPr>
          <p:cNvPr id="4" name="Title 3"/>
          <p:cNvSpPr>
            <a:spLocks noGrp="1"/>
          </p:cNvSpPr>
          <p:nvPr>
            <p:ph type="title"/>
          </p:nvPr>
        </p:nvSpPr>
        <p:spPr/>
        <p:txBody>
          <a:bodyPr/>
          <a:lstStyle/>
          <a:p>
            <a:r>
              <a:rPr lang="en-GB" dirty="0" smtClean="0"/>
              <a:t>Background</a:t>
            </a:r>
            <a:endParaRPr lang="en-GB" dirty="0"/>
          </a:p>
        </p:txBody>
      </p:sp>
    </p:spTree>
    <p:extLst>
      <p:ext uri="{BB962C8B-B14F-4D97-AF65-F5344CB8AC3E}">
        <p14:creationId xmlns:p14="http://schemas.microsoft.com/office/powerpoint/2010/main" val="14961694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069749" y="1164896"/>
            <a:ext cx="9276077" cy="3966391"/>
          </a:xfrm>
        </p:spPr>
        <p:txBody>
          <a:bodyPr/>
          <a:lstStyle/>
          <a:p>
            <a:pPr marL="457200" lvl="1" indent="-457200">
              <a:lnSpc>
                <a:spcPct val="100000"/>
              </a:lnSpc>
              <a:spcBef>
                <a:spcPts val="1800"/>
              </a:spcBef>
              <a:spcAft>
                <a:spcPts val="900"/>
              </a:spcAft>
              <a:buClr>
                <a:schemeClr val="accent3"/>
              </a:buClr>
              <a:buSzPct val="85000"/>
              <a:buFont typeface="Wingdings" charset="2"/>
              <a:buChar char="§"/>
              <a:defRPr/>
            </a:pPr>
            <a:r>
              <a:rPr lang="en-GB" altLang="en-US" sz="2000" dirty="0"/>
              <a:t>Increase accuracy of data collected</a:t>
            </a:r>
          </a:p>
          <a:p>
            <a:pPr marL="457200" lvl="1" indent="-457200">
              <a:lnSpc>
                <a:spcPct val="100000"/>
              </a:lnSpc>
              <a:spcBef>
                <a:spcPts val="1800"/>
              </a:spcBef>
              <a:spcAft>
                <a:spcPts val="900"/>
              </a:spcAft>
              <a:buClr>
                <a:schemeClr val="accent3"/>
              </a:buClr>
              <a:buSzPct val="85000"/>
              <a:buFont typeface="Wingdings" charset="2"/>
              <a:buChar char="§"/>
              <a:defRPr/>
            </a:pPr>
            <a:r>
              <a:rPr lang="en-GB" altLang="en-US" sz="2000" dirty="0"/>
              <a:t>Reduce missing data</a:t>
            </a:r>
          </a:p>
          <a:p>
            <a:pPr marL="457200" lvl="1" indent="-457200">
              <a:lnSpc>
                <a:spcPct val="100000"/>
              </a:lnSpc>
              <a:spcBef>
                <a:spcPts val="1800"/>
              </a:spcBef>
              <a:spcAft>
                <a:spcPts val="900"/>
              </a:spcAft>
              <a:buClr>
                <a:schemeClr val="accent3"/>
              </a:buClr>
              <a:buSzPct val="85000"/>
              <a:buFont typeface="Wingdings" charset="2"/>
              <a:buChar char="§"/>
              <a:defRPr/>
            </a:pPr>
            <a:r>
              <a:rPr lang="en-GB" altLang="en-US" sz="2000" dirty="0"/>
              <a:t>Reduce seam effects – (whereby a disproportionate proportion of transitions are reported at the beginning of the reference period)</a:t>
            </a:r>
          </a:p>
          <a:p>
            <a:pPr marL="457200" lvl="1" indent="-457200">
              <a:lnSpc>
                <a:spcPct val="100000"/>
              </a:lnSpc>
              <a:spcBef>
                <a:spcPts val="1800"/>
              </a:spcBef>
              <a:spcAft>
                <a:spcPts val="900"/>
              </a:spcAft>
              <a:buClr>
                <a:schemeClr val="accent3"/>
              </a:buClr>
              <a:buSzPct val="85000"/>
              <a:buFont typeface="Wingdings" charset="2"/>
              <a:buChar char="§"/>
              <a:defRPr/>
            </a:pPr>
            <a:r>
              <a:rPr lang="en-GB" altLang="en-US" sz="2000" dirty="0"/>
              <a:t>Increase consistency of information collected about transitions across domains – many changes will be related (e.g. Moving home for a new job)</a:t>
            </a:r>
          </a:p>
          <a:p>
            <a:pPr marL="457200" lvl="1" indent="-457200">
              <a:lnSpc>
                <a:spcPct val="100000"/>
              </a:lnSpc>
              <a:spcBef>
                <a:spcPts val="1800"/>
              </a:spcBef>
              <a:spcAft>
                <a:spcPts val="900"/>
              </a:spcAft>
              <a:buClr>
                <a:schemeClr val="accent3"/>
              </a:buClr>
              <a:buSzPct val="85000"/>
              <a:buFont typeface="Wingdings" charset="2"/>
              <a:buChar char="§"/>
              <a:defRPr/>
            </a:pPr>
            <a:r>
              <a:rPr lang="en-GB" altLang="en-US" sz="2000" dirty="0"/>
              <a:t>Prevent illogical dates – e.g. Starting job n+1 before ending job n.</a:t>
            </a:r>
          </a:p>
          <a:p>
            <a:pPr marL="0" lvl="1" indent="0">
              <a:lnSpc>
                <a:spcPct val="98000"/>
              </a:lnSpc>
              <a:spcBef>
                <a:spcPct val="0"/>
              </a:spcBef>
              <a:spcAft>
                <a:spcPts val="900"/>
              </a:spcAft>
              <a:buClr>
                <a:schemeClr val="bg2"/>
              </a:buClr>
              <a:buSzPct val="85000"/>
              <a:buNone/>
              <a:defRPr/>
            </a:pPr>
            <a:endParaRPr lang="en-GB" altLang="en-US" sz="2000" dirty="0">
              <a:latin typeface="HelveticaNeue LT 55 Roman" pitchFamily="34" charset="0"/>
              <a:cs typeface="Arial" panose="020B0604020202020204" pitchFamily="34" charset="0"/>
            </a:endParaRPr>
          </a:p>
        </p:txBody>
      </p:sp>
      <p:sp>
        <p:nvSpPr>
          <p:cNvPr id="4" name="Title 3"/>
          <p:cNvSpPr>
            <a:spLocks noGrp="1"/>
          </p:cNvSpPr>
          <p:nvPr>
            <p:ph type="title"/>
          </p:nvPr>
        </p:nvSpPr>
        <p:spPr/>
        <p:txBody>
          <a:bodyPr/>
          <a:lstStyle/>
          <a:p>
            <a:r>
              <a:rPr lang="en-GB" dirty="0" smtClean="0"/>
              <a:t>Calendar aims</a:t>
            </a:r>
            <a:endParaRPr lang="en-GB" dirty="0"/>
          </a:p>
        </p:txBody>
      </p:sp>
    </p:spTree>
    <p:extLst>
      <p:ext uri="{BB962C8B-B14F-4D97-AF65-F5344CB8AC3E}">
        <p14:creationId xmlns:p14="http://schemas.microsoft.com/office/powerpoint/2010/main" val="36233929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524001" y="548680"/>
            <a:ext cx="8353425" cy="1143000"/>
          </a:xfrm>
          <a:prstGeom prst="rect">
            <a:avLst/>
          </a:prstGeom>
        </p:spPr>
        <p:txBody>
          <a:bodyPr lIns="0" tIns="0" rIns="0" bIns="0"/>
          <a:lstStyle>
            <a:lvl1pPr algn="l" defTabSz="914400" rtl="0" eaLnBrk="1" latinLnBrk="0" hangingPunct="1">
              <a:lnSpc>
                <a:spcPct val="90000"/>
              </a:lnSpc>
              <a:spcBef>
                <a:spcPct val="0"/>
              </a:spcBef>
              <a:buNone/>
              <a:defRPr sz="3000" kern="1200">
                <a:solidFill>
                  <a:schemeClr val="accent3"/>
                </a:solidFill>
                <a:latin typeface="+mj-lt"/>
                <a:ea typeface="+mj-ea"/>
                <a:cs typeface="+mj-cs"/>
              </a:defRPr>
            </a:lvl1pPr>
          </a:lstStyle>
          <a:p>
            <a:r>
              <a:rPr lang="en-US" altLang="en-US" smtClean="0"/>
              <a:t>BCS70 EHC – Face to Face</a:t>
            </a:r>
            <a:endParaRPr lang="en-US" altLang="en-US" dirty="0"/>
          </a:p>
        </p:txBody>
      </p:sp>
      <p:pic>
        <p:nvPicPr>
          <p:cNvPr id="4" name="Picture 2"/>
          <p:cNvPicPr>
            <a:picLocks noChangeAspect="1" noChangeArrowheads="1"/>
          </p:cNvPicPr>
          <p:nvPr/>
        </p:nvPicPr>
        <p:blipFill>
          <a:blip r:embed="rId3" cstate="print"/>
          <a:srcRect/>
          <a:stretch>
            <a:fillRect/>
          </a:stretch>
        </p:blipFill>
        <p:spPr bwMode="auto">
          <a:xfrm>
            <a:off x="2639352" y="1032203"/>
            <a:ext cx="6778897" cy="5565447"/>
          </a:xfrm>
          <a:prstGeom prst="rect">
            <a:avLst/>
          </a:prstGeom>
          <a:noFill/>
          <a:ln w="9525">
            <a:noFill/>
            <a:miter lim="800000"/>
            <a:headEnd/>
            <a:tailEnd/>
          </a:ln>
        </p:spPr>
      </p:pic>
    </p:spTree>
    <p:extLst>
      <p:ext uri="{BB962C8B-B14F-4D97-AF65-F5344CB8AC3E}">
        <p14:creationId xmlns:p14="http://schemas.microsoft.com/office/powerpoint/2010/main" val="11366187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524001" y="205780"/>
            <a:ext cx="8353425" cy="1143000"/>
          </a:xfrm>
          <a:prstGeom prst="rect">
            <a:avLst/>
          </a:prstGeom>
        </p:spPr>
        <p:txBody>
          <a:bodyPr lIns="0" tIns="0" rIns="0" bIns="0"/>
          <a:lstStyle>
            <a:lvl1pPr algn="l" defTabSz="914400" rtl="0" eaLnBrk="1" latinLnBrk="0" hangingPunct="1">
              <a:lnSpc>
                <a:spcPct val="90000"/>
              </a:lnSpc>
              <a:spcBef>
                <a:spcPct val="0"/>
              </a:spcBef>
              <a:buNone/>
              <a:defRPr sz="3000" kern="1200">
                <a:solidFill>
                  <a:schemeClr val="accent3"/>
                </a:solidFill>
                <a:latin typeface="+mj-lt"/>
                <a:ea typeface="+mj-ea"/>
                <a:cs typeface="+mj-cs"/>
              </a:defRPr>
            </a:lvl1pPr>
          </a:lstStyle>
          <a:p>
            <a:r>
              <a:rPr lang="en-US" altLang="en-US" dirty="0" smtClean="0"/>
              <a:t>Successful?</a:t>
            </a:r>
            <a:endParaRPr lang="en-US" altLang="en-US" dirty="0"/>
          </a:p>
        </p:txBody>
      </p:sp>
      <p:sp>
        <p:nvSpPr>
          <p:cNvPr id="5" name="Text Placeholder 4"/>
          <p:cNvSpPr>
            <a:spLocks noGrp="1"/>
          </p:cNvSpPr>
          <p:nvPr>
            <p:ph type="body" sz="quarter" idx="10"/>
          </p:nvPr>
        </p:nvSpPr>
        <p:spPr>
          <a:xfrm>
            <a:off x="2098324" y="682030"/>
            <a:ext cx="9276077" cy="3966391"/>
          </a:xfrm>
        </p:spPr>
        <p:txBody>
          <a:bodyPr/>
          <a:lstStyle/>
          <a:p>
            <a:pPr marL="457200" lvl="1" indent="-457200">
              <a:lnSpc>
                <a:spcPct val="100000"/>
              </a:lnSpc>
              <a:spcBef>
                <a:spcPts val="1800"/>
              </a:spcBef>
              <a:spcAft>
                <a:spcPts val="900"/>
              </a:spcAft>
              <a:buClr>
                <a:schemeClr val="accent3"/>
              </a:buClr>
              <a:buSzPct val="85000"/>
              <a:buFont typeface="Wingdings" charset="2"/>
              <a:buChar char="§"/>
              <a:defRPr/>
            </a:pPr>
            <a:r>
              <a:rPr lang="en-GB" altLang="en-US" sz="2000" dirty="0" smtClean="0"/>
              <a:t>Cannot yet evaluate impact on accuracy of dates – hope to do this via comparison with admin data</a:t>
            </a:r>
          </a:p>
          <a:p>
            <a:pPr marL="457200" lvl="1" indent="-457200">
              <a:lnSpc>
                <a:spcPct val="100000"/>
              </a:lnSpc>
              <a:spcBef>
                <a:spcPts val="1800"/>
              </a:spcBef>
              <a:spcAft>
                <a:spcPts val="900"/>
              </a:spcAft>
              <a:buClr>
                <a:schemeClr val="accent3"/>
              </a:buClr>
              <a:buSzPct val="85000"/>
              <a:buFont typeface="Wingdings" charset="2"/>
              <a:buChar char="§"/>
              <a:defRPr/>
            </a:pPr>
            <a:r>
              <a:rPr lang="en-GB" altLang="en-US" sz="2000" dirty="0" smtClean="0"/>
              <a:t>Evaluation </a:t>
            </a:r>
            <a:r>
              <a:rPr lang="en-GB" altLang="en-US" sz="2000" dirty="0"/>
              <a:t>of data suggests data quality equivalent with data previously collected via standard question based approaches</a:t>
            </a:r>
          </a:p>
          <a:p>
            <a:pPr marL="457200" lvl="1" indent="-457200">
              <a:lnSpc>
                <a:spcPct val="100000"/>
              </a:lnSpc>
              <a:spcBef>
                <a:spcPts val="1800"/>
              </a:spcBef>
              <a:spcAft>
                <a:spcPts val="900"/>
              </a:spcAft>
              <a:buClr>
                <a:schemeClr val="accent3"/>
              </a:buClr>
              <a:buSzPct val="85000"/>
              <a:buFont typeface="Wingdings" charset="2"/>
              <a:buChar char="§"/>
              <a:defRPr/>
            </a:pPr>
            <a:r>
              <a:rPr lang="en-GB" altLang="en-US" sz="2000" dirty="0"/>
              <a:t>Anecdotal feedback from respondents </a:t>
            </a:r>
            <a:r>
              <a:rPr lang="en-GB" altLang="en-US" sz="2000" dirty="0" smtClean="0"/>
              <a:t>and interviewers was </a:t>
            </a:r>
            <a:r>
              <a:rPr lang="en-GB" altLang="en-US" sz="2000" dirty="0"/>
              <a:t>positive – reported as having helped with recall of dates</a:t>
            </a:r>
          </a:p>
          <a:p>
            <a:pPr marL="457200" lvl="1" indent="-457200">
              <a:lnSpc>
                <a:spcPct val="100000"/>
              </a:lnSpc>
              <a:spcBef>
                <a:spcPts val="1800"/>
              </a:spcBef>
              <a:spcAft>
                <a:spcPts val="900"/>
              </a:spcAft>
              <a:buClr>
                <a:schemeClr val="accent3"/>
              </a:buClr>
              <a:buSzPct val="85000"/>
              <a:buFont typeface="Wingdings" charset="2"/>
              <a:buChar char="§"/>
              <a:defRPr/>
            </a:pPr>
            <a:endParaRPr lang="en-GB" sz="2000" dirty="0"/>
          </a:p>
          <a:p>
            <a:pPr marL="457200" lvl="1" indent="-457200">
              <a:lnSpc>
                <a:spcPct val="100000"/>
              </a:lnSpc>
              <a:spcBef>
                <a:spcPts val="1800"/>
              </a:spcBef>
              <a:spcAft>
                <a:spcPts val="900"/>
              </a:spcAft>
              <a:buClr>
                <a:schemeClr val="accent3"/>
              </a:buClr>
              <a:buSzPct val="85000"/>
              <a:buFont typeface="Wingdings" charset="2"/>
              <a:buChar char="§"/>
              <a:defRPr/>
            </a:pPr>
            <a:r>
              <a:rPr lang="en-GB" altLang="en-US" sz="2000" dirty="0" smtClean="0"/>
              <a:t>Next surveys both to be conducted via web – NCDS at age 55, Next Steps at age 25</a:t>
            </a:r>
          </a:p>
          <a:p>
            <a:pPr marL="457200" lvl="1" indent="-457200">
              <a:lnSpc>
                <a:spcPct val="100000"/>
              </a:lnSpc>
              <a:spcBef>
                <a:spcPts val="1800"/>
              </a:spcBef>
              <a:spcAft>
                <a:spcPts val="900"/>
              </a:spcAft>
              <a:buClr>
                <a:schemeClr val="accent3"/>
              </a:buClr>
              <a:buSzPct val="85000"/>
              <a:buFont typeface="Wingdings" charset="2"/>
              <a:buChar char="§"/>
              <a:defRPr/>
            </a:pPr>
            <a:r>
              <a:rPr lang="en-GB" altLang="en-US" sz="2000" dirty="0" smtClean="0"/>
              <a:t>EHCs could enhance user experience – assist respondents with navigation of complex histories (as no interviewer present)</a:t>
            </a:r>
          </a:p>
          <a:p>
            <a:pPr marL="457200" lvl="1" indent="-457200">
              <a:lnSpc>
                <a:spcPct val="100000"/>
              </a:lnSpc>
              <a:spcBef>
                <a:spcPts val="1800"/>
              </a:spcBef>
              <a:spcAft>
                <a:spcPts val="900"/>
              </a:spcAft>
              <a:buClr>
                <a:schemeClr val="accent3"/>
              </a:buClr>
              <a:buSzPct val="85000"/>
              <a:buFont typeface="Wingdings" charset="2"/>
              <a:buChar char="§"/>
              <a:defRPr/>
            </a:pPr>
            <a:r>
              <a:rPr lang="en-GB" altLang="en-US" sz="2000" dirty="0" smtClean="0"/>
              <a:t>But for use on the web - design would be vital</a:t>
            </a:r>
            <a:endParaRPr lang="en-GB" altLang="en-US" sz="2000" dirty="0"/>
          </a:p>
          <a:p>
            <a:pPr marL="0" lvl="1" indent="0">
              <a:lnSpc>
                <a:spcPct val="100000"/>
              </a:lnSpc>
              <a:spcBef>
                <a:spcPts val="1800"/>
              </a:spcBef>
              <a:spcAft>
                <a:spcPts val="900"/>
              </a:spcAft>
              <a:buClr>
                <a:schemeClr val="accent3"/>
              </a:buClr>
              <a:buSzPct val="85000"/>
              <a:buNone/>
              <a:defRPr/>
            </a:pPr>
            <a:endParaRPr lang="en-GB" altLang="en-US" sz="2800" b="1" dirty="0"/>
          </a:p>
        </p:txBody>
      </p:sp>
      <p:sp>
        <p:nvSpPr>
          <p:cNvPr id="2" name="Down Arrow 1"/>
          <p:cNvSpPr/>
          <p:nvPr/>
        </p:nvSpPr>
        <p:spPr>
          <a:xfrm>
            <a:off x="6572250" y="3457575"/>
            <a:ext cx="600075" cy="6286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344447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524001" y="205780"/>
            <a:ext cx="8353425" cy="1143000"/>
          </a:xfrm>
          <a:prstGeom prst="rect">
            <a:avLst/>
          </a:prstGeom>
        </p:spPr>
        <p:txBody>
          <a:bodyPr lIns="0" tIns="0" rIns="0" bIns="0"/>
          <a:lstStyle>
            <a:lvl1pPr algn="l" defTabSz="914400" rtl="0" eaLnBrk="1" latinLnBrk="0" hangingPunct="1">
              <a:lnSpc>
                <a:spcPct val="90000"/>
              </a:lnSpc>
              <a:spcBef>
                <a:spcPct val="0"/>
              </a:spcBef>
              <a:buNone/>
              <a:defRPr sz="3000" kern="1200">
                <a:solidFill>
                  <a:schemeClr val="accent3"/>
                </a:solidFill>
                <a:latin typeface="+mj-lt"/>
                <a:ea typeface="+mj-ea"/>
                <a:cs typeface="+mj-cs"/>
              </a:defRPr>
            </a:lvl1pPr>
          </a:lstStyle>
          <a:p>
            <a:r>
              <a:rPr lang="en-US" altLang="en-US" dirty="0" smtClean="0"/>
              <a:t>Testing</a:t>
            </a:r>
            <a:endParaRPr lang="en-US" altLang="en-US" dirty="0"/>
          </a:p>
        </p:txBody>
      </p:sp>
      <p:graphicFrame>
        <p:nvGraphicFramePr>
          <p:cNvPr id="3" name="Table 2"/>
          <p:cNvGraphicFramePr>
            <a:graphicFrameLocks noGrp="1"/>
          </p:cNvGraphicFramePr>
          <p:nvPr>
            <p:extLst>
              <p:ext uri="{D42A27DB-BD31-4B8C-83A1-F6EECF244321}">
                <p14:modId xmlns:p14="http://schemas.microsoft.com/office/powerpoint/2010/main" val="681033369"/>
              </p:ext>
            </p:extLst>
          </p:nvPr>
        </p:nvGraphicFramePr>
        <p:xfrm>
          <a:off x="847723" y="1348780"/>
          <a:ext cx="10487026" cy="2682240"/>
        </p:xfrm>
        <a:graphic>
          <a:graphicData uri="http://schemas.openxmlformats.org/drawingml/2006/table">
            <a:tbl>
              <a:tblPr firstRow="1" bandRow="1">
                <a:tableStyleId>{2D5ABB26-0587-4C30-8999-92F81FD0307C}</a:tableStyleId>
              </a:tblPr>
              <a:tblGrid>
                <a:gridCol w="5243513"/>
                <a:gridCol w="5243513"/>
              </a:tblGrid>
              <a:tr h="370840">
                <a:tc>
                  <a:txBody>
                    <a:bodyPr/>
                    <a:lstStyle/>
                    <a:p>
                      <a:r>
                        <a:rPr lang="en-GB" sz="2400" kern="1200" dirty="0" smtClean="0">
                          <a:solidFill>
                            <a:srgbClr val="C00000"/>
                          </a:solidFill>
                          <a:latin typeface="+mj-lt"/>
                          <a:ea typeface="+mj-ea"/>
                          <a:cs typeface="+mj-cs"/>
                        </a:rPr>
                        <a:t>NCDS</a:t>
                      </a:r>
                      <a:endParaRPr lang="en-GB" sz="2400" kern="1200" dirty="0">
                        <a:solidFill>
                          <a:srgbClr val="C00000"/>
                        </a:solidFill>
                        <a:latin typeface="+mj-lt"/>
                        <a:ea typeface="+mj-ea"/>
                        <a:cs typeface="+mj-cs"/>
                      </a:endParaRPr>
                    </a:p>
                  </a:txBody>
                  <a:tcPr>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n-GB" sz="2400" kern="1200" dirty="0" smtClean="0">
                          <a:solidFill>
                            <a:srgbClr val="C00000"/>
                          </a:solidFill>
                          <a:latin typeface="+mj-lt"/>
                          <a:ea typeface="+mj-ea"/>
                          <a:cs typeface="+mj-cs"/>
                        </a:rPr>
                        <a:t>Next Steps</a:t>
                      </a:r>
                      <a:endParaRPr lang="en-GB" sz="2400" kern="1200" dirty="0">
                        <a:solidFill>
                          <a:srgbClr val="C00000"/>
                        </a:solidFill>
                        <a:latin typeface="+mj-lt"/>
                        <a:ea typeface="+mj-ea"/>
                        <a:cs typeface="+mj-cs"/>
                      </a:endParaRPr>
                    </a:p>
                  </a:txBody>
                  <a:tcPr>
                    <a:lnB w="12700" cap="flat" cmpd="sng" algn="ctr">
                      <a:solidFill>
                        <a:schemeClr val="tx1"/>
                      </a:solidFill>
                      <a:prstDash val="solid"/>
                      <a:round/>
                      <a:headEnd type="none" w="med" len="med"/>
                      <a:tailEnd type="none" w="med" len="med"/>
                    </a:lnB>
                  </a:tcPr>
                </a:tc>
              </a:tr>
              <a:tr h="370840">
                <a:tc>
                  <a:txBody>
                    <a:bodyPr/>
                    <a:lstStyle/>
                    <a:p>
                      <a:r>
                        <a:rPr lang="en-GB" b="1" dirty="0" smtClean="0"/>
                        <a:t>User testing (Two rounds)</a:t>
                      </a:r>
                      <a:endParaRPr lang="en-GB"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GB" b="1" dirty="0" smtClean="0"/>
                        <a:t>User testing (One round)</a:t>
                      </a:r>
                      <a:endParaRPr lang="en-GB"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70840">
                <a:tc>
                  <a:txBody>
                    <a:bodyPr/>
                    <a:lstStyle/>
                    <a:p>
                      <a:pPr marL="285750" indent="-285750">
                        <a:buFont typeface="Arial" panose="020B0604020202020204" pitchFamily="34" charset="0"/>
                        <a:buChar char="•"/>
                      </a:pPr>
                      <a:r>
                        <a:rPr lang="en-GB" dirty="0" smtClean="0"/>
                        <a:t>1 </a:t>
                      </a:r>
                      <a:r>
                        <a:rPr lang="en-GB" baseline="0" dirty="0" smtClean="0"/>
                        <a:t>– Accompanied (and recorded)</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buFont typeface="Arial" panose="020B0604020202020204" pitchFamily="34" charset="0"/>
                        <a:buChar char="•"/>
                      </a:pPr>
                      <a:r>
                        <a:rPr lang="en-GB" dirty="0" smtClean="0"/>
                        <a:t>Remote observation – ‘think</a:t>
                      </a:r>
                      <a:r>
                        <a:rPr lang="en-GB" baseline="0" dirty="0" smtClean="0"/>
                        <a:t> aloud’</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370840">
                <a:tc>
                  <a:txBody>
                    <a:bodyPr/>
                    <a:lstStyle/>
                    <a:p>
                      <a:pPr marL="285750" indent="-285750">
                        <a:buFont typeface="Arial" panose="020B0604020202020204" pitchFamily="34" charset="0"/>
                        <a:buChar char="•"/>
                      </a:pPr>
                      <a:r>
                        <a:rPr lang="en-GB" dirty="0" smtClean="0"/>
                        <a:t>2 –</a:t>
                      </a:r>
                      <a:r>
                        <a:rPr lang="en-GB" baseline="0" dirty="0" smtClean="0"/>
                        <a:t> Remote observation ‘Watch and Learn’</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buFont typeface="Arial" panose="020B0604020202020204" pitchFamily="34" charset="0"/>
                        <a:buChar char="•"/>
                      </a:pPr>
                      <a:r>
                        <a:rPr lang="en-GB" dirty="0" smtClean="0"/>
                        <a:t>Eye</a:t>
                      </a:r>
                      <a:r>
                        <a:rPr lang="en-GB" baseline="0" dirty="0" smtClean="0"/>
                        <a:t>-tracking</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370840">
                <a:tc>
                  <a:txBody>
                    <a:bodyPr/>
                    <a:lstStyle/>
                    <a:p>
                      <a:endParaRPr lang="en-GB"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GB" dirty="0" smtClean="0"/>
                        <a:t>Gaze replay – retrospective</a:t>
                      </a:r>
                      <a:r>
                        <a:rPr lang="en-GB" baseline="0" dirty="0" smtClean="0"/>
                        <a:t> probing</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370840">
                <a:tc>
                  <a:txBody>
                    <a:bodyPr/>
                    <a:lstStyle/>
                    <a:p>
                      <a:r>
                        <a:rPr lang="en-GB" b="1" dirty="0" smtClean="0"/>
                        <a:t>Full pilot study</a:t>
                      </a:r>
                      <a:endParaRPr lang="en-GB"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b="1" dirty="0" smtClean="0"/>
                        <a:t>Full pilot study</a:t>
                      </a:r>
                      <a:endParaRPr lang="en-GB"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endParaRPr lang="en-GB" b="1" dirty="0"/>
                    </a:p>
                  </a:txBody>
                  <a:tcPr>
                    <a:lnT w="12700" cap="flat" cmpd="sng" algn="ctr">
                      <a:solidFill>
                        <a:schemeClr val="tx1"/>
                      </a:solidFill>
                      <a:prstDash val="solid"/>
                      <a:round/>
                      <a:headEnd type="none" w="med" len="med"/>
                      <a:tailEnd type="none" w="med" len="med"/>
                    </a:lnT>
                  </a:tcPr>
                </a:tc>
                <a:tc>
                  <a:txBody>
                    <a:bodyPr/>
                    <a:lstStyle/>
                    <a:p>
                      <a:endParaRPr lang="en-GB" b="1" dirty="0"/>
                    </a:p>
                  </a:txBody>
                  <a:tcPr>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11936158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476376" y="367705"/>
            <a:ext cx="8353425" cy="1143000"/>
          </a:xfrm>
          <a:prstGeom prst="rect">
            <a:avLst/>
          </a:prstGeom>
        </p:spPr>
        <p:txBody>
          <a:bodyPr lIns="0" tIns="0" rIns="0" bIns="0"/>
          <a:lstStyle>
            <a:lvl1pPr algn="l" defTabSz="914400" rtl="0" eaLnBrk="1" latinLnBrk="0" hangingPunct="1">
              <a:lnSpc>
                <a:spcPct val="90000"/>
              </a:lnSpc>
              <a:spcBef>
                <a:spcPct val="0"/>
              </a:spcBef>
              <a:buNone/>
              <a:defRPr sz="3000" kern="1200">
                <a:solidFill>
                  <a:schemeClr val="accent3"/>
                </a:solidFill>
                <a:latin typeface="+mj-lt"/>
                <a:ea typeface="+mj-ea"/>
                <a:cs typeface="+mj-cs"/>
              </a:defRPr>
            </a:lvl1pPr>
          </a:lstStyle>
          <a:p>
            <a:r>
              <a:rPr lang="en-US" altLang="en-US" dirty="0" smtClean="0"/>
              <a:t>NCDS – Version 1</a:t>
            </a:r>
            <a:endParaRPr lang="en-US" altLang="en-US" dirty="0"/>
          </a:p>
        </p:txBody>
      </p:sp>
      <p:pic>
        <p:nvPicPr>
          <p:cNvPr id="4" name="Picture 3"/>
          <p:cNvPicPr>
            <a:picLocks noGrp="1" noChangeAspect="1" noChangeArrowheads="1"/>
          </p:cNvPicPr>
          <p:nvPr/>
        </p:nvPicPr>
        <p:blipFill>
          <a:blip r:embed="rId3" cstate="print"/>
          <a:srcRect t="13318" b="3041"/>
          <a:stretch>
            <a:fillRect/>
          </a:stretch>
        </p:blipFill>
        <p:spPr bwMode="auto">
          <a:xfrm>
            <a:off x="2116931" y="1037680"/>
            <a:ext cx="7958137" cy="4992190"/>
          </a:xfrm>
          <a:prstGeom prst="rect">
            <a:avLst/>
          </a:prstGeom>
          <a:noFill/>
          <a:ln w="9525">
            <a:noFill/>
            <a:miter lim="800000"/>
            <a:headEnd/>
            <a:tailEnd/>
          </a:ln>
        </p:spPr>
      </p:pic>
      <p:sp>
        <p:nvSpPr>
          <p:cNvPr id="5" name="Oval 4"/>
          <p:cNvSpPr/>
          <p:nvPr/>
        </p:nvSpPr>
        <p:spPr>
          <a:xfrm>
            <a:off x="5183981" y="4748213"/>
            <a:ext cx="1671638" cy="1057275"/>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AU"/>
            </a:defPPr>
            <a:lvl1pPr algn="l" rtl="0" fontAlgn="base">
              <a:spcBef>
                <a:spcPct val="0"/>
              </a:spcBef>
              <a:spcAft>
                <a:spcPct val="0"/>
              </a:spcAft>
              <a:defRPr b="1" kern="1200">
                <a:solidFill>
                  <a:schemeClr val="lt1"/>
                </a:solidFill>
                <a:latin typeface="+mn-lt"/>
                <a:ea typeface="+mn-ea"/>
                <a:cs typeface="+mn-cs"/>
              </a:defRPr>
            </a:lvl1pPr>
            <a:lvl2pPr marL="457200" algn="l" rtl="0" fontAlgn="base">
              <a:spcBef>
                <a:spcPct val="0"/>
              </a:spcBef>
              <a:spcAft>
                <a:spcPct val="0"/>
              </a:spcAft>
              <a:defRPr b="1" kern="1200">
                <a:solidFill>
                  <a:schemeClr val="lt1"/>
                </a:solidFill>
                <a:latin typeface="+mn-lt"/>
                <a:ea typeface="+mn-ea"/>
                <a:cs typeface="+mn-cs"/>
              </a:defRPr>
            </a:lvl2pPr>
            <a:lvl3pPr marL="914400" algn="l" rtl="0" fontAlgn="base">
              <a:spcBef>
                <a:spcPct val="0"/>
              </a:spcBef>
              <a:spcAft>
                <a:spcPct val="0"/>
              </a:spcAft>
              <a:defRPr b="1" kern="1200">
                <a:solidFill>
                  <a:schemeClr val="lt1"/>
                </a:solidFill>
                <a:latin typeface="+mn-lt"/>
                <a:ea typeface="+mn-ea"/>
                <a:cs typeface="+mn-cs"/>
              </a:defRPr>
            </a:lvl3pPr>
            <a:lvl4pPr marL="1371600" algn="l" rtl="0" fontAlgn="base">
              <a:spcBef>
                <a:spcPct val="0"/>
              </a:spcBef>
              <a:spcAft>
                <a:spcPct val="0"/>
              </a:spcAft>
              <a:defRPr b="1" kern="1200">
                <a:solidFill>
                  <a:schemeClr val="lt1"/>
                </a:solidFill>
                <a:latin typeface="+mn-lt"/>
                <a:ea typeface="+mn-ea"/>
                <a:cs typeface="+mn-cs"/>
              </a:defRPr>
            </a:lvl4pPr>
            <a:lvl5pPr marL="1828800" algn="l" rtl="0" fontAlgn="base">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GB" sz="1300" b="0" dirty="0" err="1" smtClean="0"/>
          </a:p>
        </p:txBody>
      </p:sp>
    </p:spTree>
    <p:extLst>
      <p:ext uri="{BB962C8B-B14F-4D97-AF65-F5344CB8AC3E}">
        <p14:creationId xmlns:p14="http://schemas.microsoft.com/office/powerpoint/2010/main" val="4019313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524001" y="205780"/>
            <a:ext cx="8353425" cy="1143000"/>
          </a:xfrm>
          <a:prstGeom prst="rect">
            <a:avLst/>
          </a:prstGeom>
        </p:spPr>
        <p:txBody>
          <a:bodyPr lIns="0" tIns="0" rIns="0" bIns="0"/>
          <a:lstStyle>
            <a:lvl1pPr algn="l" defTabSz="914400" rtl="0" eaLnBrk="1" latinLnBrk="0" hangingPunct="1">
              <a:lnSpc>
                <a:spcPct val="90000"/>
              </a:lnSpc>
              <a:spcBef>
                <a:spcPct val="0"/>
              </a:spcBef>
              <a:buNone/>
              <a:defRPr sz="3000" kern="1200">
                <a:solidFill>
                  <a:schemeClr val="accent3"/>
                </a:solidFill>
                <a:latin typeface="+mj-lt"/>
                <a:ea typeface="+mj-ea"/>
                <a:cs typeface="+mj-cs"/>
              </a:defRPr>
            </a:lvl1pPr>
          </a:lstStyle>
          <a:p>
            <a:r>
              <a:rPr lang="en-US" altLang="en-US" dirty="0" smtClean="0"/>
              <a:t>NCDS – Version 1</a:t>
            </a:r>
            <a:endParaRPr lang="en-US" altLang="en-US" dirty="0"/>
          </a:p>
        </p:txBody>
      </p:sp>
      <p:pic>
        <p:nvPicPr>
          <p:cNvPr id="4" name="Picture 3"/>
          <p:cNvPicPr>
            <a:picLocks noGrp="1" noChangeAspect="1" noChangeArrowheads="1"/>
          </p:cNvPicPr>
          <p:nvPr/>
        </p:nvPicPr>
        <p:blipFill>
          <a:blip r:embed="rId3" cstate="print"/>
          <a:srcRect t="13115" b="3330"/>
          <a:stretch>
            <a:fillRect/>
          </a:stretch>
        </p:blipFill>
        <p:spPr bwMode="auto">
          <a:xfrm>
            <a:off x="2081212" y="913066"/>
            <a:ext cx="8029575" cy="5031868"/>
          </a:xfrm>
          <a:prstGeom prst="rect">
            <a:avLst/>
          </a:prstGeom>
          <a:noFill/>
          <a:ln w="9525">
            <a:noFill/>
            <a:miter lim="800000"/>
            <a:headEnd/>
            <a:tailEnd/>
          </a:ln>
        </p:spPr>
      </p:pic>
    </p:spTree>
    <p:extLst>
      <p:ext uri="{BB962C8B-B14F-4D97-AF65-F5344CB8AC3E}">
        <p14:creationId xmlns:p14="http://schemas.microsoft.com/office/powerpoint/2010/main" val="4979968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524001" y="205780"/>
            <a:ext cx="8353425" cy="1143000"/>
          </a:xfrm>
          <a:prstGeom prst="rect">
            <a:avLst/>
          </a:prstGeom>
        </p:spPr>
        <p:txBody>
          <a:bodyPr lIns="0" tIns="0" rIns="0" bIns="0"/>
          <a:lstStyle>
            <a:lvl1pPr algn="l" defTabSz="914400" rtl="0" eaLnBrk="1" latinLnBrk="0" hangingPunct="1">
              <a:lnSpc>
                <a:spcPct val="90000"/>
              </a:lnSpc>
              <a:spcBef>
                <a:spcPct val="0"/>
              </a:spcBef>
              <a:buNone/>
              <a:defRPr sz="3000" kern="1200">
                <a:solidFill>
                  <a:schemeClr val="accent3"/>
                </a:solidFill>
                <a:latin typeface="+mj-lt"/>
                <a:ea typeface="+mj-ea"/>
                <a:cs typeface="+mj-cs"/>
              </a:defRPr>
            </a:lvl1pPr>
          </a:lstStyle>
          <a:p>
            <a:r>
              <a:rPr lang="en-US" altLang="en-US" dirty="0" smtClean="0"/>
              <a:t>NCDS - Version 2</a:t>
            </a:r>
            <a:endParaRPr lang="en-US" altLang="en-US" dirty="0"/>
          </a:p>
        </p:txBody>
      </p:sp>
      <p:pic>
        <p:nvPicPr>
          <p:cNvPr id="7" name="Picture 2"/>
          <p:cNvPicPr>
            <a:picLocks noChangeAspect="1" noChangeArrowheads="1"/>
          </p:cNvPicPr>
          <p:nvPr/>
        </p:nvPicPr>
        <p:blipFill>
          <a:blip r:embed="rId3" cstate="print"/>
          <a:srcRect t="13296" b="3198"/>
          <a:stretch>
            <a:fillRect/>
          </a:stretch>
        </p:blipFill>
        <p:spPr bwMode="auto">
          <a:xfrm>
            <a:off x="1966913" y="671513"/>
            <a:ext cx="8258175" cy="5172075"/>
          </a:xfrm>
          <a:prstGeom prst="rect">
            <a:avLst/>
          </a:prstGeom>
          <a:noFill/>
          <a:ln w="9525">
            <a:noFill/>
            <a:miter lim="800000"/>
            <a:headEnd/>
            <a:tailEnd/>
          </a:ln>
        </p:spPr>
      </p:pic>
      <p:sp>
        <p:nvSpPr>
          <p:cNvPr id="8" name="Oval 7"/>
          <p:cNvSpPr/>
          <p:nvPr/>
        </p:nvSpPr>
        <p:spPr>
          <a:xfrm>
            <a:off x="5310188" y="3900489"/>
            <a:ext cx="442912" cy="41433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300" dirty="0" err="1"/>
          </a:p>
        </p:txBody>
      </p:sp>
    </p:spTree>
    <p:extLst>
      <p:ext uri="{BB962C8B-B14F-4D97-AF65-F5344CB8AC3E}">
        <p14:creationId xmlns:p14="http://schemas.microsoft.com/office/powerpoint/2010/main" val="3484934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524001" y="205780"/>
            <a:ext cx="8353425" cy="1143000"/>
          </a:xfrm>
          <a:prstGeom prst="rect">
            <a:avLst/>
          </a:prstGeom>
        </p:spPr>
        <p:txBody>
          <a:bodyPr lIns="0" tIns="0" rIns="0" bIns="0"/>
          <a:lstStyle>
            <a:lvl1pPr algn="l" defTabSz="914400" rtl="0" eaLnBrk="1" latinLnBrk="0" hangingPunct="1">
              <a:lnSpc>
                <a:spcPct val="90000"/>
              </a:lnSpc>
              <a:spcBef>
                <a:spcPct val="0"/>
              </a:spcBef>
              <a:buNone/>
              <a:defRPr sz="3000" kern="1200">
                <a:solidFill>
                  <a:schemeClr val="accent3"/>
                </a:solidFill>
                <a:latin typeface="+mj-lt"/>
                <a:ea typeface="+mj-ea"/>
                <a:cs typeface="+mj-cs"/>
              </a:defRPr>
            </a:lvl1pPr>
          </a:lstStyle>
          <a:p>
            <a:r>
              <a:rPr lang="en-US" altLang="en-US" dirty="0" smtClean="0"/>
              <a:t>NCDS – Version 3</a:t>
            </a:r>
            <a:endParaRPr lang="en-US" altLang="en-US" dirty="0"/>
          </a:p>
        </p:txBody>
      </p:sp>
      <p:pic>
        <p:nvPicPr>
          <p:cNvPr id="5" name="Picture 4"/>
          <p:cNvPicPr>
            <a:picLocks noChangeAspect="1" noChangeArrowheads="1"/>
          </p:cNvPicPr>
          <p:nvPr/>
        </p:nvPicPr>
        <p:blipFill>
          <a:blip r:embed="rId3" cstate="print"/>
          <a:srcRect t="13472" b="3542"/>
          <a:stretch>
            <a:fillRect/>
          </a:stretch>
        </p:blipFill>
        <p:spPr bwMode="auto">
          <a:xfrm>
            <a:off x="2193131" y="978581"/>
            <a:ext cx="7594735" cy="4726894"/>
          </a:xfrm>
          <a:prstGeom prst="rect">
            <a:avLst/>
          </a:prstGeom>
          <a:noFill/>
          <a:ln w="9525">
            <a:noFill/>
            <a:miter lim="800000"/>
            <a:headEnd/>
            <a:tailEnd/>
          </a:ln>
        </p:spPr>
      </p:pic>
      <p:sp>
        <p:nvSpPr>
          <p:cNvPr id="9" name="Oval 8"/>
          <p:cNvSpPr/>
          <p:nvPr/>
        </p:nvSpPr>
        <p:spPr>
          <a:xfrm>
            <a:off x="5884067" y="3940857"/>
            <a:ext cx="458763" cy="45040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AU"/>
            </a:defPPr>
            <a:lvl1pPr algn="l" rtl="0" fontAlgn="base">
              <a:spcBef>
                <a:spcPct val="0"/>
              </a:spcBef>
              <a:spcAft>
                <a:spcPct val="0"/>
              </a:spcAft>
              <a:defRPr b="1" kern="1200">
                <a:solidFill>
                  <a:schemeClr val="lt1"/>
                </a:solidFill>
                <a:latin typeface="+mn-lt"/>
                <a:ea typeface="+mn-ea"/>
                <a:cs typeface="+mn-cs"/>
              </a:defRPr>
            </a:lvl1pPr>
            <a:lvl2pPr marL="457200" algn="l" rtl="0" fontAlgn="base">
              <a:spcBef>
                <a:spcPct val="0"/>
              </a:spcBef>
              <a:spcAft>
                <a:spcPct val="0"/>
              </a:spcAft>
              <a:defRPr b="1" kern="1200">
                <a:solidFill>
                  <a:schemeClr val="lt1"/>
                </a:solidFill>
                <a:latin typeface="+mn-lt"/>
                <a:ea typeface="+mn-ea"/>
                <a:cs typeface="+mn-cs"/>
              </a:defRPr>
            </a:lvl2pPr>
            <a:lvl3pPr marL="914400" algn="l" rtl="0" fontAlgn="base">
              <a:spcBef>
                <a:spcPct val="0"/>
              </a:spcBef>
              <a:spcAft>
                <a:spcPct val="0"/>
              </a:spcAft>
              <a:defRPr b="1" kern="1200">
                <a:solidFill>
                  <a:schemeClr val="lt1"/>
                </a:solidFill>
                <a:latin typeface="+mn-lt"/>
                <a:ea typeface="+mn-ea"/>
                <a:cs typeface="+mn-cs"/>
              </a:defRPr>
            </a:lvl3pPr>
            <a:lvl4pPr marL="1371600" algn="l" rtl="0" fontAlgn="base">
              <a:spcBef>
                <a:spcPct val="0"/>
              </a:spcBef>
              <a:spcAft>
                <a:spcPct val="0"/>
              </a:spcAft>
              <a:defRPr b="1" kern="1200">
                <a:solidFill>
                  <a:schemeClr val="lt1"/>
                </a:solidFill>
                <a:latin typeface="+mn-lt"/>
                <a:ea typeface="+mn-ea"/>
                <a:cs typeface="+mn-cs"/>
              </a:defRPr>
            </a:lvl4pPr>
            <a:lvl5pPr marL="1828800" algn="l" rtl="0" fontAlgn="base">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GB" sz="1300" b="0" dirty="0" err="1" smtClean="0"/>
          </a:p>
        </p:txBody>
      </p:sp>
    </p:spTree>
    <p:extLst>
      <p:ext uri="{BB962C8B-B14F-4D97-AF65-F5344CB8AC3E}">
        <p14:creationId xmlns:p14="http://schemas.microsoft.com/office/powerpoint/2010/main" val="32666403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524001" y="548680"/>
            <a:ext cx="8353425" cy="1143000"/>
          </a:xfrm>
          <a:prstGeom prst="rect">
            <a:avLst/>
          </a:prstGeom>
        </p:spPr>
        <p:txBody>
          <a:bodyPr lIns="0" tIns="0" rIns="0" bIns="0"/>
          <a:lstStyle>
            <a:lvl1pPr algn="l" defTabSz="914400" rtl="0" eaLnBrk="1" latinLnBrk="0" hangingPunct="1">
              <a:lnSpc>
                <a:spcPct val="90000"/>
              </a:lnSpc>
              <a:spcBef>
                <a:spcPct val="0"/>
              </a:spcBef>
              <a:buNone/>
              <a:defRPr sz="3000" kern="1200">
                <a:solidFill>
                  <a:schemeClr val="accent3"/>
                </a:solidFill>
                <a:latin typeface="+mj-lt"/>
                <a:ea typeface="+mj-ea"/>
                <a:cs typeface="+mj-cs"/>
              </a:defRPr>
            </a:lvl1pPr>
          </a:lstStyle>
          <a:p>
            <a:r>
              <a:rPr lang="en-US" altLang="en-US" dirty="0" smtClean="0"/>
              <a:t>NCDS – Final version</a:t>
            </a:r>
            <a:endParaRPr lang="en-US" altLang="en-US" dirty="0"/>
          </a:p>
        </p:txBody>
      </p:sp>
      <p:pic>
        <p:nvPicPr>
          <p:cNvPr id="5" name="Picture 4"/>
          <p:cNvPicPr/>
          <p:nvPr/>
        </p:nvPicPr>
        <p:blipFill>
          <a:blip r:embed="rId3" cstate="print"/>
          <a:srcRect/>
          <a:stretch>
            <a:fillRect/>
          </a:stretch>
        </p:blipFill>
        <p:spPr bwMode="auto">
          <a:xfrm>
            <a:off x="2135560" y="1340768"/>
            <a:ext cx="7560840" cy="4536504"/>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3500915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3" cstate="print"/>
          <a:srcRect/>
          <a:stretch>
            <a:fillRect/>
          </a:stretch>
        </p:blipFill>
        <p:spPr bwMode="auto">
          <a:xfrm>
            <a:off x="2207569" y="1340768"/>
            <a:ext cx="7632847" cy="4896544"/>
          </a:xfrm>
          <a:prstGeom prst="rect">
            <a:avLst/>
          </a:prstGeom>
          <a:noFill/>
          <a:ln w="9525">
            <a:solidFill>
              <a:schemeClr val="tx1"/>
            </a:solidFill>
            <a:miter lim="800000"/>
            <a:headEnd/>
            <a:tailEnd/>
          </a:ln>
        </p:spPr>
      </p:pic>
      <p:sp>
        <p:nvSpPr>
          <p:cNvPr id="4" name="Rectangle 2"/>
          <p:cNvSpPr txBox="1">
            <a:spLocks noChangeArrowheads="1"/>
          </p:cNvSpPr>
          <p:nvPr/>
        </p:nvSpPr>
        <p:spPr>
          <a:xfrm>
            <a:off x="1524001" y="548680"/>
            <a:ext cx="8353425" cy="1143000"/>
          </a:xfrm>
          <a:prstGeom prst="rect">
            <a:avLst/>
          </a:prstGeom>
        </p:spPr>
        <p:txBody>
          <a:bodyPr lIns="0" tIns="0" rIns="0" bIns="0"/>
          <a:lstStyle>
            <a:lvl1pPr algn="l" defTabSz="914400" rtl="0" eaLnBrk="1" latinLnBrk="0" hangingPunct="1">
              <a:lnSpc>
                <a:spcPct val="90000"/>
              </a:lnSpc>
              <a:spcBef>
                <a:spcPct val="0"/>
              </a:spcBef>
              <a:buNone/>
              <a:defRPr sz="3000" kern="1200">
                <a:solidFill>
                  <a:schemeClr val="accent3"/>
                </a:solidFill>
                <a:latin typeface="+mj-lt"/>
                <a:ea typeface="+mj-ea"/>
                <a:cs typeface="+mj-cs"/>
              </a:defRPr>
            </a:lvl1pPr>
          </a:lstStyle>
          <a:p>
            <a:r>
              <a:rPr lang="en-US" altLang="en-US" dirty="0" smtClean="0"/>
              <a:t>NCDS – Final version</a:t>
            </a:r>
            <a:endParaRPr lang="en-US" altLang="en-US" dirty="0"/>
          </a:p>
        </p:txBody>
      </p:sp>
    </p:spTree>
    <p:extLst>
      <p:ext uri="{BB962C8B-B14F-4D97-AF65-F5344CB8AC3E}">
        <p14:creationId xmlns:p14="http://schemas.microsoft.com/office/powerpoint/2010/main" val="16207739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3" cstate="print"/>
          <a:srcRect/>
          <a:stretch>
            <a:fillRect/>
          </a:stretch>
        </p:blipFill>
        <p:spPr bwMode="auto">
          <a:xfrm>
            <a:off x="3633072" y="1120978"/>
            <a:ext cx="4536504" cy="5616623"/>
          </a:xfrm>
          <a:prstGeom prst="rect">
            <a:avLst/>
          </a:prstGeom>
          <a:noFill/>
          <a:ln w="9525">
            <a:solidFill>
              <a:schemeClr val="tx1"/>
            </a:solidFill>
            <a:miter lim="800000"/>
            <a:headEnd/>
            <a:tailEnd/>
          </a:ln>
        </p:spPr>
      </p:pic>
      <p:sp>
        <p:nvSpPr>
          <p:cNvPr id="4" name="Rectangle 2"/>
          <p:cNvSpPr txBox="1">
            <a:spLocks noChangeArrowheads="1"/>
          </p:cNvSpPr>
          <p:nvPr/>
        </p:nvSpPr>
        <p:spPr>
          <a:xfrm>
            <a:off x="1524001" y="548680"/>
            <a:ext cx="8353425" cy="1143000"/>
          </a:xfrm>
          <a:prstGeom prst="rect">
            <a:avLst/>
          </a:prstGeom>
        </p:spPr>
        <p:txBody>
          <a:bodyPr lIns="0" tIns="0" rIns="0" bIns="0"/>
          <a:lstStyle>
            <a:lvl1pPr algn="l" defTabSz="914400" rtl="0" eaLnBrk="1" latinLnBrk="0" hangingPunct="1">
              <a:lnSpc>
                <a:spcPct val="90000"/>
              </a:lnSpc>
              <a:spcBef>
                <a:spcPct val="0"/>
              </a:spcBef>
              <a:buNone/>
              <a:defRPr sz="3000" kern="1200">
                <a:solidFill>
                  <a:schemeClr val="accent3"/>
                </a:solidFill>
                <a:latin typeface="+mj-lt"/>
                <a:ea typeface="+mj-ea"/>
                <a:cs typeface="+mj-cs"/>
              </a:defRPr>
            </a:lvl1pPr>
          </a:lstStyle>
          <a:p>
            <a:r>
              <a:rPr lang="en-US" altLang="en-US" dirty="0" smtClean="0"/>
              <a:t>NCDS – Final version</a:t>
            </a:r>
            <a:endParaRPr lang="en-US" altLang="en-US" dirty="0"/>
          </a:p>
        </p:txBody>
      </p:sp>
    </p:spTree>
    <p:extLst>
      <p:ext uri="{BB962C8B-B14F-4D97-AF65-F5344CB8AC3E}">
        <p14:creationId xmlns:p14="http://schemas.microsoft.com/office/powerpoint/2010/main" val="22169212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524001" y="548680"/>
            <a:ext cx="8353425" cy="1143000"/>
          </a:xfrm>
          <a:prstGeom prst="rect">
            <a:avLst/>
          </a:prstGeom>
        </p:spPr>
        <p:txBody>
          <a:bodyPr lIns="0" tIns="0" rIns="0" bIns="0"/>
          <a:lstStyle>
            <a:lvl1pPr algn="l" defTabSz="914400" rtl="0" eaLnBrk="1" latinLnBrk="0" hangingPunct="1">
              <a:lnSpc>
                <a:spcPct val="90000"/>
              </a:lnSpc>
              <a:spcBef>
                <a:spcPct val="0"/>
              </a:spcBef>
              <a:buNone/>
              <a:defRPr sz="3000" kern="1200">
                <a:solidFill>
                  <a:schemeClr val="accent3"/>
                </a:solidFill>
                <a:latin typeface="+mj-lt"/>
                <a:ea typeface="+mj-ea"/>
                <a:cs typeface="+mj-cs"/>
              </a:defRPr>
            </a:lvl1pPr>
          </a:lstStyle>
          <a:p>
            <a:r>
              <a:rPr lang="en-US" altLang="en-US" dirty="0" smtClean="0"/>
              <a:t>Next Steps</a:t>
            </a:r>
            <a:endParaRPr lang="en-US" altLang="en-US" dirty="0"/>
          </a:p>
        </p:txBody>
      </p:sp>
      <p:pic>
        <p:nvPicPr>
          <p:cNvPr id="2" name="How to use the Event History Calendar for Next Steps Participant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1876425" y="1120180"/>
            <a:ext cx="8763000" cy="4929187"/>
          </a:xfrm>
          <a:prstGeom prst="rect">
            <a:avLst/>
          </a:prstGeom>
        </p:spPr>
      </p:pic>
    </p:spTree>
    <p:extLst>
      <p:ext uri="{BB962C8B-B14F-4D97-AF65-F5344CB8AC3E}">
        <p14:creationId xmlns:p14="http://schemas.microsoft.com/office/powerpoint/2010/main" val="42001895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524001" y="548680"/>
            <a:ext cx="8353425" cy="1143000"/>
          </a:xfrm>
          <a:prstGeom prst="rect">
            <a:avLst/>
          </a:prstGeom>
        </p:spPr>
        <p:txBody>
          <a:bodyPr lIns="0" tIns="0" rIns="0" bIns="0"/>
          <a:lstStyle>
            <a:lvl1pPr algn="l" defTabSz="914400" rtl="0" eaLnBrk="1" latinLnBrk="0" hangingPunct="1">
              <a:lnSpc>
                <a:spcPct val="90000"/>
              </a:lnSpc>
              <a:spcBef>
                <a:spcPct val="0"/>
              </a:spcBef>
              <a:buNone/>
              <a:defRPr sz="3000" kern="1200">
                <a:solidFill>
                  <a:schemeClr val="accent3"/>
                </a:solidFill>
                <a:latin typeface="+mj-lt"/>
                <a:ea typeface="+mj-ea"/>
                <a:cs typeface="+mj-cs"/>
              </a:defRPr>
            </a:lvl1pPr>
          </a:lstStyle>
          <a:p>
            <a:r>
              <a:rPr lang="en-US" altLang="en-US" dirty="0" smtClean="0"/>
              <a:t>Next Ste</a:t>
            </a:r>
            <a:r>
              <a:rPr lang="en-US" altLang="en-US" dirty="0" smtClean="0"/>
              <a:t>ps</a:t>
            </a:r>
            <a:endParaRPr lang="en-US" altLang="en-US" dirty="0"/>
          </a:p>
        </p:txBody>
      </p:sp>
      <p:pic>
        <p:nvPicPr>
          <p:cNvPr id="2049" name="Picture 27"/>
          <p:cNvPicPr>
            <a:picLocks noChangeAspect="1" noChangeArrowheads="1"/>
          </p:cNvPicPr>
          <p:nvPr/>
        </p:nvPicPr>
        <p:blipFill>
          <a:blip r:embed="rId3">
            <a:extLst>
              <a:ext uri="{28A0092B-C50C-407E-A947-70E740481C1C}">
                <a14:useLocalDpi xmlns:a14="http://schemas.microsoft.com/office/drawing/2010/main" val="0"/>
              </a:ext>
            </a:extLst>
          </a:blip>
          <a:srcRect l="14679" t="26697" b="7422"/>
          <a:stretch>
            <a:fillRect/>
          </a:stretch>
        </p:blipFill>
        <p:spPr bwMode="auto">
          <a:xfrm>
            <a:off x="903288" y="1118234"/>
            <a:ext cx="10242158" cy="4444365"/>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3" name="Rectangle 2"/>
          <p:cNvSpPr>
            <a:spLocks noChangeArrowheads="1"/>
          </p:cNvSpPr>
          <p:nvPr/>
        </p:nvSpPr>
        <p:spPr bwMode="auto">
          <a:xfrm>
            <a:off x="3506787" y="3507067"/>
            <a:ext cx="758825" cy="266700"/>
          </a:xfrm>
          <a:prstGeom prst="rect">
            <a:avLst/>
          </a:prstGeom>
          <a:solidFill>
            <a:srgbClr val="FFFFFF"/>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Events</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4" name="Rectangle 4"/>
          <p:cNvSpPr>
            <a:spLocks noChangeArrowheads="1"/>
          </p:cNvSpPr>
          <p:nvPr/>
        </p:nvSpPr>
        <p:spPr bwMode="auto">
          <a:xfrm>
            <a:off x="10142538" y="2820312"/>
            <a:ext cx="768350" cy="423863"/>
          </a:xfrm>
          <a:prstGeom prst="rect">
            <a:avLst/>
          </a:prstGeom>
          <a:solidFill>
            <a:srgbClr val="FFFFFF"/>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Navigation buttons</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7" name="Rectangle 8"/>
          <p:cNvSpPr>
            <a:spLocks noChangeArrowheads="1"/>
          </p:cNvSpPr>
          <p:nvPr/>
        </p:nvSpPr>
        <p:spPr bwMode="auto">
          <a:xfrm>
            <a:off x="9262269" y="2821105"/>
            <a:ext cx="768350" cy="422275"/>
          </a:xfrm>
          <a:prstGeom prst="rect">
            <a:avLst/>
          </a:prstGeom>
          <a:solidFill>
            <a:srgbClr val="FFFFFF"/>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Zoom buttons</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0" name="Rectangle 9"/>
          <p:cNvSpPr>
            <a:spLocks noChangeArrowheads="1"/>
          </p:cNvSpPr>
          <p:nvPr/>
        </p:nvSpPr>
        <p:spPr bwMode="auto">
          <a:xfrm>
            <a:off x="3204051" y="2787887"/>
            <a:ext cx="811213" cy="423068"/>
          </a:xfrm>
          <a:prstGeom prst="rect">
            <a:avLst/>
          </a:prstGeom>
          <a:solidFill>
            <a:srgbClr val="FFFFFF"/>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Date entry fields</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2" name="Rectangle 1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5" name="Rectangle 12"/>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6" name="Rectangle 13"/>
          <p:cNvSpPr>
            <a:spLocks noChangeArrowheads="1"/>
          </p:cNvSpPr>
          <p:nvPr/>
        </p:nvSpPr>
        <p:spPr bwMode="auto">
          <a:xfrm>
            <a:off x="0" y="27717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cxnSp>
        <p:nvCxnSpPr>
          <p:cNvPr id="18" name="Straight Arrow Connector 17"/>
          <p:cNvCxnSpPr/>
          <p:nvPr/>
        </p:nvCxnSpPr>
        <p:spPr>
          <a:xfrm>
            <a:off x="4015264" y="3022497"/>
            <a:ext cx="2009103" cy="714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070100" y="3016484"/>
            <a:ext cx="1133951" cy="1315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9934318" y="3243380"/>
            <a:ext cx="96301" cy="39703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10505745" y="3234290"/>
            <a:ext cx="96301" cy="39703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265612" y="3764578"/>
            <a:ext cx="284617" cy="872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75280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524001" y="548680"/>
            <a:ext cx="8353425" cy="1143000"/>
          </a:xfrm>
          <a:prstGeom prst="rect">
            <a:avLst/>
          </a:prstGeom>
        </p:spPr>
        <p:txBody>
          <a:bodyPr lIns="0" tIns="0" rIns="0" bIns="0"/>
          <a:lstStyle>
            <a:lvl1pPr algn="l" defTabSz="914400" rtl="0" eaLnBrk="1" latinLnBrk="0" hangingPunct="1">
              <a:lnSpc>
                <a:spcPct val="90000"/>
              </a:lnSpc>
              <a:spcBef>
                <a:spcPct val="0"/>
              </a:spcBef>
              <a:buNone/>
              <a:defRPr sz="3000" kern="1200">
                <a:solidFill>
                  <a:schemeClr val="accent3"/>
                </a:solidFill>
                <a:latin typeface="+mj-lt"/>
                <a:ea typeface="+mj-ea"/>
                <a:cs typeface="+mj-cs"/>
              </a:defRPr>
            </a:lvl1pPr>
          </a:lstStyle>
          <a:p>
            <a:r>
              <a:rPr lang="en-US" altLang="en-US" dirty="0" smtClean="0"/>
              <a:t>Conclusions and reflections</a:t>
            </a:r>
            <a:endParaRPr lang="en-US" altLang="en-US" dirty="0"/>
          </a:p>
        </p:txBody>
      </p:sp>
      <p:sp>
        <p:nvSpPr>
          <p:cNvPr id="5" name="Text Placeholder 4"/>
          <p:cNvSpPr>
            <a:spLocks noGrp="1"/>
          </p:cNvSpPr>
          <p:nvPr>
            <p:ph type="body" sz="quarter" idx="10"/>
          </p:nvPr>
        </p:nvSpPr>
        <p:spPr>
          <a:xfrm>
            <a:off x="2098324" y="1120180"/>
            <a:ext cx="9276077" cy="3966391"/>
          </a:xfrm>
        </p:spPr>
        <p:txBody>
          <a:bodyPr/>
          <a:lstStyle/>
          <a:p>
            <a:pPr marL="457200" lvl="1" indent="-457200">
              <a:lnSpc>
                <a:spcPct val="100000"/>
              </a:lnSpc>
              <a:spcBef>
                <a:spcPts val="1800"/>
              </a:spcBef>
              <a:spcAft>
                <a:spcPts val="900"/>
              </a:spcAft>
              <a:buClr>
                <a:schemeClr val="accent3"/>
              </a:buClr>
              <a:buSzPct val="85000"/>
              <a:buFont typeface="Arial" panose="020B0604020202020204" pitchFamily="34" charset="0"/>
              <a:buChar char="•"/>
              <a:defRPr/>
            </a:pPr>
            <a:r>
              <a:rPr lang="en-GB" altLang="en-US" sz="2000" dirty="0" smtClean="0"/>
              <a:t>User testing of vital importance – and multiple stages beneficial</a:t>
            </a:r>
          </a:p>
          <a:p>
            <a:pPr marL="457200" lvl="1" indent="-457200">
              <a:lnSpc>
                <a:spcPct val="100000"/>
              </a:lnSpc>
              <a:spcBef>
                <a:spcPts val="1800"/>
              </a:spcBef>
              <a:spcAft>
                <a:spcPts val="900"/>
              </a:spcAft>
              <a:buClr>
                <a:schemeClr val="accent3"/>
              </a:buClr>
              <a:buSzPct val="85000"/>
              <a:buFont typeface="Arial" panose="020B0604020202020204" pitchFamily="34" charset="0"/>
              <a:buChar char="•"/>
              <a:defRPr/>
            </a:pPr>
            <a:r>
              <a:rPr lang="en-GB" altLang="en-US" sz="2000" dirty="0" smtClean="0"/>
              <a:t>Minor amendments can have major impact</a:t>
            </a:r>
          </a:p>
          <a:p>
            <a:pPr marL="457200" lvl="1" indent="-457200">
              <a:lnSpc>
                <a:spcPct val="100000"/>
              </a:lnSpc>
              <a:spcBef>
                <a:spcPts val="1800"/>
              </a:spcBef>
              <a:spcAft>
                <a:spcPts val="900"/>
              </a:spcAft>
              <a:buClr>
                <a:schemeClr val="accent3"/>
              </a:buClr>
              <a:buSzPct val="85000"/>
              <a:buFont typeface="Arial" panose="020B0604020202020204" pitchFamily="34" charset="0"/>
              <a:buChar char="•"/>
              <a:defRPr/>
            </a:pPr>
            <a:r>
              <a:rPr lang="en-GB" altLang="en-US" sz="2000" dirty="0" smtClean="0"/>
              <a:t>NCDS – calendar was simple in design, used by participants, and broadly found to work well</a:t>
            </a:r>
          </a:p>
          <a:p>
            <a:pPr marL="457200" lvl="1" indent="-457200">
              <a:lnSpc>
                <a:spcPct val="100000"/>
              </a:lnSpc>
              <a:spcBef>
                <a:spcPts val="1800"/>
              </a:spcBef>
              <a:spcAft>
                <a:spcPts val="900"/>
              </a:spcAft>
              <a:buClr>
                <a:schemeClr val="accent3"/>
              </a:buClr>
              <a:buSzPct val="85000"/>
              <a:buFont typeface="Arial" panose="020B0604020202020204" pitchFamily="34" charset="0"/>
              <a:buChar char="•"/>
              <a:defRPr/>
            </a:pPr>
            <a:r>
              <a:rPr lang="en-GB" altLang="en-US" sz="2000" dirty="0" smtClean="0"/>
              <a:t>Next Steps – more advanced features, but only acted as a display, evidence from user testing suggests frequently ignored/not noticed</a:t>
            </a:r>
          </a:p>
          <a:p>
            <a:pPr marL="457200" lvl="1" indent="-457200">
              <a:lnSpc>
                <a:spcPct val="100000"/>
              </a:lnSpc>
              <a:spcBef>
                <a:spcPts val="1800"/>
              </a:spcBef>
              <a:spcAft>
                <a:spcPts val="900"/>
              </a:spcAft>
              <a:buClr>
                <a:schemeClr val="accent3"/>
              </a:buClr>
              <a:buSzPct val="85000"/>
              <a:buFont typeface="Arial" panose="020B0604020202020204" pitchFamily="34" charset="0"/>
              <a:buChar char="•"/>
              <a:defRPr/>
            </a:pPr>
            <a:r>
              <a:rPr lang="en-GB" altLang="en-US" sz="2000" dirty="0" smtClean="0"/>
              <a:t>Significant programming work required – some question about whether this paid off in terms of participant experience / data quality</a:t>
            </a:r>
          </a:p>
          <a:p>
            <a:pPr marL="382587" lvl="3">
              <a:lnSpc>
                <a:spcPct val="100000"/>
              </a:lnSpc>
              <a:spcBef>
                <a:spcPts val="1800"/>
              </a:spcBef>
              <a:spcAft>
                <a:spcPts val="900"/>
              </a:spcAft>
              <a:buClr>
                <a:schemeClr val="accent3"/>
              </a:buClr>
              <a:buSzPct val="85000"/>
              <a:defRPr/>
            </a:pPr>
            <a:endParaRPr lang="en-GB" altLang="en-US" sz="1400" b="1" dirty="0" smtClean="0"/>
          </a:p>
        </p:txBody>
      </p:sp>
    </p:spTree>
    <p:extLst>
      <p:ext uri="{BB962C8B-B14F-4D97-AF65-F5344CB8AC3E}">
        <p14:creationId xmlns:p14="http://schemas.microsoft.com/office/powerpoint/2010/main" val="801721563"/>
      </p:ext>
    </p:extLst>
  </p:cSld>
  <p:clrMapOvr>
    <a:masterClrMapping/>
  </p:clrMapOvr>
  <p:timing>
    <p:tnLst>
      <p:par>
        <p:cTn id="1" dur="indefinite" restart="never" nodeType="tmRoot"/>
      </p:par>
    </p:tnLst>
  </p:timing>
</p:sld>
</file>

<file path=ppt/theme/theme1.xml><?xml version="1.0" encoding="utf-8"?>
<a:theme xmlns:a="http://schemas.openxmlformats.org/drawingml/2006/main" name="CLS_2015 slides">
  <a:themeElements>
    <a:clrScheme name="IOE-UCL CLS">
      <a:dk1>
        <a:srgbClr val="000000"/>
      </a:dk1>
      <a:lt1>
        <a:srgbClr val="FFFFFF"/>
      </a:lt1>
      <a:dk2>
        <a:srgbClr val="A79E93"/>
      </a:dk2>
      <a:lt2>
        <a:srgbClr val="C7C926"/>
      </a:lt2>
      <a:accent1>
        <a:srgbClr val="E2212F"/>
      </a:accent1>
      <a:accent2>
        <a:srgbClr val="B7E0EB"/>
      </a:accent2>
      <a:accent3>
        <a:srgbClr val="00A1BA"/>
      </a:accent3>
      <a:accent4>
        <a:srgbClr val="B61D4E"/>
      </a:accent4>
      <a:accent5>
        <a:srgbClr val="EE573F"/>
      </a:accent5>
      <a:accent6>
        <a:srgbClr val="DBDC29"/>
      </a:accent6>
      <a:hlink>
        <a:srgbClr val="1C62C5"/>
      </a:hlink>
      <a:folHlink>
        <a:srgbClr val="E1387D"/>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ghan's version of CLS PowerPoint template.potx" id="{04B634B7-1F75-4B2A-A0B7-B2ECAF424672}" vid="{366800D9-8715-4925-AC33-037B75A005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CLS slide template</Template>
  <TotalTime>1413</TotalTime>
  <Words>1724</Words>
  <Application>Microsoft Office PowerPoint</Application>
  <PresentationFormat>Widescreen</PresentationFormat>
  <Paragraphs>174</Paragraphs>
  <Slides>16</Slides>
  <Notes>15</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HelveticaNeue LT 55 Roman</vt:lpstr>
      <vt:lpstr>Times New Roman</vt:lpstr>
      <vt:lpstr>Wingdings</vt:lpstr>
      <vt:lpstr>CLS_2015 slides</vt:lpstr>
      <vt:lpstr>Designing Event-History Calendars for Web Surveys: Evidence from Two UK Longitudinal Studies</vt:lpstr>
      <vt:lpstr>Background</vt:lpstr>
      <vt:lpstr>Calendar aims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Institute of Education</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a title slide</dc:title>
  <dc:creator>Matthew Brown</dc:creator>
  <cp:lastModifiedBy>Matthew Brown</cp:lastModifiedBy>
  <cp:revision>47</cp:revision>
  <cp:lastPrinted>2015-08-05T12:08:17Z</cp:lastPrinted>
  <dcterms:created xsi:type="dcterms:W3CDTF">2016-10-12T10:56:39Z</dcterms:created>
  <dcterms:modified xsi:type="dcterms:W3CDTF">2016-11-08T16:18:27Z</dcterms:modified>
</cp:coreProperties>
</file>