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74" r:id="rId4"/>
    <p:sldId id="259" r:id="rId5"/>
    <p:sldId id="275" r:id="rId6"/>
    <p:sldId id="260" r:id="rId7"/>
    <p:sldId id="288" r:id="rId8"/>
    <p:sldId id="290" r:id="rId9"/>
    <p:sldId id="263" r:id="rId10"/>
    <p:sldId id="264" r:id="rId11"/>
    <p:sldId id="276" r:id="rId12"/>
    <p:sldId id="265" r:id="rId13"/>
    <p:sldId id="277" r:id="rId14"/>
    <p:sldId id="266" r:id="rId15"/>
    <p:sldId id="267" r:id="rId16"/>
    <p:sldId id="278" r:id="rId17"/>
    <p:sldId id="279" r:id="rId18"/>
    <p:sldId id="280" r:id="rId19"/>
    <p:sldId id="281" r:id="rId20"/>
    <p:sldId id="268" r:id="rId21"/>
    <p:sldId id="282" r:id="rId22"/>
    <p:sldId id="283" r:id="rId23"/>
    <p:sldId id="269" r:id="rId24"/>
    <p:sldId id="270" r:id="rId25"/>
    <p:sldId id="284" r:id="rId26"/>
    <p:sldId id="272" r:id="rId27"/>
    <p:sldId id="271" r:id="rId28"/>
    <p:sldId id="285" r:id="rId29"/>
    <p:sldId id="286" r:id="rId30"/>
    <p:sldId id="287" r:id="rId31"/>
    <p:sldId id="273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39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216" y="2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726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4F8BF-A5DB-A41C-535C-1CE33E036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65D47F-0E43-818C-D075-8F4BB4ACB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F7BDE6-47D8-FAB1-6D54-877B55D11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557A6-1F3F-26F7-2BB5-56ADA8572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96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A4F1F-D74D-D2F8-BEB3-19645754A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43AC91-9B30-6664-0211-9ABE8BFA2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1B6627-01CB-28C9-03BC-8D8F5F44B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BD08B-3D37-59F9-3A86-3FFF224457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16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5431A-F393-7FA5-9A50-FB5E795FD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5D221-FB4F-BCCE-D1B2-0F8CD6372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14FE60-BCE7-2E04-B33F-F28554DEF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BADD1-571E-C0F1-0A68-F217B7A407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63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7E2F6-2F36-F1D0-E8D2-CFBCDFE65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961ED-5907-B6AF-E47F-07A15E979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5E7341-2F12-31D3-ADBD-40736D235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046A3-C3C0-CD8C-F9AC-6037864B34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80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FA1EE-9A48-F562-76D4-FD196810B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D0539-84E3-0985-F75F-0800288EC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CC73A-81B1-AECA-D403-ADE4C0A26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94C79-6328-8584-2395-FD0B4FF18A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97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A4B6E-3ACD-4F80-2FCE-AD6E1B095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80B23E-6AD9-D087-23A1-A9A27A7EC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CA78F6-D036-AA02-F274-D5028C327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31A16-588C-84AC-E258-2A60B28B2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19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16D00-F0BC-8ECB-651F-6593ADD7D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39648-18DC-EF8F-CA1B-9373811E08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0901FC-6CCA-13E4-7652-48B932D39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5B063-FD63-EEDF-0FA1-670EE81362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89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25A70-CD1F-558E-1E78-05941E13E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47F61-D916-26A8-07BC-FD42CB712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D25F86-46C6-1756-051B-D134EC8F5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5CF39-DE56-0A1D-C695-AAD741FB21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88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FD2A1-0FB9-F2C0-F1D2-5C8939AA3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DF56CE-EC8C-4A80-C3B4-77B2D898A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AE932B-763B-791B-294D-102421DBA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ED36E-C745-57BC-98B2-E4B1FAF3EF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68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63D36-A3B9-B877-4ECF-C2EFB430E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F1304-C2AA-A30B-21B9-A63F3D255A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2C9AE1-6D71-0984-F061-236CBE3E2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B7C9D-9325-45B6-2A69-CAE628D020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55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273BA-3BC1-DE00-98DF-3099D7BAC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7B090D-62DA-71C4-2379-03BEFAC3E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CB082B-C613-84C0-B5CC-43F596448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200EE-C6BB-DFAD-0D79-6AA7C605F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620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FC313-31C7-5822-8766-3180416DC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9DF038-731C-5BC7-8AAD-CAD6990C8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B7E2E0-04BC-88DD-AEB5-38F5D5149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8A398-2CEB-05A7-2921-178E6621F4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42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360D0-BFAF-83D9-2A1F-A238F64E3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7CB70E-E5AF-B938-A021-F9F6EB741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079A2C-27E9-40B0-00B7-D85AF0B9E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6CA5A-3ED1-3965-9B3C-6BDE5FAA5B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761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C6BDE-A8E8-7B6B-B60A-D11DB206A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D6914-5ECA-A34D-2624-CDB800386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8333F2-1BB6-1600-79BE-477D2E33D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0F578-3475-0FE9-38D1-A508EFA45B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660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C9E02-2AEC-4FC2-2237-4927B3219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363F52-0A33-20C0-7EB2-BC6D29FF4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17E8B1-5895-D48D-5EF6-8B04FC8B2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D7C27-B907-5220-02C8-1DC45EB736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798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01.jpg">
            <a:extLst>
              <a:ext uri="{FF2B5EF4-FFF2-40B4-BE49-F238E27FC236}">
                <a16:creationId xmlns:a16="http://schemas.microsoft.com/office/drawing/2014/main" id="{F1757618-108A-FA72-F9EF-0D1B8D522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work/page-02.jpg">
            <a:extLst>
              <a:ext uri="{FF2B5EF4-FFF2-40B4-BE49-F238E27FC236}">
                <a16:creationId xmlns:a16="http://schemas.microsoft.com/office/drawing/2014/main" id="{599DA9D5-61F0-21A4-2FB8-7904F3A0C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E899E811-789E-A820-5124-F4B240F8724E}"/>
              </a:ext>
            </a:extLst>
          </p:cNvPr>
          <p:cNvSpPr/>
          <p:nvPr/>
        </p:nvSpPr>
        <p:spPr>
          <a:xfrm>
            <a:off x="0" y="2581312"/>
            <a:ext cx="12083845" cy="36969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7090C-8D0B-706A-BB8D-0B278656F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02.jpg">
            <a:extLst>
              <a:ext uri="{FF2B5EF4-FFF2-40B4-BE49-F238E27FC236}">
                <a16:creationId xmlns:a16="http://schemas.microsoft.com/office/drawing/2014/main" id="{E5AAC863-B3BE-D049-654C-67B5E659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73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/home/claude/work/page-03.jpg">
            <a:extLst>
              <a:ext uri="{FF2B5EF4-FFF2-40B4-BE49-F238E27FC236}">
                <a16:creationId xmlns:a16="http://schemas.microsoft.com/office/drawing/2014/main" id="{6E5BFE5B-384C-28D7-D00F-0C49CB0A9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FC6A645-A5E4-60BB-27F6-D9797CACA3A3}"/>
              </a:ext>
            </a:extLst>
          </p:cNvPr>
          <p:cNvSpPr/>
          <p:nvPr/>
        </p:nvSpPr>
        <p:spPr>
          <a:xfrm>
            <a:off x="0" y="3768131"/>
            <a:ext cx="12083845" cy="277610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7CC5C-0489-BA5F-FD39-D70ED0006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work/page-03.jpg">
            <a:extLst>
              <a:ext uri="{FF2B5EF4-FFF2-40B4-BE49-F238E27FC236}">
                <a16:creationId xmlns:a16="http://schemas.microsoft.com/office/drawing/2014/main" id="{62C35D06-F214-2F55-E0EA-3009A8211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53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home/claude/work/page-04.jpg">
            <a:extLst>
              <a:ext uri="{FF2B5EF4-FFF2-40B4-BE49-F238E27FC236}">
                <a16:creationId xmlns:a16="http://schemas.microsoft.com/office/drawing/2014/main" id="{30607E04-97A9-15F0-714D-66F0AA3AE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55A8FADE-BFE1-99CD-090F-50F7CD03DB11}"/>
              </a:ext>
            </a:extLst>
          </p:cNvPr>
          <p:cNvSpPr/>
          <p:nvPr/>
        </p:nvSpPr>
        <p:spPr>
          <a:xfrm>
            <a:off x="0" y="2794475"/>
            <a:ext cx="12083845" cy="36751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32546-CB04-6818-816A-A89576719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04.jpg">
            <a:extLst>
              <a:ext uri="{FF2B5EF4-FFF2-40B4-BE49-F238E27FC236}">
                <a16:creationId xmlns:a16="http://schemas.microsoft.com/office/drawing/2014/main" id="{DF11EAAA-11B9-9C41-9FB3-57A91B5FA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44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jsm_slide5/page5-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06.jpg">
            <a:extLst>
              <a:ext uri="{FF2B5EF4-FFF2-40B4-BE49-F238E27FC236}">
                <a16:creationId xmlns:a16="http://schemas.microsoft.com/office/drawing/2014/main" id="{B918CCAB-318F-1CC5-EB9D-1760E6D3F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work/page-07.jpg">
            <a:extLst>
              <a:ext uri="{FF2B5EF4-FFF2-40B4-BE49-F238E27FC236}">
                <a16:creationId xmlns:a16="http://schemas.microsoft.com/office/drawing/2014/main" id="{8A77B65D-7DF1-8C2D-4A52-BECA7F092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33625713-D58F-F551-6AD6-395E9681D81F}"/>
              </a:ext>
            </a:extLst>
          </p:cNvPr>
          <p:cNvSpPr/>
          <p:nvPr/>
        </p:nvSpPr>
        <p:spPr>
          <a:xfrm>
            <a:off x="0" y="2974312"/>
            <a:ext cx="12083845" cy="349531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5055F-30FF-57ED-9B9E-0441EE299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07.jpg">
            <a:extLst>
              <a:ext uri="{FF2B5EF4-FFF2-40B4-BE49-F238E27FC236}">
                <a16:creationId xmlns:a16="http://schemas.microsoft.com/office/drawing/2014/main" id="{1F8DC1A7-67E7-1AAC-0778-9403E29E8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7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work/page-08.jpg">
            <a:extLst>
              <a:ext uri="{FF2B5EF4-FFF2-40B4-BE49-F238E27FC236}">
                <a16:creationId xmlns:a16="http://schemas.microsoft.com/office/drawing/2014/main" id="{C74CFD8E-FA71-8F94-9273-6982D7081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F56F0B4C-6D35-49F6-7702-AF61E7500F6F}"/>
              </a:ext>
            </a:extLst>
          </p:cNvPr>
          <p:cNvSpPr/>
          <p:nvPr/>
        </p:nvSpPr>
        <p:spPr>
          <a:xfrm>
            <a:off x="0" y="3189767"/>
            <a:ext cx="12083845" cy="327985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B9EE-34CB-B930-B87B-EC2A8C1F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08.jpg">
            <a:extLst>
              <a:ext uri="{FF2B5EF4-FFF2-40B4-BE49-F238E27FC236}">
                <a16:creationId xmlns:a16="http://schemas.microsoft.com/office/drawing/2014/main" id="{363AD23B-C885-BDD6-31C3-5D2D58C3F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49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09.jpg">
            <a:extLst>
              <a:ext uri="{FF2B5EF4-FFF2-40B4-BE49-F238E27FC236}">
                <a16:creationId xmlns:a16="http://schemas.microsoft.com/office/drawing/2014/main" id="{4C47A99F-2422-67E8-4629-46F80BF34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/home/claude/work/page-10.jpg">
            <a:extLst>
              <a:ext uri="{FF2B5EF4-FFF2-40B4-BE49-F238E27FC236}">
                <a16:creationId xmlns:a16="http://schemas.microsoft.com/office/drawing/2014/main" id="{3160032D-7471-6F88-C4B9-BB093E291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5405A65-BBEF-465B-82C9-53E1F66C6972}"/>
              </a:ext>
            </a:extLst>
          </p:cNvPr>
          <p:cNvSpPr/>
          <p:nvPr/>
        </p:nvSpPr>
        <p:spPr>
          <a:xfrm>
            <a:off x="0" y="3104707"/>
            <a:ext cx="12083845" cy="336491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D65F50-2571-22B6-1285-F6F4067A8C1C}"/>
              </a:ext>
            </a:extLst>
          </p:cNvPr>
          <p:cNvSpPr/>
          <p:nvPr/>
        </p:nvSpPr>
        <p:spPr>
          <a:xfrm>
            <a:off x="5476352" y="1800402"/>
            <a:ext cx="2672862" cy="633046"/>
          </a:xfrm>
          <a:prstGeom prst="rect">
            <a:avLst/>
          </a:prstGeom>
          <a:solidFill>
            <a:srgbClr val="EBEBF8">
              <a:alpha val="65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6E3472B-B77D-496B-99B4-FD4E33AFCAFA}"/>
              </a:ext>
            </a:extLst>
          </p:cNvPr>
          <p:cNvSpPr/>
          <p:nvPr/>
        </p:nvSpPr>
        <p:spPr>
          <a:xfrm>
            <a:off x="5468110" y="2323504"/>
            <a:ext cx="2672862" cy="633046"/>
          </a:xfrm>
          <a:prstGeom prst="rect">
            <a:avLst/>
          </a:prstGeom>
          <a:solidFill>
            <a:srgbClr val="EBEBF8">
              <a:alpha val="65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0660C-EFD7-08A0-9F16-E5FB07883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home/claude/work/page-10.jpg">
            <a:extLst>
              <a:ext uri="{FF2B5EF4-FFF2-40B4-BE49-F238E27FC236}">
                <a16:creationId xmlns:a16="http://schemas.microsoft.com/office/drawing/2014/main" id="{8E309835-0EAA-17A7-79AB-9B5B57009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62862F96-3D5A-3EC2-22A6-4CBD019D250C}"/>
              </a:ext>
            </a:extLst>
          </p:cNvPr>
          <p:cNvSpPr/>
          <p:nvPr/>
        </p:nvSpPr>
        <p:spPr>
          <a:xfrm>
            <a:off x="0" y="3104707"/>
            <a:ext cx="12083845" cy="336491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7AD74F5-1D2B-B2CC-9EB8-D37CC01964D5}"/>
              </a:ext>
            </a:extLst>
          </p:cNvPr>
          <p:cNvSpPr/>
          <p:nvPr/>
        </p:nvSpPr>
        <p:spPr>
          <a:xfrm>
            <a:off x="5468110" y="2323504"/>
            <a:ext cx="2672862" cy="633046"/>
          </a:xfrm>
          <a:prstGeom prst="rect">
            <a:avLst/>
          </a:prstGeom>
          <a:solidFill>
            <a:srgbClr val="EBEBF8">
              <a:alpha val="65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39435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3D47F-E331-085C-44AE-CEF2FF35E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home/claude/work/page-10.jpg">
            <a:extLst>
              <a:ext uri="{FF2B5EF4-FFF2-40B4-BE49-F238E27FC236}">
                <a16:creationId xmlns:a16="http://schemas.microsoft.com/office/drawing/2014/main" id="{4316AB2C-2469-3483-BCDF-E992E4DFC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0AED296-63A6-969F-8FA7-ADEA36E2BB55}"/>
              </a:ext>
            </a:extLst>
          </p:cNvPr>
          <p:cNvSpPr/>
          <p:nvPr/>
        </p:nvSpPr>
        <p:spPr>
          <a:xfrm>
            <a:off x="0" y="3104707"/>
            <a:ext cx="12083845" cy="336491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BB81599-D1A5-FFF3-D700-E1B182C9765D}"/>
              </a:ext>
            </a:extLst>
          </p:cNvPr>
          <p:cNvSpPr/>
          <p:nvPr/>
        </p:nvSpPr>
        <p:spPr>
          <a:xfrm>
            <a:off x="5476352" y="1800402"/>
            <a:ext cx="2672862" cy="633046"/>
          </a:xfrm>
          <a:prstGeom prst="rect">
            <a:avLst/>
          </a:prstGeom>
          <a:solidFill>
            <a:srgbClr val="EBEBF8">
              <a:alpha val="65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6356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391EE-7DD1-7CAA-E0F0-97C62A73C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/home/claude/work/page-10.jpg">
            <a:extLst>
              <a:ext uri="{FF2B5EF4-FFF2-40B4-BE49-F238E27FC236}">
                <a16:creationId xmlns:a16="http://schemas.microsoft.com/office/drawing/2014/main" id="{3946FBF0-1B2A-8A69-D407-F4FDA526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A7EF3FFD-500A-F562-3A85-6F0A09114932}"/>
              </a:ext>
            </a:extLst>
          </p:cNvPr>
          <p:cNvSpPr/>
          <p:nvPr/>
        </p:nvSpPr>
        <p:spPr>
          <a:xfrm>
            <a:off x="5476352" y="1800402"/>
            <a:ext cx="2672862" cy="633046"/>
          </a:xfrm>
          <a:prstGeom prst="rect">
            <a:avLst/>
          </a:prstGeom>
          <a:solidFill>
            <a:srgbClr val="EBEBF8">
              <a:alpha val="65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40DD41A-9BD7-CC72-5FBC-AE0F81BF614C}"/>
              </a:ext>
            </a:extLst>
          </p:cNvPr>
          <p:cNvSpPr/>
          <p:nvPr/>
        </p:nvSpPr>
        <p:spPr>
          <a:xfrm>
            <a:off x="5468110" y="2323504"/>
            <a:ext cx="2672862" cy="633046"/>
          </a:xfrm>
          <a:prstGeom prst="rect">
            <a:avLst/>
          </a:prstGeom>
          <a:solidFill>
            <a:srgbClr val="EBEBF8">
              <a:alpha val="65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0D25F4B-6D46-7FEC-D2D5-7251F37515B1}"/>
              </a:ext>
            </a:extLst>
          </p:cNvPr>
          <p:cNvSpPr/>
          <p:nvPr/>
        </p:nvSpPr>
        <p:spPr>
          <a:xfrm>
            <a:off x="0" y="4424553"/>
            <a:ext cx="12083845" cy="204507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218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928F0-523D-B65E-CED9-D69C0DF79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10.jpg">
            <a:extLst>
              <a:ext uri="{FF2B5EF4-FFF2-40B4-BE49-F238E27FC236}">
                <a16:creationId xmlns:a16="http://schemas.microsoft.com/office/drawing/2014/main" id="{532D62C6-D890-84BF-4878-D0C642763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9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home/claude/work/page-11.jpg">
            <a:extLst>
              <a:ext uri="{FF2B5EF4-FFF2-40B4-BE49-F238E27FC236}">
                <a16:creationId xmlns:a16="http://schemas.microsoft.com/office/drawing/2014/main" id="{DD68BBAF-1C86-AB48-FC5B-2FA7F2E02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18F36F4C-671F-C7E2-6E62-0544F329336A}"/>
              </a:ext>
            </a:extLst>
          </p:cNvPr>
          <p:cNvSpPr/>
          <p:nvPr/>
        </p:nvSpPr>
        <p:spPr>
          <a:xfrm>
            <a:off x="0" y="3019647"/>
            <a:ext cx="12083845" cy="344997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61EAB-3537-A6C3-8894-A329E094C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work/page-11.jpg">
            <a:extLst>
              <a:ext uri="{FF2B5EF4-FFF2-40B4-BE49-F238E27FC236}">
                <a16:creationId xmlns:a16="http://schemas.microsoft.com/office/drawing/2014/main" id="{BE647CF6-125E-0B0D-03B7-44F673EB4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2D45A501-732D-D9F2-22B9-EA814AE83B97}"/>
              </a:ext>
            </a:extLst>
          </p:cNvPr>
          <p:cNvSpPr/>
          <p:nvPr/>
        </p:nvSpPr>
        <p:spPr>
          <a:xfrm>
            <a:off x="0" y="3806456"/>
            <a:ext cx="12083845" cy="266317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7508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70AAB-1F66-84CA-2040-F2E40C68E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11.jpg">
            <a:extLst>
              <a:ext uri="{FF2B5EF4-FFF2-40B4-BE49-F238E27FC236}">
                <a16:creationId xmlns:a16="http://schemas.microsoft.com/office/drawing/2014/main" id="{537D8A0D-0C2B-0C5B-AE5B-16CD70214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28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12.jpg">
            <a:extLst>
              <a:ext uri="{FF2B5EF4-FFF2-40B4-BE49-F238E27FC236}">
                <a16:creationId xmlns:a16="http://schemas.microsoft.com/office/drawing/2014/main" id="{ADCEDCFE-0678-706F-42FA-0BBDAA00F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work/page-13.jpg">
            <a:extLst>
              <a:ext uri="{FF2B5EF4-FFF2-40B4-BE49-F238E27FC236}">
                <a16:creationId xmlns:a16="http://schemas.microsoft.com/office/drawing/2014/main" id="{6A30A6A5-3533-DFDB-7B80-42920B5AE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40448A55-84DD-0614-352C-51B1DD0F2933}"/>
              </a:ext>
            </a:extLst>
          </p:cNvPr>
          <p:cNvSpPr/>
          <p:nvPr/>
        </p:nvSpPr>
        <p:spPr>
          <a:xfrm>
            <a:off x="0" y="2551815"/>
            <a:ext cx="12083845" cy="391781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F794F-9735-8EF7-8585-63B44C6B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13.jpg">
            <a:extLst>
              <a:ext uri="{FF2B5EF4-FFF2-40B4-BE49-F238E27FC236}">
                <a16:creationId xmlns:a16="http://schemas.microsoft.com/office/drawing/2014/main" id="{DA53D66A-A1F8-5E2C-8287-36B5DABFD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44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C4C428E-8095-3636-6709-DC7A563B3997}"/>
              </a:ext>
            </a:extLst>
          </p:cNvPr>
          <p:cNvSpPr/>
          <p:nvPr/>
        </p:nvSpPr>
        <p:spPr>
          <a:xfrm>
            <a:off x="0" y="4486940"/>
            <a:ext cx="12083845" cy="19826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pic>
        <p:nvPicPr>
          <p:cNvPr id="8" name="Image 0" descr="/home/claude/work/page-14.jpg">
            <a:extLst>
              <a:ext uri="{FF2B5EF4-FFF2-40B4-BE49-F238E27FC236}">
                <a16:creationId xmlns:a16="http://schemas.microsoft.com/office/drawing/2014/main" id="{B9D5ED2C-0197-C68C-FFBD-28895B2A9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home/claude/work/page-15.jpg">
            <a:extLst>
              <a:ext uri="{FF2B5EF4-FFF2-40B4-BE49-F238E27FC236}">
                <a16:creationId xmlns:a16="http://schemas.microsoft.com/office/drawing/2014/main" id="{00551B19-DB62-4277-671A-19B9D1C12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1CD13-D66C-E569-C491-AE1EE4454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page-16.jpg">
            <a:extLst>
              <a:ext uri="{FF2B5EF4-FFF2-40B4-BE49-F238E27FC236}">
                <a16:creationId xmlns:a16="http://schemas.microsoft.com/office/drawing/2014/main" id="{419C4D64-FE49-C5B1-9141-56BAC73AF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F6F71563-590D-C9CC-C79D-C98C69B176AD}"/>
              </a:ext>
            </a:extLst>
          </p:cNvPr>
          <p:cNvSpPr/>
          <p:nvPr/>
        </p:nvSpPr>
        <p:spPr>
          <a:xfrm>
            <a:off x="0" y="4444409"/>
            <a:ext cx="12083845" cy="20252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B68FE42-5D4C-CD7D-6F3A-CE0DF00F7A92}"/>
              </a:ext>
            </a:extLst>
          </p:cNvPr>
          <p:cNvSpPr/>
          <p:nvPr/>
        </p:nvSpPr>
        <p:spPr>
          <a:xfrm>
            <a:off x="2909614" y="2795954"/>
            <a:ext cx="6876069" cy="845604"/>
          </a:xfrm>
          <a:prstGeom prst="rect">
            <a:avLst/>
          </a:prstGeom>
          <a:solidFill>
            <a:schemeClr val="bg1">
              <a:alpha val="74903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365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DF68D-9B2B-1D61-26F2-702BBBAA8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home/claude/work/page-16.jpg">
            <a:extLst>
              <a:ext uri="{FF2B5EF4-FFF2-40B4-BE49-F238E27FC236}">
                <a16:creationId xmlns:a16="http://schemas.microsoft.com/office/drawing/2014/main" id="{D9D4F4BD-0038-489A-D636-CE629DFB0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B86651C-115A-1975-C36B-0BE35056EF15}"/>
              </a:ext>
            </a:extLst>
          </p:cNvPr>
          <p:cNvSpPr/>
          <p:nvPr/>
        </p:nvSpPr>
        <p:spPr>
          <a:xfrm>
            <a:off x="0" y="4892842"/>
            <a:ext cx="12083845" cy="157678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8BFBD1-308E-BD93-5A3D-3F253B5AB6A7}"/>
              </a:ext>
            </a:extLst>
          </p:cNvPr>
          <p:cNvSpPr/>
          <p:nvPr/>
        </p:nvSpPr>
        <p:spPr>
          <a:xfrm>
            <a:off x="2909614" y="3224462"/>
            <a:ext cx="6876069" cy="417095"/>
          </a:xfrm>
          <a:prstGeom prst="rect">
            <a:avLst/>
          </a:prstGeom>
          <a:solidFill>
            <a:schemeClr val="bg1">
              <a:alpha val="74903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21687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01CC8-A89B-562E-2FCD-F51553619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claude/work/page-16.jpg">
            <a:extLst>
              <a:ext uri="{FF2B5EF4-FFF2-40B4-BE49-F238E27FC236}">
                <a16:creationId xmlns:a16="http://schemas.microsoft.com/office/drawing/2014/main" id="{BF39752B-02B0-7F0C-C302-35ABCA08E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0AAD7071-0B59-D459-B721-F3D933304171}"/>
              </a:ext>
            </a:extLst>
          </p:cNvPr>
          <p:cNvSpPr/>
          <p:nvPr/>
        </p:nvSpPr>
        <p:spPr>
          <a:xfrm>
            <a:off x="0" y="5325978"/>
            <a:ext cx="12083845" cy="114364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4987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 descr="/home/claude/work/page-17.jpg">
            <a:extLst>
              <a:ext uri="{FF2B5EF4-FFF2-40B4-BE49-F238E27FC236}">
                <a16:creationId xmlns:a16="http://schemas.microsoft.com/office/drawing/2014/main" id="{3F4936DA-5900-A7CD-9715-28F7ACE12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</TotalTime>
  <Words>31</Words>
  <Application>Microsoft Macintosh PowerPoint</Application>
  <PresentationFormat>와이드스크린</PresentationFormat>
  <Paragraphs>31</Paragraphs>
  <Slides>31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3" baseType="lpstr"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박재성[ 대학원석·박사통합과정재학 / 통계학과 ]</cp:lastModifiedBy>
  <cp:revision>12</cp:revision>
  <dcterms:created xsi:type="dcterms:W3CDTF">2026-08-04T22:30:07Z</dcterms:created>
  <dcterms:modified xsi:type="dcterms:W3CDTF">2026-08-06T05:11:50Z</dcterms:modified>
</cp:coreProperties>
</file>