
<file path=[Content_Types].xml><?xml version="1.0" encoding="utf-8"?>
<Types xmlns="http://schemas.openxmlformats.org/package/2006/content-types">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Lst>
  <p:sldSz cy="5143500" cx="9144000"/>
  <p:notesSz cx="6858000" cy="9144000"/>
  <p:embeddedFontLst>
    <p:embeddedFont>
      <p:font typeface="PT Sans Narrow"/>
      <p:regular r:id="rId35"/>
      <p:bold r:id="rId36"/>
    </p:embeddedFont>
    <p:embeddedFont>
      <p:font typeface="Open Sans"/>
      <p:regular r:id="rId37"/>
      <p:bold r:id="rId38"/>
      <p:italic r:id="rId39"/>
      <p:boldItalic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OpenSans-boldItalic.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font" Target="fonts/PTSansNarrow-regular.fntdata"/><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font" Target="fonts/OpenSans-regular.fntdata"/><Relationship Id="rId14" Type="http://schemas.openxmlformats.org/officeDocument/2006/relationships/slide" Target="slides/slide8.xml"/><Relationship Id="rId36" Type="http://schemas.openxmlformats.org/officeDocument/2006/relationships/font" Target="fonts/PTSansNarrow-bold.fntdata"/><Relationship Id="rId17" Type="http://schemas.openxmlformats.org/officeDocument/2006/relationships/slide" Target="slides/slide11.xml"/><Relationship Id="rId39" Type="http://schemas.openxmlformats.org/officeDocument/2006/relationships/font" Target="fonts/OpenSans-italic.fntdata"/><Relationship Id="rId16" Type="http://schemas.openxmlformats.org/officeDocument/2006/relationships/slide" Target="slides/slide10.xml"/><Relationship Id="rId38" Type="http://schemas.openxmlformats.org/officeDocument/2006/relationships/font" Target="fonts/OpenSans-bold.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3f3c7bb1974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9" name="Google Shape;109;g3f3c7bb1974_0_7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3f3c7bb1974_0_2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5" name="Google Shape;115;g3f3c7bb1974_0_2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3f3c7bb1974_0_2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3" name="Google Shape;123;g3f3c7bb1974_0_29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f3c7bb1974_0_4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5" name="Google Shape;135;g3f3c7bb1974_0_48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f3c7bb1974_0_4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2" name="Google Shape;152;g3f3c7bb1974_0_4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f3c7bb1974_0_3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2" name="Google Shape;162;g3f3c7bb1974_0_39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3f3c7bb1974_0_4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3f3c7bb1974_0_4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3f3c7bb1974_0_5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3f3c7bb1974_0_5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f3c7bb1974_0_5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3f3c7bb1974_0_5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3f3c7bb1974_0_5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3f3c7bb1974_0_5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3f3c7bb1974_0_5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3f3c7bb1974_0_5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3f3c7bb1974_0_3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3f3c7bb1974_0_3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3f3c7bb1974_0_3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3f3c7bb1974_0_3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f3c7bb1974_0_5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3f3c7bb1974_0_5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3f3c7bb1974_0_5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3f3c7bb1974_0_5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3f3c7bb1974_0_5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3f3c7bb1974_0_5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3f5fcb0da8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3f5fcb0da8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3f5fcb0da86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3f5fcb0da86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3f3c7bb1974_0_5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3f3c7bb1974_0_5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3f3c7bb1974_0_5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3f3c7bb1974_0_5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3f3c7bb1974_0_5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3f3c7bb1974_0_5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3f3c7bb1974_0_5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3f3c7bb1974_0_5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3f3c7bb1974_0_5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3f3c7bb1974_0_5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3f3c7bb1974_0_5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3f3c7bb1974_0_5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3f3c7bb1974_0_5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3f3c7bb1974_0_5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3f3c7bb1974_0_6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3f3c7bb1974_0_6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3f3c7bb1974_0_5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g3f3c7bb1974_0_5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3f3c7bb197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3f3c7bb197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4" name="Shape 54"/>
        <p:cNvGrpSpPr/>
        <p:nvPr/>
      </p:nvGrpSpPr>
      <p:grpSpPr>
        <a:xfrm>
          <a:off x="0" y="0"/>
          <a:ext cx="0" cy="0"/>
          <a:chOff x="0" y="0"/>
          <a:chExt cx="0" cy="0"/>
        </a:xfrm>
      </p:grpSpPr>
      <p:cxnSp>
        <p:nvCxnSpPr>
          <p:cNvPr id="55" name="Google Shape;55;p14"/>
          <p:cNvCxnSpPr/>
          <p:nvPr/>
        </p:nvCxnSpPr>
        <p:spPr>
          <a:xfrm>
            <a:off x="7007735" y="3176888"/>
            <a:ext cx="562200" cy="0"/>
          </a:xfrm>
          <a:prstGeom prst="straightConnector1">
            <a:avLst/>
          </a:prstGeom>
          <a:noFill/>
          <a:ln cap="flat" cmpd="sng" w="76200">
            <a:solidFill>
              <a:schemeClr val="lt2"/>
            </a:solidFill>
            <a:prstDash val="solid"/>
            <a:round/>
            <a:headEnd len="sm" w="sm" type="none"/>
            <a:tailEnd len="sm" w="sm" type="none"/>
          </a:ln>
        </p:spPr>
      </p:cxnSp>
      <p:cxnSp>
        <p:nvCxnSpPr>
          <p:cNvPr id="56" name="Google Shape;56;p14"/>
          <p:cNvCxnSpPr/>
          <p:nvPr/>
        </p:nvCxnSpPr>
        <p:spPr>
          <a:xfrm>
            <a:off x="1575035" y="3158252"/>
            <a:ext cx="562200" cy="0"/>
          </a:xfrm>
          <a:prstGeom prst="straightConnector1">
            <a:avLst/>
          </a:prstGeom>
          <a:noFill/>
          <a:ln cap="flat" cmpd="sng" w="76200">
            <a:solidFill>
              <a:schemeClr val="lt2"/>
            </a:solidFill>
            <a:prstDash val="solid"/>
            <a:round/>
            <a:headEnd len="sm" w="sm" type="none"/>
            <a:tailEnd len="sm" w="sm" type="none"/>
          </a:ln>
        </p:spPr>
      </p:cxnSp>
      <p:grpSp>
        <p:nvGrpSpPr>
          <p:cNvPr id="57" name="Google Shape;57;p14"/>
          <p:cNvGrpSpPr/>
          <p:nvPr/>
        </p:nvGrpSpPr>
        <p:grpSpPr>
          <a:xfrm>
            <a:off x="1004144" y="1022025"/>
            <a:ext cx="7136668" cy="152400"/>
            <a:chOff x="1346429" y="1011300"/>
            <a:chExt cx="6452100" cy="152400"/>
          </a:xfrm>
        </p:grpSpPr>
        <p:cxnSp>
          <p:nvCxnSpPr>
            <p:cNvPr id="58" name="Google Shape;58;p14"/>
            <p:cNvCxnSpPr/>
            <p:nvPr/>
          </p:nvCxnSpPr>
          <p:spPr>
            <a:xfrm rot="10800000">
              <a:off x="1346429" y="1011300"/>
              <a:ext cx="6452100" cy="0"/>
            </a:xfrm>
            <a:prstGeom prst="straightConnector1">
              <a:avLst/>
            </a:prstGeom>
            <a:noFill/>
            <a:ln cap="flat" cmpd="sng" w="76200">
              <a:solidFill>
                <a:srgbClr val="980000"/>
              </a:solidFill>
              <a:prstDash val="solid"/>
              <a:round/>
              <a:headEnd len="sm" w="sm" type="none"/>
              <a:tailEnd len="sm" w="sm" type="none"/>
            </a:ln>
          </p:spPr>
        </p:cxnSp>
        <p:cxnSp>
          <p:nvCxnSpPr>
            <p:cNvPr id="59" name="Google Shape;59;p14"/>
            <p:cNvCxnSpPr/>
            <p:nvPr/>
          </p:nvCxnSpPr>
          <p:spPr>
            <a:xfrm rot="10800000">
              <a:off x="1346429" y="1163700"/>
              <a:ext cx="6452100" cy="0"/>
            </a:xfrm>
            <a:prstGeom prst="straightConnector1">
              <a:avLst/>
            </a:prstGeom>
            <a:noFill/>
            <a:ln cap="flat" cmpd="sng" w="9525">
              <a:solidFill>
                <a:srgbClr val="980000"/>
              </a:solidFill>
              <a:prstDash val="solid"/>
              <a:round/>
              <a:headEnd len="sm" w="sm" type="none"/>
              <a:tailEnd len="sm" w="sm" type="none"/>
            </a:ln>
          </p:spPr>
        </p:cxnSp>
      </p:grpSp>
      <p:grpSp>
        <p:nvGrpSpPr>
          <p:cNvPr id="60" name="Google Shape;60;p14"/>
          <p:cNvGrpSpPr/>
          <p:nvPr/>
        </p:nvGrpSpPr>
        <p:grpSpPr>
          <a:xfrm>
            <a:off x="1004151" y="3969100"/>
            <a:ext cx="7136668" cy="152400"/>
            <a:chOff x="1346435" y="3969088"/>
            <a:chExt cx="6452100" cy="152400"/>
          </a:xfrm>
        </p:grpSpPr>
        <p:cxnSp>
          <p:nvCxnSpPr>
            <p:cNvPr id="61" name="Google Shape;61;p14"/>
            <p:cNvCxnSpPr/>
            <p:nvPr/>
          </p:nvCxnSpPr>
          <p:spPr>
            <a:xfrm>
              <a:off x="1346435" y="4121488"/>
              <a:ext cx="6452100" cy="0"/>
            </a:xfrm>
            <a:prstGeom prst="straightConnector1">
              <a:avLst/>
            </a:prstGeom>
            <a:noFill/>
            <a:ln cap="flat" cmpd="sng" w="76200">
              <a:solidFill>
                <a:srgbClr val="980000"/>
              </a:solidFill>
              <a:prstDash val="solid"/>
              <a:round/>
              <a:headEnd len="sm" w="sm" type="none"/>
              <a:tailEnd len="sm" w="sm" type="none"/>
            </a:ln>
          </p:spPr>
        </p:cxnSp>
        <p:cxnSp>
          <p:nvCxnSpPr>
            <p:cNvPr id="62" name="Google Shape;62;p14"/>
            <p:cNvCxnSpPr/>
            <p:nvPr/>
          </p:nvCxnSpPr>
          <p:spPr>
            <a:xfrm>
              <a:off x="1346435" y="3969088"/>
              <a:ext cx="6452100" cy="0"/>
            </a:xfrm>
            <a:prstGeom prst="straightConnector1">
              <a:avLst/>
            </a:prstGeom>
            <a:noFill/>
            <a:ln cap="flat" cmpd="sng" w="9525">
              <a:solidFill>
                <a:srgbClr val="980000"/>
              </a:solidFill>
              <a:prstDash val="solid"/>
              <a:round/>
              <a:headEnd len="sm" w="sm" type="none"/>
              <a:tailEnd len="sm" w="sm" type="none"/>
            </a:ln>
          </p:spPr>
        </p:cxnSp>
      </p:grpSp>
      <p:sp>
        <p:nvSpPr>
          <p:cNvPr id="63" name="Google Shape;63;p14"/>
          <p:cNvSpPr txBox="1"/>
          <p:nvPr>
            <p:ph type="ctrTitle"/>
          </p:nvPr>
        </p:nvSpPr>
        <p:spPr>
          <a:xfrm>
            <a:off x="1004150" y="1751764"/>
            <a:ext cx="7136700" cy="10224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Clr>
                <a:srgbClr val="980000"/>
              </a:buClr>
              <a:buSzPts val="5400"/>
              <a:buNone/>
              <a:defRPr sz="5400">
                <a:solidFill>
                  <a:srgbClr val="980000"/>
                </a:solidFill>
              </a:defRPr>
            </a:lvl1pPr>
            <a:lvl2pPr lvl="1" algn="ctr">
              <a:lnSpc>
                <a:spcPct val="100000"/>
              </a:lnSpc>
              <a:spcBef>
                <a:spcPts val="0"/>
              </a:spcBef>
              <a:spcAft>
                <a:spcPts val="0"/>
              </a:spcAft>
              <a:buSzPts val="5400"/>
              <a:buNone/>
              <a:defRPr sz="5400"/>
            </a:lvl2pPr>
            <a:lvl3pPr lvl="2" algn="ctr">
              <a:lnSpc>
                <a:spcPct val="100000"/>
              </a:lnSpc>
              <a:spcBef>
                <a:spcPts val="0"/>
              </a:spcBef>
              <a:spcAft>
                <a:spcPts val="0"/>
              </a:spcAft>
              <a:buSzPts val="5400"/>
              <a:buNone/>
              <a:defRPr sz="5400"/>
            </a:lvl3pPr>
            <a:lvl4pPr lvl="3" algn="ctr">
              <a:lnSpc>
                <a:spcPct val="100000"/>
              </a:lnSpc>
              <a:spcBef>
                <a:spcPts val="0"/>
              </a:spcBef>
              <a:spcAft>
                <a:spcPts val="0"/>
              </a:spcAft>
              <a:buSzPts val="5400"/>
              <a:buNone/>
              <a:defRPr sz="5400"/>
            </a:lvl4pPr>
            <a:lvl5pPr lvl="4" algn="ctr">
              <a:lnSpc>
                <a:spcPct val="100000"/>
              </a:lnSpc>
              <a:spcBef>
                <a:spcPts val="0"/>
              </a:spcBef>
              <a:spcAft>
                <a:spcPts val="0"/>
              </a:spcAft>
              <a:buSzPts val="5400"/>
              <a:buNone/>
              <a:defRPr sz="5400"/>
            </a:lvl5pPr>
            <a:lvl6pPr lvl="5" algn="ctr">
              <a:lnSpc>
                <a:spcPct val="100000"/>
              </a:lnSpc>
              <a:spcBef>
                <a:spcPts val="0"/>
              </a:spcBef>
              <a:spcAft>
                <a:spcPts val="0"/>
              </a:spcAft>
              <a:buSzPts val="5400"/>
              <a:buNone/>
              <a:defRPr sz="5400"/>
            </a:lvl6pPr>
            <a:lvl7pPr lvl="6" algn="ctr">
              <a:lnSpc>
                <a:spcPct val="100000"/>
              </a:lnSpc>
              <a:spcBef>
                <a:spcPts val="0"/>
              </a:spcBef>
              <a:spcAft>
                <a:spcPts val="0"/>
              </a:spcAft>
              <a:buSzPts val="5400"/>
              <a:buNone/>
              <a:defRPr sz="5400"/>
            </a:lvl7pPr>
            <a:lvl8pPr lvl="7" algn="ctr">
              <a:lnSpc>
                <a:spcPct val="100000"/>
              </a:lnSpc>
              <a:spcBef>
                <a:spcPts val="0"/>
              </a:spcBef>
              <a:spcAft>
                <a:spcPts val="0"/>
              </a:spcAft>
              <a:buSzPts val="5400"/>
              <a:buNone/>
              <a:defRPr sz="5400"/>
            </a:lvl8pPr>
            <a:lvl9pPr lvl="8" algn="ctr">
              <a:lnSpc>
                <a:spcPct val="100000"/>
              </a:lnSpc>
              <a:spcBef>
                <a:spcPts val="0"/>
              </a:spcBef>
              <a:spcAft>
                <a:spcPts val="0"/>
              </a:spcAft>
              <a:buSzPts val="5400"/>
              <a:buNone/>
              <a:defRPr sz="5400"/>
            </a:lvl9pPr>
          </a:lstStyle>
          <a:p/>
        </p:txBody>
      </p:sp>
      <p:sp>
        <p:nvSpPr>
          <p:cNvPr id="64" name="Google Shape;64;p14"/>
          <p:cNvSpPr txBox="1"/>
          <p:nvPr>
            <p:ph idx="1" type="subTitle"/>
          </p:nvPr>
        </p:nvSpPr>
        <p:spPr>
          <a:xfrm>
            <a:off x="2137225" y="2850039"/>
            <a:ext cx="48705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65" name="Google Shape;65;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6" name="Shape 66"/>
        <p:cNvGrpSpPr/>
        <p:nvPr/>
      </p:nvGrpSpPr>
      <p:grpSpPr>
        <a:xfrm>
          <a:off x="0" y="0"/>
          <a:ext cx="0" cy="0"/>
          <a:chOff x="0" y="0"/>
          <a:chExt cx="0" cy="0"/>
        </a:xfrm>
      </p:grpSpPr>
      <p:sp>
        <p:nvSpPr>
          <p:cNvPr id="67" name="Google Shape;67;p15"/>
          <p:cNvSpPr/>
          <p:nvPr/>
        </p:nvSpPr>
        <p:spPr>
          <a:xfrm>
            <a:off x="-75" y="5045700"/>
            <a:ext cx="9144000" cy="978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 name="Google Shape;68;p15"/>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3600"/>
              <a:buNone/>
              <a:defRPr/>
            </a:lvl2pPr>
            <a:lvl3pPr lvl="2" algn="l">
              <a:lnSpc>
                <a:spcPct val="100000"/>
              </a:lnSpc>
              <a:spcBef>
                <a:spcPts val="0"/>
              </a:spcBef>
              <a:spcAft>
                <a:spcPts val="0"/>
              </a:spcAft>
              <a:buSzPts val="3600"/>
              <a:buNone/>
              <a:defRPr/>
            </a:lvl3pPr>
            <a:lvl4pPr lvl="3" algn="l">
              <a:lnSpc>
                <a:spcPct val="100000"/>
              </a:lnSpc>
              <a:spcBef>
                <a:spcPts val="0"/>
              </a:spcBef>
              <a:spcAft>
                <a:spcPts val="0"/>
              </a:spcAft>
              <a:buSzPts val="3600"/>
              <a:buNone/>
              <a:defRPr/>
            </a:lvl4pPr>
            <a:lvl5pPr lvl="4" algn="l">
              <a:lnSpc>
                <a:spcPct val="100000"/>
              </a:lnSpc>
              <a:spcBef>
                <a:spcPts val="0"/>
              </a:spcBef>
              <a:spcAft>
                <a:spcPts val="0"/>
              </a:spcAft>
              <a:buSzPts val="3600"/>
              <a:buNone/>
              <a:defRPr/>
            </a:lvl5pPr>
            <a:lvl6pPr lvl="5" algn="l">
              <a:lnSpc>
                <a:spcPct val="100000"/>
              </a:lnSpc>
              <a:spcBef>
                <a:spcPts val="0"/>
              </a:spcBef>
              <a:spcAft>
                <a:spcPts val="0"/>
              </a:spcAft>
              <a:buSzPts val="3600"/>
              <a:buNone/>
              <a:defRPr/>
            </a:lvl6pPr>
            <a:lvl7pPr lvl="6" algn="l">
              <a:lnSpc>
                <a:spcPct val="100000"/>
              </a:lnSpc>
              <a:spcBef>
                <a:spcPts val="0"/>
              </a:spcBef>
              <a:spcAft>
                <a:spcPts val="0"/>
              </a:spcAft>
              <a:buSzPts val="3600"/>
              <a:buNone/>
              <a:defRPr/>
            </a:lvl7pPr>
            <a:lvl8pPr lvl="7" algn="l">
              <a:lnSpc>
                <a:spcPct val="100000"/>
              </a:lnSpc>
              <a:spcBef>
                <a:spcPts val="0"/>
              </a:spcBef>
              <a:spcAft>
                <a:spcPts val="0"/>
              </a:spcAft>
              <a:buSzPts val="3600"/>
              <a:buNone/>
              <a:defRPr/>
            </a:lvl8pPr>
            <a:lvl9pPr lvl="8" algn="l">
              <a:lnSpc>
                <a:spcPct val="100000"/>
              </a:lnSpc>
              <a:spcBef>
                <a:spcPts val="0"/>
              </a:spcBef>
              <a:spcAft>
                <a:spcPts val="0"/>
              </a:spcAft>
              <a:buSzPts val="3600"/>
              <a:buNone/>
              <a:defRPr/>
            </a:lvl9pPr>
          </a:lstStyle>
          <a:p/>
        </p:txBody>
      </p:sp>
      <p:sp>
        <p:nvSpPr>
          <p:cNvPr id="69" name="Google Shape;69;p15"/>
          <p:cNvSpPr txBox="1"/>
          <p:nvPr>
            <p:ph idx="1" type="body"/>
          </p:nvPr>
        </p:nvSpPr>
        <p:spPr>
          <a:xfrm>
            <a:off x="311700" y="1266325"/>
            <a:ext cx="8520600" cy="33027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70" name="Google Shape;70;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1" name="Shape 71"/>
        <p:cNvGrpSpPr/>
        <p:nvPr/>
      </p:nvGrpSpPr>
      <p:grpSpPr>
        <a:xfrm>
          <a:off x="0" y="0"/>
          <a:ext cx="0" cy="0"/>
          <a:chOff x="0" y="0"/>
          <a:chExt cx="0" cy="0"/>
        </a:xfrm>
      </p:grpSpPr>
      <p:sp>
        <p:nvSpPr>
          <p:cNvPr id="72" name="Google Shape;72;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3" name="Shape 73"/>
        <p:cNvGrpSpPr/>
        <p:nvPr/>
      </p:nvGrpSpPr>
      <p:grpSpPr>
        <a:xfrm>
          <a:off x="0" y="0"/>
          <a:ext cx="0" cy="0"/>
          <a:chOff x="0" y="0"/>
          <a:chExt cx="0" cy="0"/>
        </a:xfrm>
      </p:grpSpPr>
      <p:sp>
        <p:nvSpPr>
          <p:cNvPr id="74" name="Google Shape;74;p17"/>
          <p:cNvSpPr/>
          <p:nvPr/>
        </p:nvSpPr>
        <p:spPr>
          <a:xfrm>
            <a:off x="-50" y="2571900"/>
            <a:ext cx="9144000" cy="25716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17"/>
          <p:cNvSpPr txBox="1"/>
          <p:nvPr>
            <p:ph type="title"/>
          </p:nvPr>
        </p:nvSpPr>
        <p:spPr>
          <a:xfrm>
            <a:off x="311700" y="814800"/>
            <a:ext cx="8571300" cy="9420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a:lvl1pPr>
            <a:lvl2pPr lvl="1" algn="ctr">
              <a:lnSpc>
                <a:spcPct val="100000"/>
              </a:lnSpc>
              <a:spcBef>
                <a:spcPts val="0"/>
              </a:spcBef>
              <a:spcAft>
                <a:spcPts val="0"/>
              </a:spcAft>
              <a:buSzPts val="3600"/>
              <a:buNone/>
              <a:defRPr/>
            </a:lvl2pPr>
            <a:lvl3pPr lvl="2" algn="ctr">
              <a:lnSpc>
                <a:spcPct val="100000"/>
              </a:lnSpc>
              <a:spcBef>
                <a:spcPts val="0"/>
              </a:spcBef>
              <a:spcAft>
                <a:spcPts val="0"/>
              </a:spcAft>
              <a:buSzPts val="3600"/>
              <a:buNone/>
              <a:defRPr/>
            </a:lvl3pPr>
            <a:lvl4pPr lvl="3" algn="ctr">
              <a:lnSpc>
                <a:spcPct val="100000"/>
              </a:lnSpc>
              <a:spcBef>
                <a:spcPts val="0"/>
              </a:spcBef>
              <a:spcAft>
                <a:spcPts val="0"/>
              </a:spcAft>
              <a:buSzPts val="3600"/>
              <a:buNone/>
              <a:defRPr/>
            </a:lvl4pPr>
            <a:lvl5pPr lvl="4" algn="ctr">
              <a:lnSpc>
                <a:spcPct val="100000"/>
              </a:lnSpc>
              <a:spcBef>
                <a:spcPts val="0"/>
              </a:spcBef>
              <a:spcAft>
                <a:spcPts val="0"/>
              </a:spcAft>
              <a:buSzPts val="3600"/>
              <a:buNone/>
              <a:defRPr/>
            </a:lvl5pPr>
            <a:lvl6pPr lvl="5" algn="ctr">
              <a:lnSpc>
                <a:spcPct val="100000"/>
              </a:lnSpc>
              <a:spcBef>
                <a:spcPts val="0"/>
              </a:spcBef>
              <a:spcAft>
                <a:spcPts val="0"/>
              </a:spcAft>
              <a:buSzPts val="3600"/>
              <a:buNone/>
              <a:defRPr/>
            </a:lvl6pPr>
            <a:lvl7pPr lvl="6" algn="ctr">
              <a:lnSpc>
                <a:spcPct val="100000"/>
              </a:lnSpc>
              <a:spcBef>
                <a:spcPts val="0"/>
              </a:spcBef>
              <a:spcAft>
                <a:spcPts val="0"/>
              </a:spcAft>
              <a:buSzPts val="3600"/>
              <a:buNone/>
              <a:defRPr/>
            </a:lvl7pPr>
            <a:lvl8pPr lvl="7" algn="ctr">
              <a:lnSpc>
                <a:spcPct val="100000"/>
              </a:lnSpc>
              <a:spcBef>
                <a:spcPts val="0"/>
              </a:spcBef>
              <a:spcAft>
                <a:spcPts val="0"/>
              </a:spcAft>
              <a:buSzPts val="3600"/>
              <a:buNone/>
              <a:defRPr/>
            </a:lvl8pPr>
            <a:lvl9pPr lvl="8" algn="ctr">
              <a:lnSpc>
                <a:spcPct val="100000"/>
              </a:lnSpc>
              <a:spcBef>
                <a:spcPts val="0"/>
              </a:spcBef>
              <a:spcAft>
                <a:spcPts val="0"/>
              </a:spcAft>
              <a:buSzPts val="3600"/>
              <a:buNone/>
              <a:defRPr/>
            </a:lvl9pPr>
          </a:lstStyle>
          <a:p/>
        </p:txBody>
      </p:sp>
      <p:sp>
        <p:nvSpPr>
          <p:cNvPr id="76" name="Google Shape;76;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7" name="Shape 77"/>
        <p:cNvGrpSpPr/>
        <p:nvPr/>
      </p:nvGrpSpPr>
      <p:grpSpPr>
        <a:xfrm>
          <a:off x="0" y="0"/>
          <a:ext cx="0" cy="0"/>
          <a:chOff x="0" y="0"/>
          <a:chExt cx="0" cy="0"/>
        </a:xfrm>
      </p:grpSpPr>
      <p:sp>
        <p:nvSpPr>
          <p:cNvPr id="78" name="Google Shape;78;p18"/>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3600"/>
              <a:buNone/>
              <a:defRPr/>
            </a:lvl2pPr>
            <a:lvl3pPr lvl="2" algn="l">
              <a:lnSpc>
                <a:spcPct val="100000"/>
              </a:lnSpc>
              <a:spcBef>
                <a:spcPts val="0"/>
              </a:spcBef>
              <a:spcAft>
                <a:spcPts val="0"/>
              </a:spcAft>
              <a:buSzPts val="3600"/>
              <a:buNone/>
              <a:defRPr/>
            </a:lvl3pPr>
            <a:lvl4pPr lvl="3" algn="l">
              <a:lnSpc>
                <a:spcPct val="100000"/>
              </a:lnSpc>
              <a:spcBef>
                <a:spcPts val="0"/>
              </a:spcBef>
              <a:spcAft>
                <a:spcPts val="0"/>
              </a:spcAft>
              <a:buSzPts val="3600"/>
              <a:buNone/>
              <a:defRPr/>
            </a:lvl4pPr>
            <a:lvl5pPr lvl="4" algn="l">
              <a:lnSpc>
                <a:spcPct val="100000"/>
              </a:lnSpc>
              <a:spcBef>
                <a:spcPts val="0"/>
              </a:spcBef>
              <a:spcAft>
                <a:spcPts val="0"/>
              </a:spcAft>
              <a:buSzPts val="3600"/>
              <a:buNone/>
              <a:defRPr/>
            </a:lvl5pPr>
            <a:lvl6pPr lvl="5" algn="l">
              <a:lnSpc>
                <a:spcPct val="100000"/>
              </a:lnSpc>
              <a:spcBef>
                <a:spcPts val="0"/>
              </a:spcBef>
              <a:spcAft>
                <a:spcPts val="0"/>
              </a:spcAft>
              <a:buSzPts val="3600"/>
              <a:buNone/>
              <a:defRPr/>
            </a:lvl6pPr>
            <a:lvl7pPr lvl="6" algn="l">
              <a:lnSpc>
                <a:spcPct val="100000"/>
              </a:lnSpc>
              <a:spcBef>
                <a:spcPts val="0"/>
              </a:spcBef>
              <a:spcAft>
                <a:spcPts val="0"/>
              </a:spcAft>
              <a:buSzPts val="3600"/>
              <a:buNone/>
              <a:defRPr/>
            </a:lvl7pPr>
            <a:lvl8pPr lvl="7" algn="l">
              <a:lnSpc>
                <a:spcPct val="100000"/>
              </a:lnSpc>
              <a:spcBef>
                <a:spcPts val="0"/>
              </a:spcBef>
              <a:spcAft>
                <a:spcPts val="0"/>
              </a:spcAft>
              <a:buSzPts val="3600"/>
              <a:buNone/>
              <a:defRPr/>
            </a:lvl8pPr>
            <a:lvl9pPr lvl="8" algn="l">
              <a:lnSpc>
                <a:spcPct val="100000"/>
              </a:lnSpc>
              <a:spcBef>
                <a:spcPts val="0"/>
              </a:spcBef>
              <a:spcAft>
                <a:spcPts val="0"/>
              </a:spcAft>
              <a:buSzPts val="3600"/>
              <a:buNone/>
              <a:defRPr/>
            </a:lvl9pPr>
          </a:lstStyle>
          <a:p/>
        </p:txBody>
      </p:sp>
      <p:sp>
        <p:nvSpPr>
          <p:cNvPr id="79" name="Google Shape;79;p18"/>
          <p:cNvSpPr txBox="1"/>
          <p:nvPr>
            <p:ph idx="1" type="body"/>
          </p:nvPr>
        </p:nvSpPr>
        <p:spPr>
          <a:xfrm>
            <a:off x="311700" y="1266175"/>
            <a:ext cx="3999900" cy="33027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80" name="Google Shape;80;p18"/>
          <p:cNvSpPr txBox="1"/>
          <p:nvPr>
            <p:ph idx="2" type="body"/>
          </p:nvPr>
        </p:nvSpPr>
        <p:spPr>
          <a:xfrm>
            <a:off x="4832400" y="1266175"/>
            <a:ext cx="3999900" cy="33027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81" name="Google Shape;81;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2" name="Shape 82"/>
        <p:cNvGrpSpPr/>
        <p:nvPr/>
      </p:nvGrpSpPr>
      <p:grpSpPr>
        <a:xfrm>
          <a:off x="0" y="0"/>
          <a:ext cx="0" cy="0"/>
          <a:chOff x="0" y="0"/>
          <a:chExt cx="0" cy="0"/>
        </a:xfrm>
      </p:grpSpPr>
      <p:sp>
        <p:nvSpPr>
          <p:cNvPr id="83" name="Google Shape;83;p19"/>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3600"/>
              <a:buNone/>
              <a:defRPr/>
            </a:lvl2pPr>
            <a:lvl3pPr lvl="2" algn="l">
              <a:lnSpc>
                <a:spcPct val="100000"/>
              </a:lnSpc>
              <a:spcBef>
                <a:spcPts val="0"/>
              </a:spcBef>
              <a:spcAft>
                <a:spcPts val="0"/>
              </a:spcAft>
              <a:buSzPts val="3600"/>
              <a:buNone/>
              <a:defRPr/>
            </a:lvl3pPr>
            <a:lvl4pPr lvl="3" algn="l">
              <a:lnSpc>
                <a:spcPct val="100000"/>
              </a:lnSpc>
              <a:spcBef>
                <a:spcPts val="0"/>
              </a:spcBef>
              <a:spcAft>
                <a:spcPts val="0"/>
              </a:spcAft>
              <a:buSzPts val="3600"/>
              <a:buNone/>
              <a:defRPr/>
            </a:lvl4pPr>
            <a:lvl5pPr lvl="4" algn="l">
              <a:lnSpc>
                <a:spcPct val="100000"/>
              </a:lnSpc>
              <a:spcBef>
                <a:spcPts val="0"/>
              </a:spcBef>
              <a:spcAft>
                <a:spcPts val="0"/>
              </a:spcAft>
              <a:buSzPts val="3600"/>
              <a:buNone/>
              <a:defRPr/>
            </a:lvl5pPr>
            <a:lvl6pPr lvl="5" algn="l">
              <a:lnSpc>
                <a:spcPct val="100000"/>
              </a:lnSpc>
              <a:spcBef>
                <a:spcPts val="0"/>
              </a:spcBef>
              <a:spcAft>
                <a:spcPts val="0"/>
              </a:spcAft>
              <a:buSzPts val="3600"/>
              <a:buNone/>
              <a:defRPr/>
            </a:lvl6pPr>
            <a:lvl7pPr lvl="6" algn="l">
              <a:lnSpc>
                <a:spcPct val="100000"/>
              </a:lnSpc>
              <a:spcBef>
                <a:spcPts val="0"/>
              </a:spcBef>
              <a:spcAft>
                <a:spcPts val="0"/>
              </a:spcAft>
              <a:buSzPts val="3600"/>
              <a:buNone/>
              <a:defRPr/>
            </a:lvl7pPr>
            <a:lvl8pPr lvl="7" algn="l">
              <a:lnSpc>
                <a:spcPct val="100000"/>
              </a:lnSpc>
              <a:spcBef>
                <a:spcPts val="0"/>
              </a:spcBef>
              <a:spcAft>
                <a:spcPts val="0"/>
              </a:spcAft>
              <a:buSzPts val="3600"/>
              <a:buNone/>
              <a:defRPr/>
            </a:lvl8pPr>
            <a:lvl9pPr lvl="8" algn="l">
              <a:lnSpc>
                <a:spcPct val="100000"/>
              </a:lnSpc>
              <a:spcBef>
                <a:spcPts val="0"/>
              </a:spcBef>
              <a:spcAft>
                <a:spcPts val="0"/>
              </a:spcAft>
              <a:buSzPts val="3600"/>
              <a:buNone/>
              <a:defRPr/>
            </a:lvl9pPr>
          </a:lstStyle>
          <a:p/>
        </p:txBody>
      </p:sp>
      <p:sp>
        <p:nvSpPr>
          <p:cNvPr id="84" name="Google Shape;84;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5" name="Shape 85"/>
        <p:cNvGrpSpPr/>
        <p:nvPr/>
      </p:nvGrpSpPr>
      <p:grpSpPr>
        <a:xfrm>
          <a:off x="0" y="0"/>
          <a:ext cx="0" cy="0"/>
          <a:chOff x="0" y="0"/>
          <a:chExt cx="0" cy="0"/>
        </a:xfrm>
      </p:grpSpPr>
      <p:sp>
        <p:nvSpPr>
          <p:cNvPr id="86" name="Google Shape;86;p20"/>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87" name="Google Shape;87;p20"/>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88" name="Google Shape;88;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6"/>
        </a:solidFill>
      </p:bgPr>
    </p:bg>
    <p:spTree>
      <p:nvGrpSpPr>
        <p:cNvPr id="89" name="Shape 89"/>
        <p:cNvGrpSpPr/>
        <p:nvPr/>
      </p:nvGrpSpPr>
      <p:grpSpPr>
        <a:xfrm>
          <a:off x="0" y="0"/>
          <a:ext cx="0" cy="0"/>
          <a:chOff x="0" y="0"/>
          <a:chExt cx="0" cy="0"/>
        </a:xfrm>
      </p:grpSpPr>
      <p:sp>
        <p:nvSpPr>
          <p:cNvPr id="90" name="Google Shape;90;p21"/>
          <p:cNvSpPr txBox="1"/>
          <p:nvPr>
            <p:ph type="title"/>
          </p:nvPr>
        </p:nvSpPr>
        <p:spPr>
          <a:xfrm>
            <a:off x="490250" y="526350"/>
            <a:ext cx="56136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Clr>
                <a:schemeClr val="dk2"/>
              </a:buClr>
              <a:buSzPts val="5400"/>
              <a:buNone/>
              <a:defRPr b="0" sz="5400">
                <a:solidFill>
                  <a:schemeClr val="dk2"/>
                </a:solidFill>
              </a:defRPr>
            </a:lvl1pPr>
            <a:lvl2pPr lvl="1" algn="l">
              <a:lnSpc>
                <a:spcPct val="100000"/>
              </a:lnSpc>
              <a:spcBef>
                <a:spcPts val="0"/>
              </a:spcBef>
              <a:spcAft>
                <a:spcPts val="0"/>
              </a:spcAft>
              <a:buClr>
                <a:schemeClr val="dk2"/>
              </a:buClr>
              <a:buSzPts val="5400"/>
              <a:buNone/>
              <a:defRPr b="0" sz="5400">
                <a:solidFill>
                  <a:schemeClr val="dk2"/>
                </a:solidFill>
              </a:defRPr>
            </a:lvl2pPr>
            <a:lvl3pPr lvl="2" algn="l">
              <a:lnSpc>
                <a:spcPct val="100000"/>
              </a:lnSpc>
              <a:spcBef>
                <a:spcPts val="0"/>
              </a:spcBef>
              <a:spcAft>
                <a:spcPts val="0"/>
              </a:spcAft>
              <a:buClr>
                <a:schemeClr val="dk2"/>
              </a:buClr>
              <a:buSzPts val="5400"/>
              <a:buNone/>
              <a:defRPr b="0" sz="5400">
                <a:solidFill>
                  <a:schemeClr val="dk2"/>
                </a:solidFill>
              </a:defRPr>
            </a:lvl3pPr>
            <a:lvl4pPr lvl="3" algn="l">
              <a:lnSpc>
                <a:spcPct val="100000"/>
              </a:lnSpc>
              <a:spcBef>
                <a:spcPts val="0"/>
              </a:spcBef>
              <a:spcAft>
                <a:spcPts val="0"/>
              </a:spcAft>
              <a:buClr>
                <a:schemeClr val="dk2"/>
              </a:buClr>
              <a:buSzPts val="5400"/>
              <a:buNone/>
              <a:defRPr b="0" sz="5400">
                <a:solidFill>
                  <a:schemeClr val="dk2"/>
                </a:solidFill>
              </a:defRPr>
            </a:lvl4pPr>
            <a:lvl5pPr lvl="4" algn="l">
              <a:lnSpc>
                <a:spcPct val="100000"/>
              </a:lnSpc>
              <a:spcBef>
                <a:spcPts val="0"/>
              </a:spcBef>
              <a:spcAft>
                <a:spcPts val="0"/>
              </a:spcAft>
              <a:buClr>
                <a:schemeClr val="dk2"/>
              </a:buClr>
              <a:buSzPts val="5400"/>
              <a:buNone/>
              <a:defRPr b="0" sz="5400">
                <a:solidFill>
                  <a:schemeClr val="dk2"/>
                </a:solidFill>
              </a:defRPr>
            </a:lvl5pPr>
            <a:lvl6pPr lvl="5" algn="l">
              <a:lnSpc>
                <a:spcPct val="100000"/>
              </a:lnSpc>
              <a:spcBef>
                <a:spcPts val="0"/>
              </a:spcBef>
              <a:spcAft>
                <a:spcPts val="0"/>
              </a:spcAft>
              <a:buClr>
                <a:schemeClr val="dk2"/>
              </a:buClr>
              <a:buSzPts val="5400"/>
              <a:buNone/>
              <a:defRPr b="0" sz="5400">
                <a:solidFill>
                  <a:schemeClr val="dk2"/>
                </a:solidFill>
              </a:defRPr>
            </a:lvl6pPr>
            <a:lvl7pPr lvl="6" algn="l">
              <a:lnSpc>
                <a:spcPct val="100000"/>
              </a:lnSpc>
              <a:spcBef>
                <a:spcPts val="0"/>
              </a:spcBef>
              <a:spcAft>
                <a:spcPts val="0"/>
              </a:spcAft>
              <a:buClr>
                <a:schemeClr val="dk2"/>
              </a:buClr>
              <a:buSzPts val="5400"/>
              <a:buNone/>
              <a:defRPr b="0" sz="5400">
                <a:solidFill>
                  <a:schemeClr val="dk2"/>
                </a:solidFill>
              </a:defRPr>
            </a:lvl7pPr>
            <a:lvl8pPr lvl="7" algn="l">
              <a:lnSpc>
                <a:spcPct val="100000"/>
              </a:lnSpc>
              <a:spcBef>
                <a:spcPts val="0"/>
              </a:spcBef>
              <a:spcAft>
                <a:spcPts val="0"/>
              </a:spcAft>
              <a:buClr>
                <a:schemeClr val="dk2"/>
              </a:buClr>
              <a:buSzPts val="5400"/>
              <a:buNone/>
              <a:defRPr b="0" sz="5400">
                <a:solidFill>
                  <a:schemeClr val="dk2"/>
                </a:solidFill>
              </a:defRPr>
            </a:lvl8pPr>
            <a:lvl9pPr lvl="8" algn="l">
              <a:lnSpc>
                <a:spcPct val="100000"/>
              </a:lnSpc>
              <a:spcBef>
                <a:spcPts val="0"/>
              </a:spcBef>
              <a:spcAft>
                <a:spcPts val="0"/>
              </a:spcAft>
              <a:buClr>
                <a:schemeClr val="dk2"/>
              </a:buClr>
              <a:buSzPts val="5400"/>
              <a:buNone/>
              <a:defRPr b="0" sz="5400">
                <a:solidFill>
                  <a:schemeClr val="dk2"/>
                </a:solidFill>
              </a:defRPr>
            </a:lvl9pPr>
          </a:lstStyle>
          <a:p/>
        </p:txBody>
      </p:sp>
      <p:sp>
        <p:nvSpPr>
          <p:cNvPr id="91" name="Google Shape;91;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2" name="Shape 92"/>
        <p:cNvGrpSpPr/>
        <p:nvPr/>
      </p:nvGrpSpPr>
      <p:grpSpPr>
        <a:xfrm>
          <a:off x="0" y="0"/>
          <a:ext cx="0" cy="0"/>
          <a:chOff x="0" y="0"/>
          <a:chExt cx="0" cy="0"/>
        </a:xfrm>
      </p:grpSpPr>
      <p:sp>
        <p:nvSpPr>
          <p:cNvPr id="93" name="Google Shape;93;p22"/>
          <p:cNvSpPr/>
          <p:nvPr/>
        </p:nvSpPr>
        <p:spPr>
          <a:xfrm>
            <a:off x="4572000" y="0"/>
            <a:ext cx="4572000" cy="51435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94" name="Google Shape;94;p22"/>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95" name="Google Shape;95;p22"/>
          <p:cNvSpPr txBox="1"/>
          <p:nvPr>
            <p:ph type="title"/>
          </p:nvPr>
        </p:nvSpPr>
        <p:spPr>
          <a:xfrm>
            <a:off x="265500" y="1039675"/>
            <a:ext cx="4045200" cy="16758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96" name="Google Shape;96;p22"/>
          <p:cNvSpPr txBox="1"/>
          <p:nvPr>
            <p:ph idx="1" type="subTitle"/>
          </p:nvPr>
        </p:nvSpPr>
        <p:spPr>
          <a:xfrm>
            <a:off x="265500" y="27268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97" name="Google Shape;97;p22"/>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0"/>
              </a:spcBef>
              <a:spcAft>
                <a:spcPts val="0"/>
              </a:spcAft>
              <a:buClr>
                <a:schemeClr val="lt1"/>
              </a:buClr>
              <a:buSzPts val="1400"/>
              <a:buChar char="○"/>
              <a:defRPr>
                <a:solidFill>
                  <a:schemeClr val="lt1"/>
                </a:solidFill>
              </a:defRPr>
            </a:lvl2pPr>
            <a:lvl3pPr indent="-317500" lvl="2" marL="1371600" algn="l">
              <a:lnSpc>
                <a:spcPct val="115000"/>
              </a:lnSpc>
              <a:spcBef>
                <a:spcPts val="0"/>
              </a:spcBef>
              <a:spcAft>
                <a:spcPts val="0"/>
              </a:spcAft>
              <a:buClr>
                <a:schemeClr val="lt1"/>
              </a:buClr>
              <a:buSzPts val="1400"/>
              <a:buChar char="■"/>
              <a:defRPr>
                <a:solidFill>
                  <a:schemeClr val="lt1"/>
                </a:solidFill>
              </a:defRPr>
            </a:lvl3pPr>
            <a:lvl4pPr indent="-317500" lvl="3" marL="1828800" algn="l">
              <a:lnSpc>
                <a:spcPct val="115000"/>
              </a:lnSpc>
              <a:spcBef>
                <a:spcPts val="0"/>
              </a:spcBef>
              <a:spcAft>
                <a:spcPts val="0"/>
              </a:spcAft>
              <a:buClr>
                <a:schemeClr val="lt1"/>
              </a:buClr>
              <a:buSzPts val="1400"/>
              <a:buChar char="●"/>
              <a:defRPr>
                <a:solidFill>
                  <a:schemeClr val="lt1"/>
                </a:solidFill>
              </a:defRPr>
            </a:lvl4pPr>
            <a:lvl5pPr indent="-317500" lvl="4" marL="2286000" algn="l">
              <a:lnSpc>
                <a:spcPct val="115000"/>
              </a:lnSpc>
              <a:spcBef>
                <a:spcPts val="0"/>
              </a:spcBef>
              <a:spcAft>
                <a:spcPts val="0"/>
              </a:spcAft>
              <a:buClr>
                <a:schemeClr val="lt1"/>
              </a:buClr>
              <a:buSzPts val="1400"/>
              <a:buChar char="○"/>
              <a:defRPr>
                <a:solidFill>
                  <a:schemeClr val="lt1"/>
                </a:solidFill>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sp>
        <p:nvSpPr>
          <p:cNvPr id="98" name="Google Shape;98;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9" name="Shape 99"/>
        <p:cNvGrpSpPr/>
        <p:nvPr/>
      </p:nvGrpSpPr>
      <p:grpSpPr>
        <a:xfrm>
          <a:off x="0" y="0"/>
          <a:ext cx="0" cy="0"/>
          <a:chOff x="0" y="0"/>
          <a:chExt cx="0" cy="0"/>
        </a:xfrm>
      </p:grpSpPr>
      <p:sp>
        <p:nvSpPr>
          <p:cNvPr id="100" name="Google Shape;100;p23"/>
          <p:cNvSpPr txBox="1"/>
          <p:nvPr>
            <p:ph idx="1" type="body"/>
          </p:nvPr>
        </p:nvSpPr>
        <p:spPr>
          <a:xfrm>
            <a:off x="311700" y="4230725"/>
            <a:ext cx="5998800" cy="5988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2400"/>
              <a:buFont typeface="PT Sans Narrow"/>
              <a:buNone/>
              <a:defRPr sz="2400">
                <a:latin typeface="PT Sans Narrow"/>
                <a:ea typeface="PT Sans Narrow"/>
                <a:cs typeface="PT Sans Narrow"/>
                <a:sym typeface="PT Sans Narrow"/>
              </a:defRPr>
            </a:lvl1pPr>
          </a:lstStyle>
          <a:p/>
        </p:txBody>
      </p:sp>
      <p:sp>
        <p:nvSpPr>
          <p:cNvPr id="101" name="Google Shape;101;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2" name="Shape 102"/>
        <p:cNvGrpSpPr/>
        <p:nvPr/>
      </p:nvGrpSpPr>
      <p:grpSpPr>
        <a:xfrm>
          <a:off x="0" y="0"/>
          <a:ext cx="0" cy="0"/>
          <a:chOff x="0" y="0"/>
          <a:chExt cx="0" cy="0"/>
        </a:xfrm>
      </p:grpSpPr>
      <p:sp>
        <p:nvSpPr>
          <p:cNvPr id="103" name="Google Shape;103;p24"/>
          <p:cNvSpPr/>
          <p:nvPr/>
        </p:nvSpPr>
        <p:spPr>
          <a:xfrm>
            <a:off x="-75"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24"/>
          <p:cNvSpPr txBox="1"/>
          <p:nvPr>
            <p:ph hasCustomPrompt="1" type="title"/>
          </p:nvPr>
        </p:nvSpPr>
        <p:spPr>
          <a:xfrm>
            <a:off x="311700" y="1304850"/>
            <a:ext cx="8520600" cy="15384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accent3"/>
              </a:buClr>
              <a:buSzPts val="13000"/>
              <a:buNone/>
              <a:defRPr sz="13000">
                <a:solidFill>
                  <a:schemeClr val="accent3"/>
                </a:solidFill>
              </a:defRPr>
            </a:lvl1pPr>
            <a:lvl2pPr lvl="1" algn="ctr">
              <a:lnSpc>
                <a:spcPct val="100000"/>
              </a:lnSpc>
              <a:spcBef>
                <a:spcPts val="0"/>
              </a:spcBef>
              <a:spcAft>
                <a:spcPts val="0"/>
              </a:spcAft>
              <a:buClr>
                <a:schemeClr val="accent3"/>
              </a:buClr>
              <a:buSzPts val="13000"/>
              <a:buNone/>
              <a:defRPr sz="13000">
                <a:solidFill>
                  <a:schemeClr val="accent3"/>
                </a:solidFill>
              </a:defRPr>
            </a:lvl2pPr>
            <a:lvl3pPr lvl="2" algn="ctr">
              <a:lnSpc>
                <a:spcPct val="100000"/>
              </a:lnSpc>
              <a:spcBef>
                <a:spcPts val="0"/>
              </a:spcBef>
              <a:spcAft>
                <a:spcPts val="0"/>
              </a:spcAft>
              <a:buClr>
                <a:schemeClr val="accent3"/>
              </a:buClr>
              <a:buSzPts val="13000"/>
              <a:buNone/>
              <a:defRPr sz="13000">
                <a:solidFill>
                  <a:schemeClr val="accent3"/>
                </a:solidFill>
              </a:defRPr>
            </a:lvl3pPr>
            <a:lvl4pPr lvl="3" algn="ctr">
              <a:lnSpc>
                <a:spcPct val="100000"/>
              </a:lnSpc>
              <a:spcBef>
                <a:spcPts val="0"/>
              </a:spcBef>
              <a:spcAft>
                <a:spcPts val="0"/>
              </a:spcAft>
              <a:buClr>
                <a:schemeClr val="accent3"/>
              </a:buClr>
              <a:buSzPts val="13000"/>
              <a:buNone/>
              <a:defRPr sz="13000">
                <a:solidFill>
                  <a:schemeClr val="accent3"/>
                </a:solidFill>
              </a:defRPr>
            </a:lvl4pPr>
            <a:lvl5pPr lvl="4" algn="ctr">
              <a:lnSpc>
                <a:spcPct val="100000"/>
              </a:lnSpc>
              <a:spcBef>
                <a:spcPts val="0"/>
              </a:spcBef>
              <a:spcAft>
                <a:spcPts val="0"/>
              </a:spcAft>
              <a:buClr>
                <a:schemeClr val="accent3"/>
              </a:buClr>
              <a:buSzPts val="13000"/>
              <a:buNone/>
              <a:defRPr sz="13000">
                <a:solidFill>
                  <a:schemeClr val="accent3"/>
                </a:solidFill>
              </a:defRPr>
            </a:lvl5pPr>
            <a:lvl6pPr lvl="5" algn="ctr">
              <a:lnSpc>
                <a:spcPct val="100000"/>
              </a:lnSpc>
              <a:spcBef>
                <a:spcPts val="0"/>
              </a:spcBef>
              <a:spcAft>
                <a:spcPts val="0"/>
              </a:spcAft>
              <a:buClr>
                <a:schemeClr val="accent3"/>
              </a:buClr>
              <a:buSzPts val="13000"/>
              <a:buNone/>
              <a:defRPr sz="13000">
                <a:solidFill>
                  <a:schemeClr val="accent3"/>
                </a:solidFill>
              </a:defRPr>
            </a:lvl6pPr>
            <a:lvl7pPr lvl="6" algn="ctr">
              <a:lnSpc>
                <a:spcPct val="100000"/>
              </a:lnSpc>
              <a:spcBef>
                <a:spcPts val="0"/>
              </a:spcBef>
              <a:spcAft>
                <a:spcPts val="0"/>
              </a:spcAft>
              <a:buClr>
                <a:schemeClr val="accent3"/>
              </a:buClr>
              <a:buSzPts val="13000"/>
              <a:buNone/>
              <a:defRPr sz="13000">
                <a:solidFill>
                  <a:schemeClr val="accent3"/>
                </a:solidFill>
              </a:defRPr>
            </a:lvl7pPr>
            <a:lvl8pPr lvl="7" algn="ctr">
              <a:lnSpc>
                <a:spcPct val="100000"/>
              </a:lnSpc>
              <a:spcBef>
                <a:spcPts val="0"/>
              </a:spcBef>
              <a:spcAft>
                <a:spcPts val="0"/>
              </a:spcAft>
              <a:buClr>
                <a:schemeClr val="accent3"/>
              </a:buClr>
              <a:buSzPts val="13000"/>
              <a:buNone/>
              <a:defRPr sz="13000">
                <a:solidFill>
                  <a:schemeClr val="accent3"/>
                </a:solidFill>
              </a:defRPr>
            </a:lvl8pPr>
            <a:lvl9pPr lvl="8" algn="ctr">
              <a:lnSpc>
                <a:spcPct val="100000"/>
              </a:lnSpc>
              <a:spcBef>
                <a:spcPts val="0"/>
              </a:spcBef>
              <a:spcAft>
                <a:spcPts val="0"/>
              </a:spcAft>
              <a:buClr>
                <a:schemeClr val="accent3"/>
              </a:buClr>
              <a:buSzPts val="13000"/>
              <a:buNone/>
              <a:defRPr sz="13000">
                <a:solidFill>
                  <a:schemeClr val="accent3"/>
                </a:solidFill>
              </a:defRPr>
            </a:lvl9pPr>
          </a:lstStyle>
          <a:p>
            <a:r>
              <a:t>xx%</a:t>
            </a:r>
          </a:p>
        </p:txBody>
      </p:sp>
      <p:sp>
        <p:nvSpPr>
          <p:cNvPr id="105" name="Google Shape;105;p24"/>
          <p:cNvSpPr txBox="1"/>
          <p:nvPr>
            <p:ph idx="1" type="body"/>
          </p:nvPr>
        </p:nvSpPr>
        <p:spPr>
          <a:xfrm>
            <a:off x="311700" y="2995650"/>
            <a:ext cx="8520600" cy="10716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106" name="Google Shape;106;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tropic">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rmAutofit/>
          </a:bodyPr>
          <a:lstStyle>
            <a:lvl1pPr lvl="0" marR="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1pPr>
            <a:lvl2pPr lvl="1" marR="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2pPr>
            <a:lvl3pPr lvl="2" marR="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3pPr>
            <a:lvl4pPr lvl="3" marR="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4pPr>
            <a:lvl5pPr lvl="4" marR="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5pPr>
            <a:lvl6pPr lvl="5" marR="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6pPr>
            <a:lvl7pPr lvl="6" marR="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7pPr>
            <a:lvl8pPr lvl="7" marR="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8pPr>
            <a:lvl9pPr lvl="8" marR="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9pPr>
          </a:lstStyle>
          <a:p/>
        </p:txBody>
      </p:sp>
      <p:sp>
        <p:nvSpPr>
          <p:cNvPr id="52" name="Google Shape;52;p13"/>
          <p:cNvSpPr txBox="1"/>
          <p:nvPr>
            <p:ph idx="1" type="body"/>
          </p:nvPr>
        </p:nvSpPr>
        <p:spPr>
          <a:xfrm>
            <a:off x="311700" y="1266325"/>
            <a:ext cx="8520600" cy="3302700"/>
          </a:xfrm>
          <a:prstGeom prst="rect">
            <a:avLst/>
          </a:prstGeom>
          <a:noFill/>
          <a:ln>
            <a:noFill/>
          </a:ln>
        </p:spPr>
        <p:txBody>
          <a:bodyPr anchorCtr="0" anchor="t" bIns="91425" lIns="91425" spcFirstLastPara="1" rIns="91425" wrap="square" tIns="91425">
            <a:normAutofit/>
          </a:bodyPr>
          <a:lstStyle>
            <a:lvl1pPr indent="-342900" lvl="0" marL="457200" marR="0" algn="l">
              <a:lnSpc>
                <a:spcPct val="115000"/>
              </a:lnSpc>
              <a:spcBef>
                <a:spcPts val="0"/>
              </a:spcBef>
              <a:spcAft>
                <a:spcPts val="0"/>
              </a:spcAft>
              <a:buClr>
                <a:schemeClr val="dk2"/>
              </a:buClr>
              <a:buSzPts val="1800"/>
              <a:buFont typeface="Open Sans"/>
              <a:buChar char="●"/>
              <a:defRPr b="0" i="0" sz="1800" u="none" cap="none" strike="noStrike">
                <a:solidFill>
                  <a:schemeClr val="dk2"/>
                </a:solidFill>
                <a:latin typeface="Open Sans"/>
                <a:ea typeface="Open Sans"/>
                <a:cs typeface="Open Sans"/>
                <a:sym typeface="Open Sans"/>
              </a:defRPr>
            </a:lvl1pPr>
            <a:lvl2pPr indent="-317500" lvl="1" marL="914400" marR="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2pPr>
            <a:lvl3pPr indent="-317500" lvl="2" marL="1371600" marR="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3pPr>
            <a:lvl4pPr indent="-317500" lvl="3" marL="1828800" marR="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4pPr>
            <a:lvl5pPr indent="-317500" lvl="4" marL="2286000" marR="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5pPr>
            <a:lvl6pPr indent="-317500" lvl="5" marL="2743200" marR="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6pPr>
            <a:lvl7pPr indent="-317500" lvl="6" marL="3200400" marR="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7pPr>
            <a:lvl8pPr indent="-317500" lvl="7" marL="3657600" marR="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8pPr>
            <a:lvl9pPr indent="-317500" lvl="8" marL="4114800" marR="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16.gi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20.png"/><Relationship Id="rId5" Type="http://schemas.openxmlformats.org/officeDocument/2006/relationships/image" Target="../media/image1.png"/><Relationship Id="rId6"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 Id="rId3" Type="http://schemas.openxmlformats.org/officeDocument/2006/relationships/image" Target="../media/image2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 Id="rId3"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15.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6.pn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 Id="rId3"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 Id="rId3" Type="http://schemas.openxmlformats.org/officeDocument/2006/relationships/image" Target="../media/image1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 Id="rId3" Type="http://schemas.openxmlformats.org/officeDocument/2006/relationships/image" Target="../media/image19.png"/><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Relationship Id="rId3" Type="http://schemas.openxmlformats.org/officeDocument/2006/relationships/image" Target="../media/image1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 Id="rId3" Type="http://schemas.openxmlformats.org/officeDocument/2006/relationships/image" Target="../media/image17.png"/><Relationship Id="rId4" Type="http://schemas.openxmlformats.org/officeDocument/2006/relationships/image" Target="../media/image1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7.xml"/><Relationship Id="rId3" Type="http://schemas.openxmlformats.org/officeDocument/2006/relationships/image" Target="../media/image18.gif"/><Relationship Id="rId4" Type="http://schemas.openxmlformats.org/officeDocument/2006/relationships/image" Target="../media/image13.gi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25"/>
          <p:cNvSpPr txBox="1"/>
          <p:nvPr>
            <p:ph type="ctrTitle"/>
          </p:nvPr>
        </p:nvSpPr>
        <p:spPr>
          <a:xfrm>
            <a:off x="0" y="1567700"/>
            <a:ext cx="9144000" cy="9018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5400"/>
              <a:buNone/>
            </a:pPr>
            <a:r>
              <a:rPr lang="en" sz="4600"/>
              <a:t>A Hierarchy of Classification</a:t>
            </a:r>
            <a:endParaRPr sz="4600"/>
          </a:p>
        </p:txBody>
      </p:sp>
      <p:sp>
        <p:nvSpPr>
          <p:cNvPr id="112" name="Google Shape;112;p25"/>
          <p:cNvSpPr txBox="1"/>
          <p:nvPr>
            <p:ph idx="1" type="subTitle"/>
          </p:nvPr>
        </p:nvSpPr>
        <p:spPr>
          <a:xfrm>
            <a:off x="1570350" y="2928525"/>
            <a:ext cx="6003300" cy="21561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400"/>
              <a:buNone/>
            </a:pPr>
            <a:r>
              <a:rPr lang="en"/>
              <a:t>V. Ashley Villar</a:t>
            </a:r>
            <a:endParaRPr sz="1200"/>
          </a:p>
          <a:p>
            <a:pPr indent="0" lvl="0" marL="0" rtl="0" algn="ctr">
              <a:lnSpc>
                <a:spcPct val="100000"/>
              </a:lnSpc>
              <a:spcBef>
                <a:spcPts val="0"/>
              </a:spcBef>
              <a:spcAft>
                <a:spcPts val="0"/>
              </a:spcAft>
              <a:buSzPts val="2400"/>
              <a:buNone/>
            </a:pPr>
            <a:r>
              <a:t/>
            </a:r>
            <a:endParaRPr sz="1200"/>
          </a:p>
          <a:p>
            <a:pPr indent="0" lvl="0" marL="0" rtl="0" algn="ctr">
              <a:lnSpc>
                <a:spcPct val="100000"/>
              </a:lnSpc>
              <a:spcBef>
                <a:spcPts val="0"/>
              </a:spcBef>
              <a:spcAft>
                <a:spcPts val="0"/>
              </a:spcAft>
              <a:buSzPts val="2400"/>
              <a:buNone/>
            </a:pPr>
            <a:r>
              <a:rPr lang="en" sz="1200"/>
              <a:t>Harvard University, Assistant Professor</a:t>
            </a:r>
            <a:endParaRPr sz="1200"/>
          </a:p>
          <a:p>
            <a:pPr indent="0" lvl="0" marL="0" rtl="0" algn="l">
              <a:lnSpc>
                <a:spcPct val="100000"/>
              </a:lnSpc>
              <a:spcBef>
                <a:spcPts val="0"/>
              </a:spcBef>
              <a:spcAft>
                <a:spcPts val="0"/>
              </a:spcAft>
              <a:buSzPts val="2400"/>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6"/>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t/>
            </a:r>
            <a:endParaRPr/>
          </a:p>
        </p:txBody>
      </p:sp>
      <p:sp>
        <p:nvSpPr>
          <p:cNvPr id="118" name="Google Shape;118;p26"/>
          <p:cNvSpPr txBox="1"/>
          <p:nvPr>
            <p:ph idx="1" type="body"/>
          </p:nvPr>
        </p:nvSpPr>
        <p:spPr>
          <a:xfrm>
            <a:off x="311700" y="1266325"/>
            <a:ext cx="8520600" cy="330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SzPts val="1800"/>
              <a:buNone/>
            </a:pPr>
            <a:r>
              <a:t/>
            </a:r>
            <a:endParaRPr/>
          </a:p>
        </p:txBody>
      </p:sp>
      <p:pic>
        <p:nvPicPr>
          <p:cNvPr id="119" name="Google Shape;119;p26"/>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120" name="Google Shape;120;p26"/>
          <p:cNvSpPr txBox="1"/>
          <p:nvPr/>
        </p:nvSpPr>
        <p:spPr>
          <a:xfrm>
            <a:off x="6214950" y="4753000"/>
            <a:ext cx="2818200" cy="7497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1400"/>
              <a:buFont typeface="Arial"/>
              <a:buNone/>
            </a:pPr>
            <a:r>
              <a:rPr b="0" i="0" lang="en" sz="1400" u="none" cap="none" strike="noStrike">
                <a:solidFill>
                  <a:srgbClr val="FFFFFF"/>
                </a:solidFill>
                <a:latin typeface="Arial"/>
                <a:ea typeface="Arial"/>
                <a:cs typeface="Arial"/>
                <a:sym typeface="Arial"/>
              </a:rPr>
              <a:t>VLT</a:t>
            </a:r>
            <a:endParaRPr b="0" i="0" sz="1400" u="none" cap="none" strike="noStrike">
              <a:solidFill>
                <a:srgbClr val="FFFFFF"/>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7"/>
          <p:cNvSpPr txBox="1"/>
          <p:nvPr/>
        </p:nvSpPr>
        <p:spPr>
          <a:xfrm>
            <a:off x="6375900" y="4393800"/>
            <a:ext cx="2768100" cy="749700"/>
          </a:xfrm>
          <a:prstGeom prst="rect">
            <a:avLst/>
          </a:prstGeom>
          <a:solidFill>
            <a:schemeClr val="lt1"/>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Sánchez-Sáez et al. (2020)</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@wandering_astro (illustrations)</a:t>
            </a:r>
            <a:endParaRPr b="0" i="0" sz="1400" u="none" cap="none" strike="noStrike">
              <a:solidFill>
                <a:srgbClr val="000000"/>
              </a:solidFill>
              <a:latin typeface="Arial"/>
              <a:ea typeface="Arial"/>
              <a:cs typeface="Arial"/>
              <a:sym typeface="Arial"/>
            </a:endParaRPr>
          </a:p>
        </p:txBody>
      </p:sp>
      <p:grpSp>
        <p:nvGrpSpPr>
          <p:cNvPr id="126" name="Google Shape;126;p27"/>
          <p:cNvGrpSpPr/>
          <p:nvPr/>
        </p:nvGrpSpPr>
        <p:grpSpPr>
          <a:xfrm>
            <a:off x="558913" y="375487"/>
            <a:ext cx="8280293" cy="4767922"/>
            <a:chOff x="1478718" y="707400"/>
            <a:chExt cx="7360260" cy="4436101"/>
          </a:xfrm>
        </p:grpSpPr>
        <p:pic>
          <p:nvPicPr>
            <p:cNvPr id="127" name="Google Shape;127;p27"/>
            <p:cNvPicPr preferRelativeResize="0"/>
            <p:nvPr/>
          </p:nvPicPr>
          <p:blipFill rotWithShape="1">
            <a:blip r:embed="rId3">
              <a:alphaModFix/>
            </a:blip>
            <a:srcRect b="0" l="0" r="0" t="0"/>
            <a:stretch/>
          </p:blipFill>
          <p:spPr>
            <a:xfrm>
              <a:off x="1478718" y="707400"/>
              <a:ext cx="7360260" cy="4436101"/>
            </a:xfrm>
            <a:prstGeom prst="rect">
              <a:avLst/>
            </a:prstGeom>
            <a:noFill/>
            <a:ln>
              <a:noFill/>
            </a:ln>
          </p:spPr>
        </p:pic>
        <p:sp>
          <p:nvSpPr>
            <p:cNvPr id="128" name="Google Shape;128;p27"/>
            <p:cNvSpPr/>
            <p:nvPr/>
          </p:nvSpPr>
          <p:spPr>
            <a:xfrm>
              <a:off x="1589325" y="716075"/>
              <a:ext cx="2682900" cy="12051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29" name="Google Shape;129;p27"/>
          <p:cNvSpPr txBox="1"/>
          <p:nvPr>
            <p:ph type="title"/>
          </p:nvPr>
        </p:nvSpPr>
        <p:spPr>
          <a:xfrm>
            <a:off x="0" y="0"/>
            <a:ext cx="8520600" cy="707400"/>
          </a:xfrm>
          <a:prstGeom prst="rect">
            <a:avLst/>
          </a:prstGeom>
          <a:noFill/>
          <a:ln>
            <a:noFill/>
          </a:ln>
        </p:spPr>
        <p:txBody>
          <a:bodyPr anchorCtr="0" anchor="t" bIns="91425" lIns="91425" spcFirstLastPara="1" rIns="91425" wrap="square" tIns="91425">
            <a:normAutofit fontScale="90000"/>
          </a:bodyPr>
          <a:lstStyle/>
          <a:p>
            <a:pPr indent="0" lvl="0" marL="0" rtl="0" algn="l">
              <a:spcBef>
                <a:spcPts val="0"/>
              </a:spcBef>
              <a:spcAft>
                <a:spcPts val="0"/>
              </a:spcAft>
              <a:buSzPct val="111111"/>
              <a:buNone/>
            </a:pPr>
            <a:r>
              <a:rPr lang="en"/>
              <a:t>We must classify a zoo of astronomical events</a:t>
            </a:r>
            <a:endParaRPr/>
          </a:p>
          <a:p>
            <a:pPr indent="0" lvl="0" marL="0" rtl="0" algn="l">
              <a:lnSpc>
                <a:spcPct val="100000"/>
              </a:lnSpc>
              <a:spcBef>
                <a:spcPts val="0"/>
              </a:spcBef>
              <a:spcAft>
                <a:spcPts val="0"/>
              </a:spcAft>
              <a:buSzPct val="111111"/>
              <a:buNone/>
            </a:pPr>
            <a:r>
              <a:t/>
            </a:r>
            <a:endParaRPr/>
          </a:p>
        </p:txBody>
      </p:sp>
      <p:sp>
        <p:nvSpPr>
          <p:cNvPr id="130" name="Google Shape;130;p27"/>
          <p:cNvSpPr/>
          <p:nvPr/>
        </p:nvSpPr>
        <p:spPr>
          <a:xfrm>
            <a:off x="385075" y="1694025"/>
            <a:ext cx="8628000" cy="3449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31" name="Google Shape;131;p27"/>
          <p:cNvSpPr txBox="1"/>
          <p:nvPr/>
        </p:nvSpPr>
        <p:spPr>
          <a:xfrm>
            <a:off x="6375900" y="4393800"/>
            <a:ext cx="2768100" cy="749700"/>
          </a:xfrm>
          <a:prstGeom prst="rect">
            <a:avLst/>
          </a:prstGeom>
          <a:solidFill>
            <a:schemeClr val="lt1"/>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Sánchez-Sáez et al. (2020)</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@wandering_astro (illustrations)</a:t>
            </a:r>
            <a:endParaRPr b="0" i="0" sz="1400" u="none" cap="none" strike="noStrike">
              <a:solidFill>
                <a:srgbClr val="000000"/>
              </a:solidFill>
              <a:latin typeface="Arial"/>
              <a:ea typeface="Arial"/>
              <a:cs typeface="Arial"/>
              <a:sym typeface="Arial"/>
            </a:endParaRPr>
          </a:p>
        </p:txBody>
      </p:sp>
      <p:sp>
        <p:nvSpPr>
          <p:cNvPr id="132" name="Google Shape;132;p27"/>
          <p:cNvSpPr/>
          <p:nvPr/>
        </p:nvSpPr>
        <p:spPr>
          <a:xfrm>
            <a:off x="6670750" y="755675"/>
            <a:ext cx="2406900" cy="3449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8"/>
          <p:cNvSpPr txBox="1"/>
          <p:nvPr/>
        </p:nvSpPr>
        <p:spPr>
          <a:xfrm>
            <a:off x="6375900" y="4393800"/>
            <a:ext cx="2768100" cy="749700"/>
          </a:xfrm>
          <a:prstGeom prst="rect">
            <a:avLst/>
          </a:prstGeom>
          <a:solidFill>
            <a:schemeClr val="lt1"/>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Sánchez-Sáez et al. (2020)</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@wandering_astro (illustrations)</a:t>
            </a:r>
            <a:endParaRPr b="0" i="0" sz="1400" u="none" cap="none" strike="noStrike">
              <a:solidFill>
                <a:srgbClr val="000000"/>
              </a:solidFill>
              <a:latin typeface="Arial"/>
              <a:ea typeface="Arial"/>
              <a:cs typeface="Arial"/>
              <a:sym typeface="Arial"/>
            </a:endParaRPr>
          </a:p>
        </p:txBody>
      </p:sp>
      <p:grpSp>
        <p:nvGrpSpPr>
          <p:cNvPr id="138" name="Google Shape;138;p28"/>
          <p:cNvGrpSpPr/>
          <p:nvPr/>
        </p:nvGrpSpPr>
        <p:grpSpPr>
          <a:xfrm>
            <a:off x="558913" y="375487"/>
            <a:ext cx="8280293" cy="4767922"/>
            <a:chOff x="1478718" y="707400"/>
            <a:chExt cx="7360260" cy="4436101"/>
          </a:xfrm>
        </p:grpSpPr>
        <p:pic>
          <p:nvPicPr>
            <p:cNvPr id="139" name="Google Shape;139;p28"/>
            <p:cNvPicPr preferRelativeResize="0"/>
            <p:nvPr/>
          </p:nvPicPr>
          <p:blipFill rotWithShape="1">
            <a:blip r:embed="rId3">
              <a:alphaModFix/>
            </a:blip>
            <a:srcRect b="0" l="0" r="0" t="0"/>
            <a:stretch/>
          </p:blipFill>
          <p:spPr>
            <a:xfrm>
              <a:off x="1478718" y="707400"/>
              <a:ext cx="7360260" cy="4436101"/>
            </a:xfrm>
            <a:prstGeom prst="rect">
              <a:avLst/>
            </a:prstGeom>
            <a:noFill/>
            <a:ln>
              <a:noFill/>
            </a:ln>
          </p:spPr>
        </p:pic>
        <p:sp>
          <p:nvSpPr>
            <p:cNvPr id="140" name="Google Shape;140;p28"/>
            <p:cNvSpPr/>
            <p:nvPr/>
          </p:nvSpPr>
          <p:spPr>
            <a:xfrm>
              <a:off x="1589325" y="716075"/>
              <a:ext cx="2682900" cy="12051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41" name="Google Shape;141;p28"/>
          <p:cNvSpPr txBox="1"/>
          <p:nvPr>
            <p:ph type="title"/>
          </p:nvPr>
        </p:nvSpPr>
        <p:spPr>
          <a:xfrm>
            <a:off x="0" y="0"/>
            <a:ext cx="8520600" cy="7074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We must classify a zoo of astronomical events</a:t>
            </a:r>
            <a:endParaRPr/>
          </a:p>
        </p:txBody>
      </p:sp>
      <p:sp>
        <p:nvSpPr>
          <p:cNvPr id="142" name="Google Shape;142;p28"/>
          <p:cNvSpPr/>
          <p:nvPr/>
        </p:nvSpPr>
        <p:spPr>
          <a:xfrm>
            <a:off x="385075" y="2413750"/>
            <a:ext cx="8628000" cy="27297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43" name="Google Shape;143;p28"/>
          <p:cNvSpPr txBox="1"/>
          <p:nvPr/>
        </p:nvSpPr>
        <p:spPr>
          <a:xfrm>
            <a:off x="6375900" y="4393800"/>
            <a:ext cx="2768100" cy="749700"/>
          </a:xfrm>
          <a:prstGeom prst="rect">
            <a:avLst/>
          </a:prstGeom>
          <a:solidFill>
            <a:schemeClr val="lt1"/>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Sánchez-Sáez et al. (2020)</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@wandering_astro (illustrations)</a:t>
            </a:r>
            <a:endParaRPr b="0" i="0" sz="1400" u="none" cap="none" strike="noStrike">
              <a:solidFill>
                <a:srgbClr val="000000"/>
              </a:solidFill>
              <a:latin typeface="Arial"/>
              <a:ea typeface="Arial"/>
              <a:cs typeface="Arial"/>
              <a:sym typeface="Arial"/>
            </a:endParaRPr>
          </a:p>
        </p:txBody>
      </p:sp>
      <p:sp>
        <p:nvSpPr>
          <p:cNvPr id="144" name="Google Shape;144;p28"/>
          <p:cNvSpPr/>
          <p:nvPr/>
        </p:nvSpPr>
        <p:spPr>
          <a:xfrm>
            <a:off x="6653175" y="746900"/>
            <a:ext cx="2406900" cy="3449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45" name="Google Shape;145;p28"/>
          <p:cNvSpPr/>
          <p:nvPr/>
        </p:nvSpPr>
        <p:spPr>
          <a:xfrm>
            <a:off x="5559200" y="1694000"/>
            <a:ext cx="1866300" cy="14835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46" name="Google Shape;146;p28"/>
          <p:cNvSpPr/>
          <p:nvPr/>
        </p:nvSpPr>
        <p:spPr>
          <a:xfrm>
            <a:off x="234550" y="2206275"/>
            <a:ext cx="3206100" cy="14835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pic>
        <p:nvPicPr>
          <p:cNvPr id="147" name="Google Shape;147;p28"/>
          <p:cNvPicPr preferRelativeResize="0"/>
          <p:nvPr/>
        </p:nvPicPr>
        <p:blipFill>
          <a:blip r:embed="rId4">
            <a:alphaModFix/>
          </a:blip>
          <a:stretch>
            <a:fillRect/>
          </a:stretch>
        </p:blipFill>
        <p:spPr>
          <a:xfrm>
            <a:off x="672475" y="2364076"/>
            <a:ext cx="1653524" cy="1653524"/>
          </a:xfrm>
          <a:prstGeom prst="rect">
            <a:avLst/>
          </a:prstGeom>
          <a:noFill/>
          <a:ln>
            <a:noFill/>
          </a:ln>
        </p:spPr>
      </p:pic>
      <p:pic>
        <p:nvPicPr>
          <p:cNvPr id="148" name="Google Shape;148;p28"/>
          <p:cNvPicPr preferRelativeResize="0"/>
          <p:nvPr/>
        </p:nvPicPr>
        <p:blipFill>
          <a:blip r:embed="rId5">
            <a:alphaModFix/>
          </a:blip>
          <a:stretch>
            <a:fillRect/>
          </a:stretch>
        </p:blipFill>
        <p:spPr>
          <a:xfrm>
            <a:off x="3027250" y="2764850"/>
            <a:ext cx="2306625" cy="1297475"/>
          </a:xfrm>
          <a:prstGeom prst="rect">
            <a:avLst/>
          </a:prstGeom>
          <a:noFill/>
          <a:ln>
            <a:noFill/>
          </a:ln>
        </p:spPr>
      </p:pic>
      <p:pic>
        <p:nvPicPr>
          <p:cNvPr id="149" name="Google Shape;149;p28"/>
          <p:cNvPicPr preferRelativeResize="0"/>
          <p:nvPr/>
        </p:nvPicPr>
        <p:blipFill rotWithShape="1">
          <a:blip r:embed="rId6">
            <a:alphaModFix/>
          </a:blip>
          <a:srcRect b="18144" l="29112" r="30688" t="18170"/>
          <a:stretch/>
        </p:blipFill>
        <p:spPr>
          <a:xfrm>
            <a:off x="6152900" y="2211286"/>
            <a:ext cx="1653526" cy="147347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9"/>
          <p:cNvSpPr txBox="1"/>
          <p:nvPr/>
        </p:nvSpPr>
        <p:spPr>
          <a:xfrm>
            <a:off x="6375900" y="4393800"/>
            <a:ext cx="2768100" cy="749700"/>
          </a:xfrm>
          <a:prstGeom prst="rect">
            <a:avLst/>
          </a:prstGeom>
          <a:solidFill>
            <a:schemeClr val="lt1"/>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Sánchez-Sáez et al. (2020)</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@wandering_astro (illustrations)</a:t>
            </a:r>
            <a:endParaRPr b="0" i="0" sz="1400" u="none" cap="none" strike="noStrike">
              <a:solidFill>
                <a:srgbClr val="000000"/>
              </a:solidFill>
              <a:latin typeface="Arial"/>
              <a:ea typeface="Arial"/>
              <a:cs typeface="Arial"/>
              <a:sym typeface="Arial"/>
            </a:endParaRPr>
          </a:p>
        </p:txBody>
      </p:sp>
      <p:grpSp>
        <p:nvGrpSpPr>
          <p:cNvPr id="155" name="Google Shape;155;p29"/>
          <p:cNvGrpSpPr/>
          <p:nvPr/>
        </p:nvGrpSpPr>
        <p:grpSpPr>
          <a:xfrm>
            <a:off x="558913" y="375487"/>
            <a:ext cx="8280293" cy="4767922"/>
            <a:chOff x="1478718" y="707400"/>
            <a:chExt cx="7360260" cy="4436101"/>
          </a:xfrm>
        </p:grpSpPr>
        <p:pic>
          <p:nvPicPr>
            <p:cNvPr id="156" name="Google Shape;156;p29"/>
            <p:cNvPicPr preferRelativeResize="0"/>
            <p:nvPr/>
          </p:nvPicPr>
          <p:blipFill rotWithShape="1">
            <a:blip r:embed="rId3">
              <a:alphaModFix/>
            </a:blip>
            <a:srcRect b="0" l="0" r="0" t="0"/>
            <a:stretch/>
          </p:blipFill>
          <p:spPr>
            <a:xfrm>
              <a:off x="1478718" y="707400"/>
              <a:ext cx="7360260" cy="4436101"/>
            </a:xfrm>
            <a:prstGeom prst="rect">
              <a:avLst/>
            </a:prstGeom>
            <a:noFill/>
            <a:ln>
              <a:noFill/>
            </a:ln>
          </p:spPr>
        </p:pic>
        <p:sp>
          <p:nvSpPr>
            <p:cNvPr id="157" name="Google Shape;157;p29"/>
            <p:cNvSpPr/>
            <p:nvPr/>
          </p:nvSpPr>
          <p:spPr>
            <a:xfrm>
              <a:off x="1589325" y="716075"/>
              <a:ext cx="2682900" cy="12051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58" name="Google Shape;158;p29"/>
          <p:cNvSpPr txBox="1"/>
          <p:nvPr>
            <p:ph type="title"/>
          </p:nvPr>
        </p:nvSpPr>
        <p:spPr>
          <a:xfrm>
            <a:off x="0" y="0"/>
            <a:ext cx="8520600" cy="707400"/>
          </a:xfrm>
          <a:prstGeom prst="rect">
            <a:avLst/>
          </a:prstGeom>
          <a:noFill/>
          <a:ln>
            <a:noFill/>
          </a:ln>
        </p:spPr>
        <p:txBody>
          <a:bodyPr anchorCtr="0" anchor="t" bIns="91425" lIns="91425" spcFirstLastPara="1" rIns="91425" wrap="square" tIns="91425">
            <a:normAutofit fontScale="90000"/>
          </a:bodyPr>
          <a:lstStyle/>
          <a:p>
            <a:pPr indent="0" lvl="0" marL="0" rtl="0" algn="l">
              <a:spcBef>
                <a:spcPts val="0"/>
              </a:spcBef>
              <a:spcAft>
                <a:spcPts val="0"/>
              </a:spcAft>
              <a:buSzPct val="111111"/>
              <a:buNone/>
            </a:pPr>
            <a:r>
              <a:rPr lang="en"/>
              <a:t>We must classify a zoo of astronomical events</a:t>
            </a:r>
            <a:endParaRPr/>
          </a:p>
          <a:p>
            <a:pPr indent="0" lvl="0" marL="0" rtl="0" algn="l">
              <a:lnSpc>
                <a:spcPct val="100000"/>
              </a:lnSpc>
              <a:spcBef>
                <a:spcPts val="0"/>
              </a:spcBef>
              <a:spcAft>
                <a:spcPts val="0"/>
              </a:spcAft>
              <a:buSzPct val="111111"/>
              <a:buNone/>
            </a:pPr>
            <a:r>
              <a:t/>
            </a:r>
            <a:endParaRPr/>
          </a:p>
        </p:txBody>
      </p:sp>
      <p:sp>
        <p:nvSpPr>
          <p:cNvPr id="159" name="Google Shape;159;p29"/>
          <p:cNvSpPr txBox="1"/>
          <p:nvPr/>
        </p:nvSpPr>
        <p:spPr>
          <a:xfrm>
            <a:off x="6375900" y="4393800"/>
            <a:ext cx="2768100" cy="749700"/>
          </a:xfrm>
          <a:prstGeom prst="rect">
            <a:avLst/>
          </a:prstGeom>
          <a:solidFill>
            <a:schemeClr val="lt1"/>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Sánchez-Sáez et al. (2020)</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@wandering_astro (illustrations)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30"/>
          <p:cNvSpPr txBox="1"/>
          <p:nvPr>
            <p:ph idx="4294967295" type="title"/>
          </p:nvPr>
        </p:nvSpPr>
        <p:spPr>
          <a:xfrm>
            <a:off x="33200" y="0"/>
            <a:ext cx="8832300" cy="707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a:t>Astrophysical events can be observed in many ways</a:t>
            </a:r>
            <a:endParaRPr/>
          </a:p>
        </p:txBody>
      </p:sp>
      <p:pic>
        <p:nvPicPr>
          <p:cNvPr id="165" name="Google Shape;165;p30"/>
          <p:cNvPicPr preferRelativeResize="0"/>
          <p:nvPr/>
        </p:nvPicPr>
        <p:blipFill>
          <a:blip r:embed="rId3">
            <a:alphaModFix/>
          </a:blip>
          <a:stretch>
            <a:fillRect/>
          </a:stretch>
        </p:blipFill>
        <p:spPr>
          <a:xfrm>
            <a:off x="2336525" y="821500"/>
            <a:ext cx="4470943" cy="413129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31"/>
          <p:cNvSpPr txBox="1"/>
          <p:nvPr>
            <p:ph idx="4294967295" type="title"/>
          </p:nvPr>
        </p:nvSpPr>
        <p:spPr>
          <a:xfrm>
            <a:off x="33200" y="0"/>
            <a:ext cx="8832300" cy="707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a:t>How does one decide upon a taxonomy anyway?</a:t>
            </a:r>
            <a:endParaRPr/>
          </a:p>
        </p:txBody>
      </p:sp>
      <p:pic>
        <p:nvPicPr>
          <p:cNvPr id="171" name="Google Shape;171;p31"/>
          <p:cNvPicPr preferRelativeResize="0"/>
          <p:nvPr/>
        </p:nvPicPr>
        <p:blipFill>
          <a:blip r:embed="rId3">
            <a:alphaModFix/>
          </a:blip>
          <a:stretch>
            <a:fillRect/>
          </a:stretch>
        </p:blipFill>
        <p:spPr>
          <a:xfrm>
            <a:off x="1817800" y="851000"/>
            <a:ext cx="5508400" cy="41313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pic>
        <p:nvPicPr>
          <p:cNvPr id="176" name="Google Shape;176;p32"/>
          <p:cNvPicPr preferRelativeResize="0"/>
          <p:nvPr/>
        </p:nvPicPr>
        <p:blipFill>
          <a:blip r:embed="rId3">
            <a:alphaModFix/>
          </a:blip>
          <a:stretch>
            <a:fillRect/>
          </a:stretch>
        </p:blipFill>
        <p:spPr>
          <a:xfrm>
            <a:off x="1508713" y="1057975"/>
            <a:ext cx="6126574" cy="3817149"/>
          </a:xfrm>
          <a:prstGeom prst="rect">
            <a:avLst/>
          </a:prstGeom>
          <a:noFill/>
          <a:ln>
            <a:noFill/>
          </a:ln>
        </p:spPr>
      </p:pic>
      <p:sp>
        <p:nvSpPr>
          <p:cNvPr id="177" name="Google Shape;177;p32"/>
          <p:cNvSpPr txBox="1"/>
          <p:nvPr>
            <p:ph idx="4294967295" type="title"/>
          </p:nvPr>
        </p:nvSpPr>
        <p:spPr>
          <a:xfrm>
            <a:off x="33200" y="0"/>
            <a:ext cx="8832300" cy="707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a:t>How does one decide upon a taxonomy anyway?</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pic>
        <p:nvPicPr>
          <p:cNvPr id="182" name="Google Shape;182;p33"/>
          <p:cNvPicPr preferRelativeResize="0"/>
          <p:nvPr/>
        </p:nvPicPr>
        <p:blipFill rotWithShape="1">
          <a:blip r:embed="rId3">
            <a:alphaModFix/>
          </a:blip>
          <a:srcRect b="0" l="0" r="0" t="12419"/>
          <a:stretch/>
        </p:blipFill>
        <p:spPr>
          <a:xfrm>
            <a:off x="257725" y="1272700"/>
            <a:ext cx="8839199" cy="3870799"/>
          </a:xfrm>
          <a:prstGeom prst="rect">
            <a:avLst/>
          </a:prstGeom>
          <a:noFill/>
          <a:ln>
            <a:noFill/>
          </a:ln>
        </p:spPr>
      </p:pic>
      <p:sp>
        <p:nvSpPr>
          <p:cNvPr id="183" name="Google Shape;183;p33"/>
          <p:cNvSpPr txBox="1"/>
          <p:nvPr>
            <p:ph idx="4294967295" type="title"/>
          </p:nvPr>
        </p:nvSpPr>
        <p:spPr>
          <a:xfrm>
            <a:off x="33200" y="0"/>
            <a:ext cx="8832300" cy="707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600"/>
              <a:buNone/>
            </a:pPr>
            <a:r>
              <a:rPr lang="en"/>
              <a:t>Taxonomy: features or physics?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34"/>
          <p:cNvSpPr txBox="1"/>
          <p:nvPr>
            <p:ph idx="4294967295" type="title"/>
          </p:nvPr>
        </p:nvSpPr>
        <p:spPr>
          <a:xfrm>
            <a:off x="155850" y="1627375"/>
            <a:ext cx="8832300" cy="707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3600"/>
              <a:buNone/>
            </a:pPr>
            <a:r>
              <a:rPr lang="en"/>
              <a:t>Does any of these even matter for </a:t>
            </a:r>
            <a:r>
              <a:rPr lang="en"/>
              <a:t>classification</a:t>
            </a:r>
            <a:r>
              <a:rPr lang="en"/>
              <a:t>?</a:t>
            </a:r>
            <a:endParaRPr/>
          </a:p>
          <a:p>
            <a:pPr indent="0" lvl="0" marL="0" rtl="0" algn="ctr">
              <a:lnSpc>
                <a:spcPct val="100000"/>
              </a:lnSpc>
              <a:spcBef>
                <a:spcPts val="0"/>
              </a:spcBef>
              <a:spcAft>
                <a:spcPts val="0"/>
              </a:spcAft>
              <a:buSzPts val="3600"/>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35"/>
          <p:cNvSpPr txBox="1"/>
          <p:nvPr>
            <p:ph idx="4294967295" type="title"/>
          </p:nvPr>
        </p:nvSpPr>
        <p:spPr>
          <a:xfrm>
            <a:off x="155850" y="1627375"/>
            <a:ext cx="8832300" cy="707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3600"/>
              <a:buNone/>
            </a:pPr>
            <a:r>
              <a:rPr lang="en"/>
              <a:t>Does any of these even matter for classification?</a:t>
            </a:r>
            <a:endParaRPr/>
          </a:p>
          <a:p>
            <a:pPr indent="0" lvl="0" marL="0" rtl="0" algn="ctr">
              <a:lnSpc>
                <a:spcPct val="100000"/>
              </a:lnSpc>
              <a:spcBef>
                <a:spcPts val="0"/>
              </a:spcBef>
              <a:spcAft>
                <a:spcPts val="0"/>
              </a:spcAft>
              <a:buSzPts val="3600"/>
              <a:buNone/>
            </a:pPr>
            <a:r>
              <a:rPr lang="en"/>
              <a:t>Traditionally: no!</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36"/>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Classic classification objective: cross entropy</a:t>
            </a:r>
            <a:endParaRPr/>
          </a:p>
        </p:txBody>
      </p:sp>
      <p:sp>
        <p:nvSpPr>
          <p:cNvPr id="199" name="Google Shape;199;p36"/>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pic>
        <p:nvPicPr>
          <p:cNvPr id="200" name="Google Shape;200;p36"/>
          <p:cNvPicPr preferRelativeResize="0"/>
          <p:nvPr/>
        </p:nvPicPr>
        <p:blipFill rotWithShape="1">
          <a:blip r:embed="rId3">
            <a:alphaModFix/>
          </a:blip>
          <a:srcRect b="17063" l="13531" r="14381" t="44369"/>
          <a:stretch/>
        </p:blipFill>
        <p:spPr>
          <a:xfrm>
            <a:off x="1276125" y="1688437"/>
            <a:ext cx="6591750" cy="198367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37"/>
          <p:cNvSpPr txBox="1"/>
          <p:nvPr>
            <p:ph type="title"/>
          </p:nvPr>
        </p:nvSpPr>
        <p:spPr>
          <a:xfrm>
            <a:off x="311700" y="172950"/>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But we can incorporate this hierarchy</a:t>
            </a:r>
            <a:endParaRPr/>
          </a:p>
        </p:txBody>
      </p:sp>
      <p:sp>
        <p:nvSpPr>
          <p:cNvPr id="206" name="Google Shape;206;p37"/>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Physics-based vs [feature based]</a:t>
            </a:r>
            <a:endParaRPr/>
          </a:p>
        </p:txBody>
      </p:sp>
      <p:pic>
        <p:nvPicPr>
          <p:cNvPr id="207" name="Google Shape;207;p37"/>
          <p:cNvPicPr preferRelativeResize="0"/>
          <p:nvPr/>
        </p:nvPicPr>
        <p:blipFill>
          <a:blip r:embed="rId3">
            <a:alphaModFix/>
          </a:blip>
          <a:stretch>
            <a:fillRect/>
          </a:stretch>
        </p:blipFill>
        <p:spPr>
          <a:xfrm>
            <a:off x="0" y="1135124"/>
            <a:ext cx="9144002" cy="2873253"/>
          </a:xfrm>
          <a:prstGeom prst="rect">
            <a:avLst/>
          </a:prstGeom>
          <a:noFill/>
          <a:ln>
            <a:noFill/>
          </a:ln>
        </p:spPr>
      </p:pic>
      <p:sp>
        <p:nvSpPr>
          <p:cNvPr id="208" name="Google Shape;208;p37"/>
          <p:cNvSpPr txBox="1"/>
          <p:nvPr/>
        </p:nvSpPr>
        <p:spPr>
          <a:xfrm>
            <a:off x="6521525" y="4608100"/>
            <a:ext cx="2817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latin typeface="Open Sans"/>
                <a:ea typeface="Open Sans"/>
                <a:cs typeface="Open Sans"/>
                <a:sym typeface="Open Sans"/>
              </a:rPr>
              <a:t>Bertinetto+20, VAV+25</a:t>
            </a:r>
            <a:endParaRPr sz="1800">
              <a:solidFill>
                <a:schemeClr val="dk2"/>
              </a:solidFill>
              <a:latin typeface="Open Sans"/>
              <a:ea typeface="Open Sans"/>
              <a:cs typeface="Open Sans"/>
              <a:sym typeface="Open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38"/>
          <p:cNvSpPr txBox="1"/>
          <p:nvPr>
            <p:ph type="title"/>
          </p:nvPr>
        </p:nvSpPr>
        <p:spPr>
          <a:xfrm>
            <a:off x="311700" y="172950"/>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But we can incorporate this hierarchy</a:t>
            </a:r>
            <a:endParaRPr/>
          </a:p>
        </p:txBody>
      </p:sp>
      <p:sp>
        <p:nvSpPr>
          <p:cNvPr id="214" name="Google Shape;214;p38"/>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Physics-based vs [feature based]</a:t>
            </a:r>
            <a:endParaRPr/>
          </a:p>
        </p:txBody>
      </p:sp>
      <p:pic>
        <p:nvPicPr>
          <p:cNvPr id="215" name="Google Shape;215;p38"/>
          <p:cNvPicPr preferRelativeResize="0"/>
          <p:nvPr/>
        </p:nvPicPr>
        <p:blipFill>
          <a:blip r:embed="rId3">
            <a:alphaModFix/>
          </a:blip>
          <a:stretch>
            <a:fillRect/>
          </a:stretch>
        </p:blipFill>
        <p:spPr>
          <a:xfrm>
            <a:off x="0" y="1135124"/>
            <a:ext cx="9144002" cy="2873253"/>
          </a:xfrm>
          <a:prstGeom prst="rect">
            <a:avLst/>
          </a:prstGeom>
          <a:noFill/>
          <a:ln>
            <a:noFill/>
          </a:ln>
        </p:spPr>
      </p:pic>
      <p:sp>
        <p:nvSpPr>
          <p:cNvPr id="216" name="Google Shape;216;p38"/>
          <p:cNvSpPr txBox="1"/>
          <p:nvPr/>
        </p:nvSpPr>
        <p:spPr>
          <a:xfrm>
            <a:off x="6521525" y="4608100"/>
            <a:ext cx="2817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latin typeface="Open Sans"/>
                <a:ea typeface="Open Sans"/>
                <a:cs typeface="Open Sans"/>
                <a:sym typeface="Open Sans"/>
              </a:rPr>
              <a:t>Bertinetto+20, VAV+25</a:t>
            </a:r>
            <a:endParaRPr sz="1800">
              <a:solidFill>
                <a:schemeClr val="dk2"/>
              </a:solidFill>
              <a:latin typeface="Open Sans"/>
              <a:ea typeface="Open Sans"/>
              <a:cs typeface="Open Sans"/>
              <a:sym typeface="Open Sans"/>
            </a:endParaRPr>
          </a:p>
        </p:txBody>
      </p:sp>
      <p:pic>
        <p:nvPicPr>
          <p:cNvPr id="217" name="Google Shape;217;p38"/>
          <p:cNvPicPr preferRelativeResize="0"/>
          <p:nvPr/>
        </p:nvPicPr>
        <p:blipFill>
          <a:blip r:embed="rId4">
            <a:alphaModFix/>
          </a:blip>
          <a:stretch>
            <a:fillRect/>
          </a:stretch>
        </p:blipFill>
        <p:spPr>
          <a:xfrm>
            <a:off x="421300" y="2571750"/>
            <a:ext cx="5270300" cy="1650125"/>
          </a:xfrm>
          <a:prstGeom prst="rect">
            <a:avLst/>
          </a:prstGeom>
          <a:noFill/>
          <a:ln cap="flat" cmpd="sng" w="19050">
            <a:solidFill>
              <a:schemeClr val="accent3"/>
            </a:solidFill>
            <a:prstDash val="solid"/>
            <a:round/>
            <a:headEnd len="sm" w="sm" type="none"/>
            <a:tailEnd len="sm" w="sm" type="none"/>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39"/>
          <p:cNvSpPr txBox="1"/>
          <p:nvPr>
            <p:ph type="title"/>
          </p:nvPr>
        </p:nvSpPr>
        <p:spPr>
          <a:xfrm>
            <a:off x="127375" y="137816"/>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Hierarchical</a:t>
            </a:r>
            <a:r>
              <a:rPr lang="en"/>
              <a:t> cross entropy</a:t>
            </a:r>
            <a:endParaRPr/>
          </a:p>
        </p:txBody>
      </p:sp>
      <p:pic>
        <p:nvPicPr>
          <p:cNvPr id="223" name="Google Shape;223;p39"/>
          <p:cNvPicPr preferRelativeResize="0"/>
          <p:nvPr/>
        </p:nvPicPr>
        <p:blipFill>
          <a:blip r:embed="rId3">
            <a:alphaModFix/>
          </a:blip>
          <a:stretch>
            <a:fillRect/>
          </a:stretch>
        </p:blipFill>
        <p:spPr>
          <a:xfrm>
            <a:off x="1018175" y="1170900"/>
            <a:ext cx="6230149" cy="1266650"/>
          </a:xfrm>
          <a:prstGeom prst="rect">
            <a:avLst/>
          </a:prstGeom>
          <a:noFill/>
          <a:ln>
            <a:noFill/>
          </a:ln>
        </p:spPr>
      </p:pic>
      <p:grpSp>
        <p:nvGrpSpPr>
          <p:cNvPr id="224" name="Google Shape;224;p39"/>
          <p:cNvGrpSpPr/>
          <p:nvPr/>
        </p:nvGrpSpPr>
        <p:grpSpPr>
          <a:xfrm>
            <a:off x="207875" y="2437538"/>
            <a:ext cx="2654400" cy="2433562"/>
            <a:chOff x="5652575" y="807500"/>
            <a:chExt cx="2654400" cy="2433562"/>
          </a:xfrm>
        </p:grpSpPr>
        <p:pic>
          <p:nvPicPr>
            <p:cNvPr id="225" name="Google Shape;225;p39"/>
            <p:cNvPicPr preferRelativeResize="0"/>
            <p:nvPr/>
          </p:nvPicPr>
          <p:blipFill>
            <a:blip r:embed="rId4">
              <a:alphaModFix/>
            </a:blip>
            <a:stretch>
              <a:fillRect/>
            </a:stretch>
          </p:blipFill>
          <p:spPr>
            <a:xfrm>
              <a:off x="5697924" y="822075"/>
              <a:ext cx="2609050" cy="2418987"/>
            </a:xfrm>
            <a:prstGeom prst="rect">
              <a:avLst/>
            </a:prstGeom>
            <a:noFill/>
            <a:ln>
              <a:noFill/>
            </a:ln>
          </p:spPr>
        </p:pic>
        <p:sp>
          <p:nvSpPr>
            <p:cNvPr id="226" name="Google Shape;226;p39"/>
            <p:cNvSpPr/>
            <p:nvPr/>
          </p:nvSpPr>
          <p:spPr>
            <a:xfrm>
              <a:off x="5652575" y="807500"/>
              <a:ext cx="667200" cy="47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sp>
        <p:nvSpPr>
          <p:cNvPr id="227" name="Google Shape;227;p39"/>
          <p:cNvSpPr txBox="1"/>
          <p:nvPr/>
        </p:nvSpPr>
        <p:spPr>
          <a:xfrm>
            <a:off x="5020625" y="2066175"/>
            <a:ext cx="48978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accent3"/>
                </a:solidFill>
                <a:latin typeface="Open Sans"/>
                <a:ea typeface="Open Sans"/>
                <a:cs typeface="Open Sans"/>
                <a:sym typeface="Open Sans"/>
              </a:rPr>
              <a:t>Predicted class</a:t>
            </a:r>
            <a:endParaRPr sz="1800">
              <a:solidFill>
                <a:schemeClr val="accent3"/>
              </a:solidFill>
              <a:latin typeface="Open Sans"/>
              <a:ea typeface="Open Sans"/>
              <a:cs typeface="Open Sans"/>
              <a:sym typeface="Open Sans"/>
            </a:endParaRPr>
          </a:p>
        </p:txBody>
      </p:sp>
      <p:sp>
        <p:nvSpPr>
          <p:cNvPr id="228" name="Google Shape;228;p39"/>
          <p:cNvSpPr txBox="1"/>
          <p:nvPr/>
        </p:nvSpPr>
        <p:spPr>
          <a:xfrm>
            <a:off x="3862018" y="1170900"/>
            <a:ext cx="48978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0000FF"/>
                </a:solidFill>
                <a:latin typeface="Open Sans"/>
                <a:ea typeface="Open Sans"/>
                <a:cs typeface="Open Sans"/>
                <a:sym typeface="Open Sans"/>
              </a:rPr>
              <a:t>True edge</a:t>
            </a:r>
            <a:endParaRPr sz="1800">
              <a:solidFill>
                <a:srgbClr val="0000FF"/>
              </a:solidFill>
              <a:latin typeface="Open Sans"/>
              <a:ea typeface="Open Sans"/>
              <a:cs typeface="Open Sans"/>
              <a:sym typeface="Open Sans"/>
            </a:endParaRPr>
          </a:p>
        </p:txBody>
      </p:sp>
      <p:sp>
        <p:nvSpPr>
          <p:cNvPr id="229" name="Google Shape;229;p39"/>
          <p:cNvSpPr txBox="1"/>
          <p:nvPr/>
        </p:nvSpPr>
        <p:spPr>
          <a:xfrm>
            <a:off x="4950300" y="4127700"/>
            <a:ext cx="41937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latin typeface="Open Sans"/>
                <a:ea typeface="Open Sans"/>
                <a:cs typeface="Open Sans"/>
                <a:sym typeface="Open Sans"/>
              </a:rPr>
              <a:t>Bertinetto+20, VAV+25</a:t>
            </a:r>
            <a:br>
              <a:rPr lang="en" sz="1800">
                <a:solidFill>
                  <a:schemeClr val="dk2"/>
                </a:solidFill>
                <a:latin typeface="Open Sans"/>
                <a:ea typeface="Open Sans"/>
                <a:cs typeface="Open Sans"/>
                <a:sym typeface="Open Sans"/>
              </a:rPr>
            </a:br>
            <a:r>
              <a:rPr lang="en" sz="1800">
                <a:solidFill>
                  <a:schemeClr val="dk2"/>
                </a:solidFill>
                <a:latin typeface="Open Sans"/>
                <a:ea typeface="Open Sans"/>
                <a:cs typeface="Open Sans"/>
                <a:sym typeface="Open Sans"/>
              </a:rPr>
              <a:t>VAV adds additional weighting to account for class imbalance</a:t>
            </a:r>
            <a:endParaRPr sz="1800">
              <a:solidFill>
                <a:schemeClr val="dk2"/>
              </a:solidFill>
              <a:latin typeface="Open Sans"/>
              <a:ea typeface="Open Sans"/>
              <a:cs typeface="Open Sans"/>
              <a:sym typeface="Open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40"/>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Hierarchical Cross Entropy…</a:t>
            </a:r>
            <a:endParaRPr/>
          </a:p>
        </p:txBody>
      </p:sp>
      <p:sp>
        <p:nvSpPr>
          <p:cNvPr id="235" name="Google Shape;235;p40"/>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Performs as well as flat classifiers, but not necessarily any better</a:t>
            </a:r>
            <a:endParaRPr/>
          </a:p>
          <a:p>
            <a:pPr indent="0" lvl="0" marL="0" rtl="0" algn="l">
              <a:spcBef>
                <a:spcPts val="0"/>
              </a:spcBef>
              <a:spcAft>
                <a:spcPts val="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41"/>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Hierarchical Cross Entropy…</a:t>
            </a:r>
            <a:endParaRPr/>
          </a:p>
        </p:txBody>
      </p:sp>
      <p:sp>
        <p:nvSpPr>
          <p:cNvPr id="241" name="Google Shape;241;p41"/>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Performs as well as flat classifiers, but not necessarily any better</a:t>
            </a:r>
            <a:endParaRPr/>
          </a:p>
          <a:p>
            <a:pPr indent="-342900" lvl="0" marL="457200" rtl="0" algn="l">
              <a:spcBef>
                <a:spcPts val="0"/>
              </a:spcBef>
              <a:spcAft>
                <a:spcPts val="0"/>
              </a:spcAft>
              <a:buSzPts val="1800"/>
              <a:buChar char="●"/>
            </a:pPr>
            <a:r>
              <a:rPr lang="en"/>
              <a:t>In theory, makes better ‘mistakes’ by labeling within the correct “family”</a:t>
            </a:r>
            <a:endParaRPr/>
          </a:p>
          <a:p>
            <a:pPr indent="-317500" lvl="1" marL="914400" rtl="0" algn="l">
              <a:spcBef>
                <a:spcPts val="0"/>
              </a:spcBef>
              <a:spcAft>
                <a:spcPts val="0"/>
              </a:spcAft>
              <a:buSzPts val="1400"/>
              <a:buChar char="○"/>
            </a:pPr>
            <a:r>
              <a:rPr lang="en"/>
              <a:t>In practice, this is not necessarily true for the astrophysical case</a:t>
            </a:r>
            <a:endParaRPr/>
          </a:p>
          <a:p>
            <a:pPr indent="0" lvl="0" marL="0" rtl="0" algn="l">
              <a:spcBef>
                <a:spcPts val="0"/>
              </a:spcBef>
              <a:spcAft>
                <a:spcPts val="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42"/>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Hierarchical Cross Entropy…</a:t>
            </a:r>
            <a:endParaRPr/>
          </a:p>
        </p:txBody>
      </p:sp>
      <p:sp>
        <p:nvSpPr>
          <p:cNvPr id="247" name="Google Shape;247;p42"/>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Performs as well as flat classifiers, but not necessarily any better</a:t>
            </a:r>
            <a:endParaRPr/>
          </a:p>
          <a:p>
            <a:pPr indent="-342900" lvl="0" marL="457200" rtl="0" algn="l">
              <a:spcBef>
                <a:spcPts val="0"/>
              </a:spcBef>
              <a:spcAft>
                <a:spcPts val="0"/>
              </a:spcAft>
              <a:buSzPts val="1800"/>
              <a:buChar char="●"/>
            </a:pPr>
            <a:r>
              <a:rPr lang="en"/>
              <a:t>In theory, makes better ‘mistakes’ by labeling within the correct “family”</a:t>
            </a:r>
            <a:endParaRPr/>
          </a:p>
          <a:p>
            <a:pPr indent="-317500" lvl="1" marL="914400" rtl="0" algn="l">
              <a:spcBef>
                <a:spcPts val="0"/>
              </a:spcBef>
              <a:spcAft>
                <a:spcPts val="0"/>
              </a:spcAft>
              <a:buSzPts val="1400"/>
              <a:buChar char="○"/>
            </a:pPr>
            <a:r>
              <a:rPr lang="en"/>
              <a:t>In practice, this is not necessarily true for the astrophysical case</a:t>
            </a:r>
            <a:endParaRPr/>
          </a:p>
          <a:p>
            <a:pPr indent="-342900" lvl="0" marL="457200" rtl="0" algn="l">
              <a:spcBef>
                <a:spcPts val="0"/>
              </a:spcBef>
              <a:spcAft>
                <a:spcPts val="0"/>
              </a:spcAft>
              <a:buSzPts val="1800"/>
              <a:buChar char="●"/>
            </a:pPr>
            <a:r>
              <a:rPr lang="en"/>
              <a:t>Gives notable flexibility in tasks</a:t>
            </a:r>
            <a:endParaRPr/>
          </a:p>
          <a:p>
            <a:pPr indent="-317500" lvl="1" marL="914400" rtl="0" algn="l">
              <a:spcBef>
                <a:spcPts val="0"/>
              </a:spcBef>
              <a:spcAft>
                <a:spcPts val="0"/>
              </a:spcAft>
              <a:buSzPts val="1400"/>
              <a:buChar char="○"/>
            </a:pPr>
            <a:r>
              <a:rPr lang="en"/>
              <a:t>By giving access to a “node-specific” pseudo-probability, one can answer many more classification questions without retraining</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43"/>
          <p:cNvSpPr txBox="1"/>
          <p:nvPr>
            <p:ph type="title"/>
          </p:nvPr>
        </p:nvSpPr>
        <p:spPr>
          <a:xfrm>
            <a:off x="311700" y="1597275"/>
            <a:ext cx="8520600" cy="7074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What if we want a feature-based taxonomy? </a:t>
            </a:r>
            <a:br>
              <a:rPr lang="en"/>
            </a:br>
            <a:r>
              <a:rPr lang="en"/>
              <a:t>Particularly valuable for fuzzy labels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44"/>
          <p:cNvSpPr txBox="1"/>
          <p:nvPr>
            <p:ph type="title"/>
          </p:nvPr>
        </p:nvSpPr>
        <p:spPr>
          <a:xfrm>
            <a:off x="311700" y="19047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E.g., some supernovae classes are clearly “fuzzy”</a:t>
            </a:r>
            <a:endParaRPr/>
          </a:p>
        </p:txBody>
      </p:sp>
      <p:sp>
        <p:nvSpPr>
          <p:cNvPr id="258" name="Google Shape;258;p44"/>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pic>
        <p:nvPicPr>
          <p:cNvPr id="259" name="Google Shape;259;p44"/>
          <p:cNvPicPr preferRelativeResize="0"/>
          <p:nvPr/>
        </p:nvPicPr>
        <p:blipFill>
          <a:blip r:embed="rId3">
            <a:alphaModFix/>
          </a:blip>
          <a:stretch>
            <a:fillRect/>
          </a:stretch>
        </p:blipFill>
        <p:spPr>
          <a:xfrm>
            <a:off x="0" y="981023"/>
            <a:ext cx="9144001" cy="387330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45"/>
          <p:cNvSpPr txBox="1"/>
          <p:nvPr>
            <p:ph type="title"/>
          </p:nvPr>
        </p:nvSpPr>
        <p:spPr>
          <a:xfrm>
            <a:off x="311700" y="199250"/>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Classification as a(n unsupervised) mixing problem</a:t>
            </a:r>
            <a:endParaRPr/>
          </a:p>
        </p:txBody>
      </p:sp>
      <p:sp>
        <p:nvSpPr>
          <p:cNvPr id="265" name="Google Shape;265;p45"/>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pic>
        <p:nvPicPr>
          <p:cNvPr id="266" name="Google Shape;266;p45"/>
          <p:cNvPicPr preferRelativeResize="0"/>
          <p:nvPr/>
        </p:nvPicPr>
        <p:blipFill rotWithShape="1">
          <a:blip r:embed="rId3">
            <a:alphaModFix/>
          </a:blip>
          <a:srcRect b="0" l="0" r="0" t="10491"/>
          <a:stretch/>
        </p:blipFill>
        <p:spPr>
          <a:xfrm>
            <a:off x="1958425" y="1152425"/>
            <a:ext cx="4374476" cy="3841849"/>
          </a:xfrm>
          <a:prstGeom prst="rect">
            <a:avLst/>
          </a:prstGeom>
          <a:noFill/>
          <a:ln>
            <a:noFill/>
          </a:ln>
        </p:spPr>
      </p:pic>
      <p:sp>
        <p:nvSpPr>
          <p:cNvPr id="267" name="Google Shape;267;p45"/>
          <p:cNvSpPr txBox="1"/>
          <p:nvPr/>
        </p:nvSpPr>
        <p:spPr>
          <a:xfrm>
            <a:off x="7179825" y="4643175"/>
            <a:ext cx="3000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latin typeface="Open Sans"/>
                <a:ea typeface="Open Sans"/>
                <a:cs typeface="Open Sans"/>
                <a:sym typeface="Open Sans"/>
              </a:rPr>
              <a:t>Uzsoy+VAV, sub.</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46"/>
          <p:cNvSpPr txBox="1"/>
          <p:nvPr>
            <p:ph type="title"/>
          </p:nvPr>
        </p:nvSpPr>
        <p:spPr>
          <a:xfrm>
            <a:off x="311700" y="199250"/>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Classification as a(n unsupervised) mixing problem</a:t>
            </a:r>
            <a:endParaRPr/>
          </a:p>
        </p:txBody>
      </p:sp>
      <p:sp>
        <p:nvSpPr>
          <p:cNvPr id="273" name="Google Shape;273;p46"/>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pic>
        <p:nvPicPr>
          <p:cNvPr id="274" name="Google Shape;274;p46"/>
          <p:cNvPicPr preferRelativeResize="0"/>
          <p:nvPr/>
        </p:nvPicPr>
        <p:blipFill rotWithShape="1">
          <a:blip r:embed="rId3">
            <a:alphaModFix/>
          </a:blip>
          <a:srcRect b="0" l="0" r="0" t="10491"/>
          <a:stretch/>
        </p:blipFill>
        <p:spPr>
          <a:xfrm>
            <a:off x="1958425" y="1152425"/>
            <a:ext cx="4374476" cy="3841849"/>
          </a:xfrm>
          <a:prstGeom prst="rect">
            <a:avLst/>
          </a:prstGeom>
          <a:noFill/>
          <a:ln>
            <a:noFill/>
          </a:ln>
        </p:spPr>
      </p:pic>
      <p:pic>
        <p:nvPicPr>
          <p:cNvPr id="275" name="Google Shape;275;p46"/>
          <p:cNvPicPr preferRelativeResize="0"/>
          <p:nvPr/>
        </p:nvPicPr>
        <p:blipFill>
          <a:blip r:embed="rId4">
            <a:alphaModFix/>
          </a:blip>
          <a:stretch>
            <a:fillRect/>
          </a:stretch>
        </p:blipFill>
        <p:spPr>
          <a:xfrm>
            <a:off x="0" y="3829460"/>
            <a:ext cx="9143999" cy="1107179"/>
          </a:xfrm>
          <a:prstGeom prst="rect">
            <a:avLst/>
          </a:prstGeom>
          <a:noFill/>
          <a:ln>
            <a:noFill/>
          </a:ln>
        </p:spPr>
      </p:pic>
      <p:sp>
        <p:nvSpPr>
          <p:cNvPr id="276" name="Google Shape;276;p46"/>
          <p:cNvSpPr txBox="1"/>
          <p:nvPr/>
        </p:nvSpPr>
        <p:spPr>
          <a:xfrm>
            <a:off x="7179825" y="4643175"/>
            <a:ext cx="3000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latin typeface="Open Sans"/>
                <a:ea typeface="Open Sans"/>
                <a:cs typeface="Open Sans"/>
                <a:sym typeface="Open Sans"/>
              </a:rPr>
              <a:t>Uzsoy+VAV, sub.</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47"/>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Classification</a:t>
            </a:r>
            <a:r>
              <a:rPr lang="en"/>
              <a:t> as a mixing problem…</a:t>
            </a:r>
            <a:endParaRPr/>
          </a:p>
        </p:txBody>
      </p:sp>
      <p:sp>
        <p:nvSpPr>
          <p:cNvPr id="282" name="Google Shape;282;p47"/>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Performs as well as classic supervised methods, with no need for expensive labeling</a:t>
            </a:r>
            <a:endParaRPr/>
          </a:p>
          <a:p>
            <a:pPr indent="-342900" lvl="0" marL="457200" rtl="0" algn="l">
              <a:spcBef>
                <a:spcPts val="0"/>
              </a:spcBef>
              <a:spcAft>
                <a:spcPts val="0"/>
              </a:spcAft>
              <a:buSzPts val="1800"/>
              <a:buChar char="●"/>
            </a:pPr>
            <a:r>
              <a:rPr lang="en"/>
              <a:t>Naturally finds ambiguous events…if your latent space is reasonable</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48"/>
          <p:cNvSpPr txBox="1"/>
          <p:nvPr>
            <p:ph type="title"/>
          </p:nvPr>
        </p:nvSpPr>
        <p:spPr>
          <a:xfrm>
            <a:off x="311700" y="199250"/>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Classification as a(n unsupervised) mixing problem</a:t>
            </a:r>
            <a:endParaRPr/>
          </a:p>
        </p:txBody>
      </p:sp>
      <p:sp>
        <p:nvSpPr>
          <p:cNvPr id="288" name="Google Shape;288;p48"/>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pic>
        <p:nvPicPr>
          <p:cNvPr id="289" name="Google Shape;289;p48"/>
          <p:cNvPicPr preferRelativeResize="0"/>
          <p:nvPr/>
        </p:nvPicPr>
        <p:blipFill rotWithShape="1">
          <a:blip r:embed="rId3">
            <a:alphaModFix/>
          </a:blip>
          <a:srcRect b="0" l="0" r="0" t="10491"/>
          <a:stretch/>
        </p:blipFill>
        <p:spPr>
          <a:xfrm>
            <a:off x="1958425" y="1152425"/>
            <a:ext cx="4374476" cy="3841849"/>
          </a:xfrm>
          <a:prstGeom prst="rect">
            <a:avLst/>
          </a:prstGeom>
          <a:noFill/>
          <a:ln>
            <a:noFill/>
          </a:ln>
        </p:spPr>
      </p:pic>
      <p:sp>
        <p:nvSpPr>
          <p:cNvPr id="290" name="Google Shape;290;p48"/>
          <p:cNvSpPr txBox="1"/>
          <p:nvPr/>
        </p:nvSpPr>
        <p:spPr>
          <a:xfrm>
            <a:off x="7179825" y="4643175"/>
            <a:ext cx="3000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latin typeface="Open Sans"/>
                <a:ea typeface="Open Sans"/>
                <a:cs typeface="Open Sans"/>
                <a:sym typeface="Open Sans"/>
              </a:rPr>
              <a:t>Uzsoy+VAV, sub.</a:t>
            </a:r>
            <a:endParaRPr/>
          </a:p>
        </p:txBody>
      </p:sp>
      <p:sp>
        <p:nvSpPr>
          <p:cNvPr id="291" name="Google Shape;291;p48"/>
          <p:cNvSpPr/>
          <p:nvPr/>
        </p:nvSpPr>
        <p:spPr>
          <a:xfrm>
            <a:off x="3607475" y="2229425"/>
            <a:ext cx="570600" cy="1088400"/>
          </a:xfrm>
          <a:prstGeom prst="rect">
            <a:avLst/>
          </a:prstGeom>
          <a:solidFill>
            <a:srgbClr val="48FF58">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49"/>
          <p:cNvSpPr txBox="1"/>
          <p:nvPr>
            <p:ph type="title"/>
          </p:nvPr>
        </p:nvSpPr>
        <p:spPr>
          <a:xfrm>
            <a:off x="311700" y="22557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No </a:t>
            </a:r>
            <a:r>
              <a:rPr lang="en"/>
              <a:t>guarantee</a:t>
            </a:r>
            <a:r>
              <a:rPr lang="en"/>
              <a:t> that my feature space captures all</a:t>
            </a:r>
            <a:endParaRPr/>
          </a:p>
        </p:txBody>
      </p:sp>
      <p:sp>
        <p:nvSpPr>
          <p:cNvPr id="297" name="Google Shape;297;p49"/>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pic>
        <p:nvPicPr>
          <p:cNvPr id="298" name="Google Shape;298;p49"/>
          <p:cNvPicPr preferRelativeResize="0"/>
          <p:nvPr/>
        </p:nvPicPr>
        <p:blipFill>
          <a:blip r:embed="rId3">
            <a:alphaModFix/>
          </a:blip>
          <a:stretch>
            <a:fillRect/>
          </a:stretch>
        </p:blipFill>
        <p:spPr>
          <a:xfrm>
            <a:off x="0" y="1266321"/>
            <a:ext cx="9144003" cy="3942458"/>
          </a:xfrm>
          <a:prstGeom prst="rect">
            <a:avLst/>
          </a:prstGeom>
          <a:noFill/>
          <a:ln>
            <a:noFill/>
          </a:ln>
        </p:spPr>
      </p:pic>
      <p:pic>
        <p:nvPicPr>
          <p:cNvPr id="299" name="Google Shape;299;p49"/>
          <p:cNvPicPr preferRelativeResize="0"/>
          <p:nvPr/>
        </p:nvPicPr>
        <p:blipFill>
          <a:blip r:embed="rId4">
            <a:alphaModFix/>
          </a:blip>
          <a:stretch>
            <a:fillRect/>
          </a:stretch>
        </p:blipFill>
        <p:spPr>
          <a:xfrm>
            <a:off x="7794250" y="3889325"/>
            <a:ext cx="871176" cy="871176"/>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50"/>
          <p:cNvSpPr txBox="1"/>
          <p:nvPr>
            <p:ph type="title"/>
          </p:nvPr>
        </p:nvSpPr>
        <p:spPr>
          <a:xfrm>
            <a:off x="311700" y="445025"/>
            <a:ext cx="8520600" cy="707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Many open problems remain</a:t>
            </a:r>
            <a:endParaRPr/>
          </a:p>
        </p:txBody>
      </p:sp>
      <p:sp>
        <p:nvSpPr>
          <p:cNvPr id="305" name="Google Shape;305;p50"/>
          <p:cNvSpPr txBox="1"/>
          <p:nvPr>
            <p:ph idx="1" type="body"/>
          </p:nvPr>
        </p:nvSpPr>
        <p:spPr>
          <a:xfrm>
            <a:off x="311700" y="1266325"/>
            <a:ext cx="8520600" cy="33027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How do we unify “fuzzy labels” with hierarchical learning in a well-structured way?</a:t>
            </a:r>
            <a:endParaRPr/>
          </a:p>
          <a:p>
            <a:pPr indent="-342900" lvl="0" marL="457200" rtl="0" algn="l">
              <a:spcBef>
                <a:spcPts val="0"/>
              </a:spcBef>
              <a:spcAft>
                <a:spcPts val="0"/>
              </a:spcAft>
              <a:buSzPts val="1800"/>
              <a:buChar char="●"/>
            </a:pPr>
            <a:r>
              <a:rPr lang="en"/>
              <a:t>Can we learn the true latent (aka physical) model from a large enough sample?</a:t>
            </a:r>
            <a:endParaRPr/>
          </a:p>
          <a:p>
            <a:pPr indent="-342900" lvl="0" marL="457200" rtl="0" algn="l">
              <a:spcBef>
                <a:spcPts val="0"/>
              </a:spcBef>
              <a:spcAft>
                <a:spcPts val="0"/>
              </a:spcAft>
              <a:buSzPts val="1800"/>
              <a:buChar char="●"/>
            </a:pPr>
            <a:r>
              <a:rPr lang="en"/>
              <a:t>How do we calibrate any of these probabilities?</a:t>
            </a:r>
            <a:endParaRPr/>
          </a:p>
        </p:txBody>
      </p:sp>
      <p:sp>
        <p:nvSpPr>
          <p:cNvPr id="306" name="Google Shape;306;p50"/>
          <p:cNvSpPr txBox="1"/>
          <p:nvPr/>
        </p:nvSpPr>
        <p:spPr>
          <a:xfrm>
            <a:off x="3072000" y="3645775"/>
            <a:ext cx="30000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600">
                <a:solidFill>
                  <a:schemeClr val="accent1"/>
                </a:solidFill>
                <a:latin typeface="PT Sans Narrow"/>
                <a:ea typeface="PT Sans Narrow"/>
                <a:cs typeface="PT Sans Narrow"/>
                <a:sym typeface="PT Sans Narrow"/>
              </a:rPr>
              <a:t>Thank you!</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pic>
        <p:nvPicPr>
          <p:cNvPr id="311" name="Google Shape;311;p51" title="Mira_variable_star_animation_1.gif"/>
          <p:cNvPicPr preferRelativeResize="0"/>
          <p:nvPr/>
        </p:nvPicPr>
        <p:blipFill rotWithShape="1">
          <a:blip r:embed="rId3">
            <a:alphaModFix/>
          </a:blip>
          <a:srcRect b="0" l="22163" r="18082" t="0"/>
          <a:stretch/>
        </p:blipFill>
        <p:spPr>
          <a:xfrm>
            <a:off x="921600" y="1104325"/>
            <a:ext cx="3089625" cy="3102425"/>
          </a:xfrm>
          <a:prstGeom prst="rect">
            <a:avLst/>
          </a:prstGeom>
          <a:noFill/>
          <a:ln>
            <a:noFill/>
          </a:ln>
        </p:spPr>
      </p:pic>
      <p:pic>
        <p:nvPicPr>
          <p:cNvPr id="312" name="Google Shape;312;p51" title="Detecting_exoplanets_with_the_transit_method.gif"/>
          <p:cNvPicPr preferRelativeResize="0"/>
          <p:nvPr/>
        </p:nvPicPr>
        <p:blipFill rotWithShape="1">
          <a:blip r:embed="rId4">
            <a:alphaModFix/>
          </a:blip>
          <a:srcRect b="40102" l="26771" r="26387" t="0"/>
          <a:stretch/>
        </p:blipFill>
        <p:spPr>
          <a:xfrm>
            <a:off x="4572000" y="1098150"/>
            <a:ext cx="4097534" cy="29472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5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318" name="Google Shape;318;p5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 sz="1100">
                <a:solidFill>
                  <a:srgbClr val="222222"/>
                </a:solidFill>
                <a:highlight>
                  <a:srgbClr val="FFFFFF"/>
                </a:highlight>
              </a:rPr>
              <a:t>Title: A hierarchy of classification</a:t>
            </a:r>
            <a:endParaRPr sz="1100">
              <a:solidFill>
                <a:srgbClr val="222222"/>
              </a:solidFill>
              <a:highlight>
                <a:srgbClr val="FFFFFF"/>
              </a:highlight>
            </a:endParaRPr>
          </a:p>
          <a:p>
            <a:pPr indent="0" lvl="0" marL="0" rtl="0" algn="l">
              <a:spcBef>
                <a:spcPts val="0"/>
              </a:spcBef>
              <a:spcAft>
                <a:spcPts val="0"/>
              </a:spcAft>
              <a:buNone/>
            </a:pPr>
            <a:r>
              <a:rPr lang="en" sz="1100">
                <a:solidFill>
                  <a:srgbClr val="222222"/>
                </a:solidFill>
                <a:highlight>
                  <a:srgbClr val="FFFFFF"/>
                </a:highlight>
              </a:rPr>
              <a:t>Abstract: The taxonomy of physical events in the night sky (erupting stars, stellar explosions, and even gravitational lensing) is inherently hierarchical in nature. Broad physical families subdivide into increasingly specific physics, forming a tree-structured classification problem. Standard classification objectives typically ignore said structure and treat all misclassifications equally, rather than encouraging classifiers to "make better mistakes". In this talk, I will discuss a few approaches to modeling hierarchical class structure within the objective function. I will also discuss open issues of "fuzzy boundaries" within this taxonomy, in which both discrete and continuous subclasses exist. </a:t>
            </a:r>
            <a:endParaRPr sz="1100">
              <a:solidFill>
                <a:srgbClr val="222222"/>
              </a:solidFill>
              <a:highlight>
                <a:srgbClr val="FFFFFF"/>
              </a:highlight>
            </a:endParaRPr>
          </a:p>
          <a:p>
            <a:pPr indent="0" lvl="0" marL="0" rtl="0" algn="l">
              <a:spcBef>
                <a:spcPts val="0"/>
              </a:spcBef>
              <a:spcAft>
                <a:spcPts val="0"/>
              </a:spcAft>
              <a:buClr>
                <a:schemeClr val="dk1"/>
              </a:buClr>
              <a:buSzPts val="1100"/>
              <a:buFont typeface="Arial"/>
              <a:buNone/>
            </a:pPr>
            <a:r>
              <a:rPr lang="en" sz="1100">
                <a:solidFill>
                  <a:srgbClr val="222222"/>
                </a:solidFill>
                <a:highlight>
                  <a:srgbClr val="FFFFFF"/>
                </a:highlight>
              </a:rPr>
              <a:t>20 min</a:t>
            </a:r>
            <a:endParaRPr sz="1100">
              <a:solidFill>
                <a:srgbClr val="222222"/>
              </a:solidFill>
              <a:highlight>
                <a:srgbClr val="FFFFFF"/>
              </a:highlight>
            </a:endParaRPr>
          </a:p>
          <a:p>
            <a:pPr indent="0" lvl="0" marL="0" rtl="0" algn="l">
              <a:spcBef>
                <a:spcPts val="0"/>
              </a:spcBef>
              <a:spcAft>
                <a:spcPts val="12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SU new">
  <a:themeElements>
    <a:clrScheme name="Tropic">
      <a:dk1>
        <a:srgbClr val="A1E8D9"/>
      </a:dk1>
      <a:lt1>
        <a:srgbClr val="FFFFFF"/>
      </a:lt1>
      <a:dk2>
        <a:srgbClr val="695D46"/>
      </a:dk2>
      <a:lt2>
        <a:srgbClr val="E69999"/>
      </a:lt2>
      <a:accent1>
        <a:srgbClr val="620000"/>
      </a:accent1>
      <a:accent2>
        <a:srgbClr val="E79318"/>
      </a:accent2>
      <a:accent3>
        <a:srgbClr val="CE1818"/>
      </a:accent3>
      <a:accent4>
        <a:srgbClr val="FF9800"/>
      </a:accent4>
      <a:accent5>
        <a:srgbClr val="695D46"/>
      </a:accent5>
      <a:accent6>
        <a:srgbClr val="EEFF41"/>
      </a:accent6>
      <a:hlink>
        <a:srgbClr val="009668"/>
      </a:hlink>
      <a:folHlink>
        <a:srgbClr val="00966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