
<file path=[Content_Types].xml><?xml version="1.0" encoding="utf-8"?>
<Types xmlns="http://schemas.openxmlformats.org/package/2006/content-types">
  <Default Extension="gif" ContentType="image/gif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ef219426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ef219426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60288018d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f60288018d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60288018d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f60288018d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f60288018d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f60288018d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60288018d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f60288018d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9bc937bf0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9bc937bf0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60288018d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f60288018d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60288018d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f60288018d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f60288018d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f60288018d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60288018d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f60288018d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f60288018d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f60288018d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f60288018d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f60288018d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rgbClr val="0000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t="35283"/>
          <a:stretch/>
        </p:blipFill>
        <p:spPr>
          <a:xfrm>
            <a:off x="0" y="-1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5543550" y="2190175"/>
            <a:ext cx="3165300" cy="1636800"/>
          </a:xfrm>
          <a:prstGeom prst="rect">
            <a:avLst/>
          </a:prstGeom>
          <a:solidFill>
            <a:srgbClr val="1C4587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380">
                <a:solidFill>
                  <a:srgbClr val="FFFFFF"/>
                </a:solidFill>
              </a:rPr>
              <a:t>Astronomy from the Machine</a:t>
            </a:r>
            <a:endParaRPr sz="3380">
              <a:solidFill>
                <a:srgbClr val="FFFFFF"/>
              </a:solidFill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5543550" y="3909100"/>
            <a:ext cx="3165300" cy="1108800"/>
          </a:xfrm>
          <a:prstGeom prst="rect">
            <a:avLst/>
          </a:prstGeom>
          <a:solidFill>
            <a:srgbClr val="1C4587"/>
          </a:solidFill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Mike Smith</a:t>
            </a:r>
            <a:endParaRPr sz="21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 </a:t>
            </a:r>
            <a:endParaRPr sz="21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61">
                <a:solidFill>
                  <a:schemeClr val="dk1"/>
                </a:solidFill>
              </a:rPr>
              <a:t>AstroAI, Harvard-Smithsonian Center for Astrophysics</a:t>
            </a:r>
            <a:endParaRPr sz="1961">
              <a:solidFill>
                <a:schemeClr val="dk1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827" y="220564"/>
            <a:ext cx="1185725" cy="4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 title="Screenshot 2026-07-31 at 18.34.3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620" y="554738"/>
            <a:ext cx="7526776" cy="403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 title="646a570927df32771ea85e13e8b7a6e5b8440bc2-895x105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1975" y="0"/>
            <a:ext cx="438004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/>
        </p:nvSpPr>
        <p:spPr>
          <a:xfrm>
            <a:off x="6816925" y="4681800"/>
            <a:ext cx="2203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Cerebras 2026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353700"/>
            <a:ext cx="4380300" cy="6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Multimodal Universe x HATS</a:t>
            </a: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109800" y="1029300"/>
            <a:ext cx="4784100" cy="371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The MMU is a 80TB dataset of 30+ astronomical modalities that we have newly converted into the HATS dataset format</a:t>
            </a:r>
            <a:endParaRPr sz="180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It contains galaxy postage stamp imagery, spectra, time series, and more</a:t>
            </a:r>
            <a:endParaRPr sz="180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We have uploaded these datasets onto Hugging Face, with cross-matches and raw data now streamable to your laptop</a:t>
            </a:r>
            <a:endParaRPr sz="1800"/>
          </a:p>
          <a:p>
            <a:pPr marL="457200" lvl="0" indent="-342900" algn="l" rtl="0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This means you only need ~4GB of RAM to load and crossmatch e.g. DESI spectra and the Legacy Survey</a:t>
            </a:r>
            <a:endParaRPr sz="1800"/>
          </a:p>
        </p:txBody>
      </p:sp>
      <p:pic>
        <p:nvPicPr>
          <p:cNvPr id="75" name="Google Shape;75;p16" title="car_meme_sticker_hf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0687" y="150575"/>
            <a:ext cx="3666028" cy="209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 title="qr-code(12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4650" y="2464050"/>
            <a:ext cx="2558100" cy="255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mu_1-5">
            <a:hlinkClick r:id="" action="ppaction://media"/>
            <a:extLst>
              <a:ext uri="{FF2B5EF4-FFF2-40B4-BE49-F238E27FC236}">
                <a16:creationId xmlns:a16="http://schemas.microsoft.com/office/drawing/2014/main" id="{90D3644C-AD14-7ADE-856E-2D68AB7E40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86025" y="0"/>
            <a:ext cx="417195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8" title="Screenshot 2026-07-31 at 18.10.02.png"/>
          <p:cNvPicPr preferRelativeResize="0"/>
          <p:nvPr/>
        </p:nvPicPr>
        <p:blipFill rotWithShape="1">
          <a:blip r:embed="rId3">
            <a:alphaModFix/>
          </a:blip>
          <a:srcRect t="-1574"/>
          <a:stretch/>
        </p:blipFill>
        <p:spPr>
          <a:xfrm>
            <a:off x="152400" y="430169"/>
            <a:ext cx="8839199" cy="4283151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7" name="Google Shape;87;p18"/>
          <p:cNvSpPr/>
          <p:nvPr/>
        </p:nvSpPr>
        <p:spPr>
          <a:xfrm>
            <a:off x="426300" y="1856628"/>
            <a:ext cx="3670800" cy="392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utoresearch_timelapse">
            <a:hlinkClick r:id="" action="ppaction://media"/>
            <a:extLst>
              <a:ext uri="{FF2B5EF4-FFF2-40B4-BE49-F238E27FC236}">
                <a16:creationId xmlns:a16="http://schemas.microsoft.com/office/drawing/2014/main" id="{70AA4317-02E7-F027-C7D0-4D3AD3863F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8838" y="0"/>
            <a:ext cx="7426325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9" name="Google Shape;99;p20" title="aug1_rows_per_se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00" y="457500"/>
            <a:ext cx="9020800" cy="422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>
            <a:spLocks noGrp="1"/>
          </p:cNvSpPr>
          <p:nvPr>
            <p:ph type="title"/>
          </p:nvPr>
        </p:nvSpPr>
        <p:spPr>
          <a:xfrm>
            <a:off x="311700" y="1165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was kept</a:t>
            </a:r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body" idx="1"/>
          </p:nvPr>
        </p:nvSpPr>
        <p:spPr>
          <a:xfrm>
            <a:off x="311700" y="853475"/>
            <a:ext cx="8520600" cy="44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 1: baseline, 6.4 rows/s. Raw CatalogStream over the crossmatch.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 7: column projection (6d5310a). Passed columns_a/columns_b to open_crossmatch so only image, spectrum, ra, dec, object_id are read.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 13: to_dict(orient="records") (660b85e). Replaced chunk.iterrows(). iterrows builds a Series object per row (dtype coercion, index alloc); to_dict does one bulk conversion per chunk.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 37: in-process worker, no dashboard (5e3c979). Single-worker scheduler means chunks are returned without pickling across a process boundary.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/>
              <a:t>Exp 40: drop redundant patch (32ea86d). client.run(prepare.patch_lsdb_empty_margin)was a no-op round-trip.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 it yourself!</a:t>
            </a:r>
            <a:endParaRPr/>
          </a:p>
        </p:txBody>
      </p:sp>
      <p:pic>
        <p:nvPicPr>
          <p:cNvPr id="111" name="Google Shape;111;p22" title="qr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9525" y="1231975"/>
            <a:ext cx="3051550" cy="305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311700" y="1231975"/>
            <a:ext cx="3849600" cy="36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Andrej Karpathy’s autoresearch is in the link to the right 👉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used:</a:t>
            </a:r>
            <a:endParaRPr/>
          </a:p>
          <a:p>
            <a:pPr marL="914400" lvl="1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pi harness (pi.dev)</a:t>
            </a:r>
            <a:endParaRPr/>
          </a:p>
          <a:p>
            <a:pPr marL="914400" lvl="1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pi-autoresearch package</a:t>
            </a:r>
            <a:endParaRPr/>
          </a:p>
          <a:p>
            <a:pPr marL="914400" lvl="1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$20 Codex subscription with GPT-5.6 Luna at xhigh reasoning</a:t>
            </a:r>
            <a:endParaRPr/>
          </a:p>
          <a:p>
            <a:pPr marL="914400" lvl="1" indent="-317500" algn="l" rtl="0">
              <a:spcBef>
                <a:spcPts val="1000"/>
              </a:spcBef>
              <a:spcAft>
                <a:spcPts val="1000"/>
              </a:spcAft>
              <a:buSzPts val="1400"/>
              <a:buChar char="○"/>
            </a:pPr>
            <a:r>
              <a:rPr lang="en"/>
              <a:t>My Macbook Air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>
            <a:spLocks noGrp="1"/>
          </p:cNvSpPr>
          <p:nvPr>
            <p:ph type="title"/>
          </p:nvPr>
        </p:nvSpPr>
        <p:spPr>
          <a:xfrm>
            <a:off x="311700" y="1438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20"/>
              <a:t>This is a toy problem, but what is coming down the pipeline?</a:t>
            </a:r>
            <a:endParaRPr sz="2420"/>
          </a:p>
        </p:txBody>
      </p:sp>
      <p:pic>
        <p:nvPicPr>
          <p:cNvPr id="118" name="Google Shape;118;p23" title="Screenshot 2026-08-01 at 19.18.2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550" y="1869400"/>
            <a:ext cx="4369460" cy="11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3" title="Screenshot 2026-08-01 at 19.26.08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575" y="728175"/>
            <a:ext cx="3350926" cy="11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3" title="Screenshot 2026-08-01 at 19.24.0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0300" y="757526"/>
            <a:ext cx="4572000" cy="177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3" title="Screenshot 2026-08-01 at 19.28.1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56817" y="2571750"/>
            <a:ext cx="5026433" cy="242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3" title="Screenshot 2026-08-01 at 19.35.18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1700" y="2435456"/>
            <a:ext cx="2645124" cy="26974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questions for us</a:t>
            </a:r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body" idx="1"/>
          </p:nvPr>
        </p:nvSpPr>
        <p:spPr>
          <a:xfrm>
            <a:off x="272250" y="1138775"/>
            <a:ext cx="8599500" cy="36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Is (computational/theoretical) astronomy fundamentally different from mathematics or computer science, fields that are already undergoing significant change due to automated AI research?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AI is able to automate significant chunks of our work, what will our roles become? What about the roles of people at different career stages?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will the scientific process differ between institutes that have access to these tools and ones that do not have access? How will this evolve over time?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 we need to rethink the structures within which we do science? What about how we disseminate science?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/>
              <a:t>What skills would a researcher need in this new paradigm?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424</Words>
  <Application>Microsoft Office PowerPoint</Application>
  <PresentationFormat>On-screen Show (16:9)</PresentationFormat>
  <Paragraphs>30</Paragraphs>
  <Slides>12</Slides>
  <Notes>12</Notes>
  <HiddenSlides>0</HiddenSlides>
  <MMClips>2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Simple Dark</vt:lpstr>
      <vt:lpstr>Astronomy from the Machine</vt:lpstr>
      <vt:lpstr>PowerPoint Presentation</vt:lpstr>
      <vt:lpstr>PowerPoint Presentation</vt:lpstr>
      <vt:lpstr>Multimodal Universe x HATS</vt:lpstr>
      <vt:lpstr>PowerPoint Presentation</vt:lpstr>
      <vt:lpstr>PowerPoint Presentation</vt:lpstr>
      <vt:lpstr>PowerPoint Presentation</vt:lpstr>
      <vt:lpstr>PowerPoint Presentation</vt:lpstr>
      <vt:lpstr>What was kept</vt:lpstr>
      <vt:lpstr>Try it yourself!</vt:lpstr>
      <vt:lpstr>This is a toy problem, but what is coming down the pipeline?</vt:lpstr>
      <vt:lpstr>Some questions for 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User</cp:lastModifiedBy>
  <cp:revision>1</cp:revision>
  <dcterms:modified xsi:type="dcterms:W3CDTF">2026-08-03T12:40:34Z</dcterms:modified>
</cp:coreProperties>
</file>