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6858000" cy="9144000"/>
  <p:embeddedFontLst>
    <p:embeddedFont>
      <p:font typeface="Barlow Medium" panose="00000600000000000000" pitchFamily="2" charset="0"/>
      <p:regular r:id="rId4"/>
      <p:italic r:id="rId5"/>
    </p:embeddedFont>
    <p:embeddedFont>
      <p:font typeface="Garamond" panose="02020404030301010803" pitchFamily="18" charset="0"/>
      <p:regular r:id="rId6"/>
      <p:bold r:id="rId7"/>
      <p:italic r:id="rId8"/>
      <p:boldItalic r:id="rId9"/>
    </p:embeddedFont>
    <p:embeddedFont>
      <p:font typeface="Helvetica" panose="020B060402020202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1pPr>
    <a:lvl2pPr marL="434889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2pPr>
    <a:lvl3pPr marL="869777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3pPr>
    <a:lvl4pPr marL="1304666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4pPr>
    <a:lvl5pPr marL="1739555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5pPr>
    <a:lvl6pPr marL="2174443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6pPr>
    <a:lvl7pPr marL="2609332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7pPr>
    <a:lvl8pPr marL="3044220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8pPr>
    <a:lvl9pPr marL="3479109" algn="l" defTabSz="869777" rtl="0" eaLnBrk="1" latinLnBrk="0" hangingPunct="1">
      <a:defRPr sz="17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19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66B0"/>
    <a:srgbClr val="EDA8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FDDE5-66D9-3942-88BF-CB9074955912}" v="24" dt="2024-05-30T14:29:21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09" autoAdjust="0"/>
  </p:normalViewPr>
  <p:slideViewPr>
    <p:cSldViewPr>
      <p:cViewPr varScale="1">
        <p:scale>
          <a:sx n="10" d="100"/>
          <a:sy n="10" d="100"/>
        </p:scale>
        <p:origin x="2418" y="76"/>
      </p:cViewPr>
      <p:guideLst>
        <p:guide orient="horz" pos="2808"/>
        <p:guide pos="19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21" Type="http://schemas.openxmlformats.org/officeDocument/2006/relationships/customXml" Target="../customXml/item3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19" Type="http://schemas.openxmlformats.org/officeDocument/2006/relationships/customXml" Target="../customXml/item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A8F66-6E8C-A841-8F7C-DEC549E4E42F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F4FE9-ED4E-734C-BBCF-8764D28F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98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F4FE9-ED4E-734C-BBCF-8764D28FE6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4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926" y="2769575"/>
            <a:ext cx="5359830" cy="1911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853" y="5052097"/>
            <a:ext cx="4413977" cy="22783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7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4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2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8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86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84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1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78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71619" y="357033"/>
            <a:ext cx="1418779" cy="76070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5284" y="357033"/>
            <a:ext cx="4151241" cy="76070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106" y="5729014"/>
            <a:ext cx="5359830" cy="1770711"/>
          </a:xfrm>
        </p:spPr>
        <p:txBody>
          <a:bodyPr anchor="t"/>
          <a:lstStyle>
            <a:lvl1pPr algn="l">
              <a:defRPr sz="26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106" y="3778755"/>
            <a:ext cx="5359830" cy="1950258"/>
          </a:xfrm>
        </p:spPr>
        <p:txBody>
          <a:bodyPr anchor="b"/>
          <a:lstStyle>
            <a:lvl1pPr marL="0" indent="0">
              <a:buNone/>
              <a:defRPr sz="1301">
                <a:solidFill>
                  <a:schemeClr val="tx1">
                    <a:tint val="75000"/>
                  </a:schemeClr>
                </a:solidFill>
              </a:defRPr>
            </a:lvl1pPr>
            <a:lvl2pPr marL="297345" indent="0">
              <a:buNone/>
              <a:defRPr sz="1171">
                <a:solidFill>
                  <a:schemeClr val="tx1">
                    <a:tint val="75000"/>
                  </a:schemeClr>
                </a:solidFill>
              </a:defRPr>
            </a:lvl2pPr>
            <a:lvl3pPr marL="594691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3pPr>
            <a:lvl4pPr marL="892037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4pPr>
            <a:lvl5pPr marL="1189383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5pPr>
            <a:lvl6pPr marL="1486728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6pPr>
            <a:lvl7pPr marL="1784074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7pPr>
            <a:lvl8pPr marL="2081420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8pPr>
            <a:lvl9pPr marL="2378765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5284" y="2080276"/>
            <a:ext cx="2785009" cy="5883796"/>
          </a:xfrm>
        </p:spPr>
        <p:txBody>
          <a:bodyPr/>
          <a:lstStyle>
            <a:lvl1pPr>
              <a:defRPr sz="1821"/>
            </a:lvl1pPr>
            <a:lvl2pPr>
              <a:defRPr sz="1561"/>
            </a:lvl2pPr>
            <a:lvl3pPr>
              <a:defRPr sz="1301"/>
            </a:lvl3pPr>
            <a:lvl4pPr>
              <a:defRPr sz="1171"/>
            </a:lvl4pPr>
            <a:lvl5pPr>
              <a:defRPr sz="1171"/>
            </a:lvl5pPr>
            <a:lvl6pPr>
              <a:defRPr sz="1171"/>
            </a:lvl6pPr>
            <a:lvl7pPr>
              <a:defRPr sz="1171"/>
            </a:lvl7pPr>
            <a:lvl8pPr>
              <a:defRPr sz="1171"/>
            </a:lvl8pPr>
            <a:lvl9pPr>
              <a:defRPr sz="11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5389" y="2080276"/>
            <a:ext cx="2785009" cy="5883796"/>
          </a:xfrm>
        </p:spPr>
        <p:txBody>
          <a:bodyPr/>
          <a:lstStyle>
            <a:lvl1pPr>
              <a:defRPr sz="1821"/>
            </a:lvl1pPr>
            <a:lvl2pPr>
              <a:defRPr sz="1561"/>
            </a:lvl2pPr>
            <a:lvl3pPr>
              <a:defRPr sz="1301"/>
            </a:lvl3pPr>
            <a:lvl4pPr>
              <a:defRPr sz="1171"/>
            </a:lvl4pPr>
            <a:lvl5pPr>
              <a:defRPr sz="1171"/>
            </a:lvl5pPr>
            <a:lvl6pPr>
              <a:defRPr sz="1171"/>
            </a:lvl6pPr>
            <a:lvl7pPr>
              <a:defRPr sz="1171"/>
            </a:lvl7pPr>
            <a:lvl8pPr>
              <a:defRPr sz="1171"/>
            </a:lvl8pPr>
            <a:lvl9pPr>
              <a:defRPr sz="11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284" y="1995662"/>
            <a:ext cx="2786105" cy="831697"/>
          </a:xfrm>
        </p:spPr>
        <p:txBody>
          <a:bodyPr anchor="b"/>
          <a:lstStyle>
            <a:lvl1pPr marL="0" indent="0">
              <a:buNone/>
              <a:defRPr sz="1561" b="1"/>
            </a:lvl1pPr>
            <a:lvl2pPr marL="297345" indent="0">
              <a:buNone/>
              <a:defRPr sz="1301" b="1"/>
            </a:lvl2pPr>
            <a:lvl3pPr marL="594691" indent="0">
              <a:buNone/>
              <a:defRPr sz="1171" b="1"/>
            </a:lvl3pPr>
            <a:lvl4pPr marL="892037" indent="0">
              <a:buNone/>
              <a:defRPr sz="1040" b="1"/>
            </a:lvl4pPr>
            <a:lvl5pPr marL="1189383" indent="0">
              <a:buNone/>
              <a:defRPr sz="1040" b="1"/>
            </a:lvl5pPr>
            <a:lvl6pPr marL="1486728" indent="0">
              <a:buNone/>
              <a:defRPr sz="1040" b="1"/>
            </a:lvl6pPr>
            <a:lvl7pPr marL="1784074" indent="0">
              <a:buNone/>
              <a:defRPr sz="1040" b="1"/>
            </a:lvl7pPr>
            <a:lvl8pPr marL="2081420" indent="0">
              <a:buNone/>
              <a:defRPr sz="1040" b="1"/>
            </a:lvl8pPr>
            <a:lvl9pPr marL="2378765" indent="0">
              <a:buNone/>
              <a:defRPr sz="1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5284" y="2827359"/>
            <a:ext cx="2786105" cy="5136713"/>
          </a:xfrm>
        </p:spPr>
        <p:txBody>
          <a:bodyPr/>
          <a:lstStyle>
            <a:lvl1pPr>
              <a:defRPr sz="1561"/>
            </a:lvl1pPr>
            <a:lvl2pPr>
              <a:defRPr sz="1301"/>
            </a:lvl2pPr>
            <a:lvl3pPr>
              <a:defRPr sz="1171"/>
            </a:lvl3pPr>
            <a:lvl4pPr>
              <a:defRPr sz="1040"/>
            </a:lvl4pPr>
            <a:lvl5pPr>
              <a:defRPr sz="1040"/>
            </a:lvl5pPr>
            <a:lvl6pPr>
              <a:defRPr sz="1040"/>
            </a:lvl6pPr>
            <a:lvl7pPr>
              <a:defRPr sz="1040"/>
            </a:lvl7pPr>
            <a:lvl8pPr>
              <a:defRPr sz="1040"/>
            </a:lvl8pPr>
            <a:lvl9pPr>
              <a:defRPr sz="1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03199" y="1995662"/>
            <a:ext cx="2787199" cy="831697"/>
          </a:xfrm>
        </p:spPr>
        <p:txBody>
          <a:bodyPr anchor="b"/>
          <a:lstStyle>
            <a:lvl1pPr marL="0" indent="0">
              <a:buNone/>
              <a:defRPr sz="1561" b="1"/>
            </a:lvl1pPr>
            <a:lvl2pPr marL="297345" indent="0">
              <a:buNone/>
              <a:defRPr sz="1301" b="1"/>
            </a:lvl2pPr>
            <a:lvl3pPr marL="594691" indent="0">
              <a:buNone/>
              <a:defRPr sz="1171" b="1"/>
            </a:lvl3pPr>
            <a:lvl4pPr marL="892037" indent="0">
              <a:buNone/>
              <a:defRPr sz="1040" b="1"/>
            </a:lvl4pPr>
            <a:lvl5pPr marL="1189383" indent="0">
              <a:buNone/>
              <a:defRPr sz="1040" b="1"/>
            </a:lvl5pPr>
            <a:lvl6pPr marL="1486728" indent="0">
              <a:buNone/>
              <a:defRPr sz="1040" b="1"/>
            </a:lvl6pPr>
            <a:lvl7pPr marL="1784074" indent="0">
              <a:buNone/>
              <a:defRPr sz="1040" b="1"/>
            </a:lvl7pPr>
            <a:lvl8pPr marL="2081420" indent="0">
              <a:buNone/>
              <a:defRPr sz="1040" b="1"/>
            </a:lvl8pPr>
            <a:lvl9pPr marL="2378765" indent="0">
              <a:buNone/>
              <a:defRPr sz="1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03199" y="2827359"/>
            <a:ext cx="2787199" cy="5136713"/>
          </a:xfrm>
        </p:spPr>
        <p:txBody>
          <a:bodyPr/>
          <a:lstStyle>
            <a:lvl1pPr>
              <a:defRPr sz="1561"/>
            </a:lvl1pPr>
            <a:lvl2pPr>
              <a:defRPr sz="1301"/>
            </a:lvl2pPr>
            <a:lvl3pPr>
              <a:defRPr sz="1171"/>
            </a:lvl3pPr>
            <a:lvl4pPr>
              <a:defRPr sz="1040"/>
            </a:lvl4pPr>
            <a:lvl5pPr>
              <a:defRPr sz="1040"/>
            </a:lvl5pPr>
            <a:lvl6pPr>
              <a:defRPr sz="1040"/>
            </a:lvl6pPr>
            <a:lvl7pPr>
              <a:defRPr sz="1040"/>
            </a:lvl7pPr>
            <a:lvl8pPr>
              <a:defRPr sz="1040"/>
            </a:lvl8pPr>
            <a:lvl9pPr>
              <a:defRPr sz="1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85" y="354968"/>
            <a:ext cx="2074526" cy="1510676"/>
          </a:xfrm>
        </p:spPr>
        <p:txBody>
          <a:bodyPr anchor="b"/>
          <a:lstStyle>
            <a:lvl1pPr algn="l">
              <a:defRPr sz="13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5347" y="354969"/>
            <a:ext cx="3525051" cy="7609103"/>
          </a:xfrm>
        </p:spPr>
        <p:txBody>
          <a:bodyPr/>
          <a:lstStyle>
            <a:lvl1pPr>
              <a:defRPr sz="2081"/>
            </a:lvl1pPr>
            <a:lvl2pPr>
              <a:defRPr sz="1821"/>
            </a:lvl2pPr>
            <a:lvl3pPr>
              <a:defRPr sz="1561"/>
            </a:lvl3pPr>
            <a:lvl4pPr>
              <a:defRPr sz="1301"/>
            </a:lvl4pPr>
            <a:lvl5pPr>
              <a:defRPr sz="1301"/>
            </a:lvl5pPr>
            <a:lvl6pPr>
              <a:defRPr sz="1301"/>
            </a:lvl6pPr>
            <a:lvl7pPr>
              <a:defRPr sz="1301"/>
            </a:lvl7pPr>
            <a:lvl8pPr>
              <a:defRPr sz="1301"/>
            </a:lvl8pPr>
            <a:lvl9pPr>
              <a:defRPr sz="13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285" y="1865645"/>
            <a:ext cx="2074526" cy="6098427"/>
          </a:xfrm>
        </p:spPr>
        <p:txBody>
          <a:bodyPr/>
          <a:lstStyle>
            <a:lvl1pPr marL="0" indent="0">
              <a:buNone/>
              <a:defRPr sz="910"/>
            </a:lvl1pPr>
            <a:lvl2pPr marL="297345" indent="0">
              <a:buNone/>
              <a:defRPr sz="780"/>
            </a:lvl2pPr>
            <a:lvl3pPr marL="594691" indent="0">
              <a:buNone/>
              <a:defRPr sz="651"/>
            </a:lvl3pPr>
            <a:lvl4pPr marL="892037" indent="0">
              <a:buNone/>
              <a:defRPr sz="586"/>
            </a:lvl4pPr>
            <a:lvl5pPr marL="1189383" indent="0">
              <a:buNone/>
              <a:defRPr sz="586"/>
            </a:lvl5pPr>
            <a:lvl6pPr marL="1486728" indent="0">
              <a:buNone/>
              <a:defRPr sz="586"/>
            </a:lvl6pPr>
            <a:lvl7pPr marL="1784074" indent="0">
              <a:buNone/>
              <a:defRPr sz="586"/>
            </a:lvl7pPr>
            <a:lvl8pPr marL="2081420" indent="0">
              <a:buNone/>
              <a:defRPr sz="586"/>
            </a:lvl8pPr>
            <a:lvl9pPr marL="2378765" indent="0">
              <a:buNone/>
              <a:defRPr sz="5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958" y="6240828"/>
            <a:ext cx="3783410" cy="736765"/>
          </a:xfrm>
        </p:spPr>
        <p:txBody>
          <a:bodyPr anchor="b"/>
          <a:lstStyle>
            <a:lvl1pPr algn="l">
              <a:defRPr sz="13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35958" y="796615"/>
            <a:ext cx="3783410" cy="5349279"/>
          </a:xfrm>
        </p:spPr>
        <p:txBody>
          <a:bodyPr/>
          <a:lstStyle>
            <a:lvl1pPr marL="0" indent="0">
              <a:buNone/>
              <a:defRPr sz="2081"/>
            </a:lvl1pPr>
            <a:lvl2pPr marL="297345" indent="0">
              <a:buNone/>
              <a:defRPr sz="1821"/>
            </a:lvl2pPr>
            <a:lvl3pPr marL="594691" indent="0">
              <a:buNone/>
              <a:defRPr sz="1561"/>
            </a:lvl3pPr>
            <a:lvl4pPr marL="892037" indent="0">
              <a:buNone/>
              <a:defRPr sz="1301"/>
            </a:lvl4pPr>
            <a:lvl5pPr marL="1189383" indent="0">
              <a:buNone/>
              <a:defRPr sz="1301"/>
            </a:lvl5pPr>
            <a:lvl6pPr marL="1486728" indent="0">
              <a:buNone/>
              <a:defRPr sz="1301"/>
            </a:lvl6pPr>
            <a:lvl7pPr marL="1784074" indent="0">
              <a:buNone/>
              <a:defRPr sz="1301"/>
            </a:lvl7pPr>
            <a:lvl8pPr marL="2081420" indent="0">
              <a:buNone/>
              <a:defRPr sz="1301"/>
            </a:lvl8pPr>
            <a:lvl9pPr marL="2378765" indent="0">
              <a:buNone/>
              <a:defRPr sz="13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5958" y="6977592"/>
            <a:ext cx="3783410" cy="1046328"/>
          </a:xfrm>
        </p:spPr>
        <p:txBody>
          <a:bodyPr/>
          <a:lstStyle>
            <a:lvl1pPr marL="0" indent="0">
              <a:buNone/>
              <a:defRPr sz="910"/>
            </a:lvl1pPr>
            <a:lvl2pPr marL="297345" indent="0">
              <a:buNone/>
              <a:defRPr sz="780"/>
            </a:lvl2pPr>
            <a:lvl3pPr marL="594691" indent="0">
              <a:buNone/>
              <a:defRPr sz="651"/>
            </a:lvl3pPr>
            <a:lvl4pPr marL="892037" indent="0">
              <a:buNone/>
              <a:defRPr sz="586"/>
            </a:lvl4pPr>
            <a:lvl5pPr marL="1189383" indent="0">
              <a:buNone/>
              <a:defRPr sz="586"/>
            </a:lvl5pPr>
            <a:lvl6pPr marL="1486728" indent="0">
              <a:buNone/>
              <a:defRPr sz="586"/>
            </a:lvl6pPr>
            <a:lvl7pPr marL="1784074" indent="0">
              <a:buNone/>
              <a:defRPr sz="586"/>
            </a:lvl7pPr>
            <a:lvl8pPr marL="2081420" indent="0">
              <a:buNone/>
              <a:defRPr sz="586"/>
            </a:lvl8pPr>
            <a:lvl9pPr marL="2378765" indent="0">
              <a:buNone/>
              <a:defRPr sz="5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5284" y="357033"/>
            <a:ext cx="5675114" cy="1485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284" y="2080276"/>
            <a:ext cx="5675114" cy="5883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5285" y="8263318"/>
            <a:ext cx="1471326" cy="474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4442" y="8263318"/>
            <a:ext cx="1996799" cy="474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19073" y="8263318"/>
            <a:ext cx="1471326" cy="474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94691" rtl="0" eaLnBrk="1" latinLnBrk="0" hangingPunct="1">
        <a:spcBef>
          <a:spcPct val="0"/>
        </a:spcBef>
        <a:buNone/>
        <a:defRPr sz="28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010" indent="-223010" algn="l" defTabSz="594691" rtl="0" eaLnBrk="1" latinLnBrk="0" hangingPunct="1">
        <a:spcBef>
          <a:spcPct val="20000"/>
        </a:spcBef>
        <a:buFont typeface="Arial" pitchFamily="34" charset="0"/>
        <a:buChar char="•"/>
        <a:defRPr sz="2081" kern="1200">
          <a:solidFill>
            <a:schemeClr val="tx1"/>
          </a:solidFill>
          <a:latin typeface="+mn-lt"/>
          <a:ea typeface="+mn-ea"/>
          <a:cs typeface="+mn-cs"/>
        </a:defRPr>
      </a:lvl1pPr>
      <a:lvl2pPr marL="483187" indent="-185841" algn="l" defTabSz="594691" rtl="0" eaLnBrk="1" latinLnBrk="0" hangingPunct="1">
        <a:spcBef>
          <a:spcPct val="20000"/>
        </a:spcBef>
        <a:buFont typeface="Arial" pitchFamily="34" charset="0"/>
        <a:buChar char="–"/>
        <a:defRPr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743365" indent="-148673" algn="l" defTabSz="594691" rtl="0" eaLnBrk="1" latinLnBrk="0" hangingPunct="1">
        <a:spcBef>
          <a:spcPct val="20000"/>
        </a:spcBef>
        <a:buFont typeface="Arial" pitchFamily="34" charset="0"/>
        <a:buChar char="•"/>
        <a:defRPr sz="1561" kern="1200">
          <a:solidFill>
            <a:schemeClr val="tx1"/>
          </a:solidFill>
          <a:latin typeface="+mn-lt"/>
          <a:ea typeface="+mn-ea"/>
          <a:cs typeface="+mn-cs"/>
        </a:defRPr>
      </a:lvl3pPr>
      <a:lvl4pPr marL="1040710" indent="-148673" algn="l" defTabSz="594691" rtl="0" eaLnBrk="1" latinLnBrk="0" hangingPunct="1">
        <a:spcBef>
          <a:spcPct val="20000"/>
        </a:spcBef>
        <a:buFont typeface="Arial" pitchFamily="34" charset="0"/>
        <a:buChar char="–"/>
        <a:defRPr sz="1301" kern="1200">
          <a:solidFill>
            <a:schemeClr val="tx1"/>
          </a:solidFill>
          <a:latin typeface="+mn-lt"/>
          <a:ea typeface="+mn-ea"/>
          <a:cs typeface="+mn-cs"/>
        </a:defRPr>
      </a:lvl4pPr>
      <a:lvl5pPr marL="1338055" indent="-148673" algn="l" defTabSz="594691" rtl="0" eaLnBrk="1" latinLnBrk="0" hangingPunct="1">
        <a:spcBef>
          <a:spcPct val="20000"/>
        </a:spcBef>
        <a:buFont typeface="Arial" pitchFamily="34" charset="0"/>
        <a:buChar char="»"/>
        <a:defRPr sz="1301" kern="1200">
          <a:solidFill>
            <a:schemeClr val="tx1"/>
          </a:solidFill>
          <a:latin typeface="+mn-lt"/>
          <a:ea typeface="+mn-ea"/>
          <a:cs typeface="+mn-cs"/>
        </a:defRPr>
      </a:lvl5pPr>
      <a:lvl6pPr marL="1635401" indent="-148673" algn="l" defTabSz="594691" rtl="0" eaLnBrk="1" latinLnBrk="0" hangingPunct="1">
        <a:spcBef>
          <a:spcPct val="20000"/>
        </a:spcBef>
        <a:buFont typeface="Arial" pitchFamily="34" charset="0"/>
        <a:buChar char="•"/>
        <a:defRPr sz="1301" kern="1200">
          <a:solidFill>
            <a:schemeClr val="tx1"/>
          </a:solidFill>
          <a:latin typeface="+mn-lt"/>
          <a:ea typeface="+mn-ea"/>
          <a:cs typeface="+mn-cs"/>
        </a:defRPr>
      </a:lvl6pPr>
      <a:lvl7pPr marL="1932747" indent="-148673" algn="l" defTabSz="594691" rtl="0" eaLnBrk="1" latinLnBrk="0" hangingPunct="1">
        <a:spcBef>
          <a:spcPct val="20000"/>
        </a:spcBef>
        <a:buFont typeface="Arial" pitchFamily="34" charset="0"/>
        <a:buChar char="•"/>
        <a:defRPr sz="1301" kern="1200">
          <a:solidFill>
            <a:schemeClr val="tx1"/>
          </a:solidFill>
          <a:latin typeface="+mn-lt"/>
          <a:ea typeface="+mn-ea"/>
          <a:cs typeface="+mn-cs"/>
        </a:defRPr>
      </a:lvl7pPr>
      <a:lvl8pPr marL="2230093" indent="-148673" algn="l" defTabSz="594691" rtl="0" eaLnBrk="1" latinLnBrk="0" hangingPunct="1">
        <a:spcBef>
          <a:spcPct val="20000"/>
        </a:spcBef>
        <a:buFont typeface="Arial" pitchFamily="34" charset="0"/>
        <a:buChar char="•"/>
        <a:defRPr sz="1301" kern="1200">
          <a:solidFill>
            <a:schemeClr val="tx1"/>
          </a:solidFill>
          <a:latin typeface="+mn-lt"/>
          <a:ea typeface="+mn-ea"/>
          <a:cs typeface="+mn-cs"/>
        </a:defRPr>
      </a:lvl8pPr>
      <a:lvl9pPr marL="2527438" indent="-148673" algn="l" defTabSz="594691" rtl="0" eaLnBrk="1" latinLnBrk="0" hangingPunct="1">
        <a:spcBef>
          <a:spcPct val="20000"/>
        </a:spcBef>
        <a:buFont typeface="Arial" pitchFamily="34" charset="0"/>
        <a:buChar char="•"/>
        <a:defRPr sz="13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1pPr>
      <a:lvl2pPr marL="297345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2pPr>
      <a:lvl3pPr marL="594691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3pPr>
      <a:lvl4pPr marL="892037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4pPr>
      <a:lvl5pPr marL="1189383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5pPr>
      <a:lvl6pPr marL="1486728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6pPr>
      <a:lvl7pPr marL="1784074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7pPr>
      <a:lvl8pPr marL="2081420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8pPr>
      <a:lvl9pPr marL="2378765" algn="l" defTabSz="594691" rtl="0" eaLnBrk="1" latinLnBrk="0" hangingPunct="1">
        <a:defRPr sz="11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66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AA17499-953F-8509-62EA-ACFBBF01F4E0}"/>
              </a:ext>
            </a:extLst>
          </p:cNvPr>
          <p:cNvGrpSpPr/>
          <p:nvPr/>
        </p:nvGrpSpPr>
        <p:grpSpPr>
          <a:xfrm>
            <a:off x="1244601" y="2307994"/>
            <a:ext cx="13452471" cy="13082909"/>
            <a:chOff x="4863440" y="2317323"/>
            <a:chExt cx="9870227" cy="11683601"/>
          </a:xfrm>
        </p:grpSpPr>
        <p:grpSp>
          <p:nvGrpSpPr>
            <p:cNvPr id="3" name="Group 3"/>
            <p:cNvGrpSpPr/>
            <p:nvPr/>
          </p:nvGrpSpPr>
          <p:grpSpPr>
            <a:xfrm>
              <a:off x="4863440" y="4349275"/>
              <a:ext cx="9859616" cy="9651649"/>
              <a:chOff x="0" y="0"/>
              <a:chExt cx="18677425" cy="777817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10160" y="16510"/>
                <a:ext cx="18654564" cy="7750234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7750234">
                    <a:moveTo>
                      <a:pt x="18654564" y="7750234"/>
                    </a:moveTo>
                    <a:lnTo>
                      <a:pt x="0" y="7742613"/>
                    </a:lnTo>
                    <a:lnTo>
                      <a:pt x="0" y="2701210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DEDED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5" name="Freeform 5"/>
              <p:cNvSpPr/>
              <p:nvPr/>
            </p:nvSpPr>
            <p:spPr>
              <a:xfrm>
                <a:off x="-3810" y="0"/>
                <a:ext cx="18683775" cy="7776904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7776904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182723"/>
                      <a:pt x="18655834" y="354172"/>
                      <a:pt x="18658375" y="519498"/>
                    </a:cubicBezTo>
                    <a:cubicBezTo>
                      <a:pt x="18658375" y="758302"/>
                      <a:pt x="18671075" y="5467029"/>
                      <a:pt x="18677425" y="5705833"/>
                    </a:cubicBezTo>
                    <a:cubicBezTo>
                      <a:pt x="18683775" y="6067101"/>
                      <a:pt x="18679965" y="6434492"/>
                      <a:pt x="18679965" y="6795760"/>
                    </a:cubicBezTo>
                    <a:cubicBezTo>
                      <a:pt x="18679965" y="7114165"/>
                      <a:pt x="18681234" y="7408078"/>
                      <a:pt x="18682506" y="7715944"/>
                    </a:cubicBezTo>
                    <a:cubicBezTo>
                      <a:pt x="18682506" y="7737534"/>
                      <a:pt x="18682506" y="7751504"/>
                      <a:pt x="18682506" y="7775634"/>
                    </a:cubicBezTo>
                    <a:cubicBezTo>
                      <a:pt x="18659645" y="7775634"/>
                      <a:pt x="18639325" y="7776904"/>
                      <a:pt x="18563965" y="7775634"/>
                    </a:cubicBezTo>
                    <a:cubicBezTo>
                      <a:pt x="17606666" y="7770554"/>
                      <a:pt x="16634640" y="7776904"/>
                      <a:pt x="15677342" y="7771823"/>
                    </a:cubicBezTo>
                    <a:cubicBezTo>
                      <a:pt x="15102963" y="7768013"/>
                      <a:pt x="14543312" y="7770554"/>
                      <a:pt x="13968933" y="7768013"/>
                    </a:cubicBezTo>
                    <a:cubicBezTo>
                      <a:pt x="13703834" y="7766744"/>
                      <a:pt x="13438737" y="7765473"/>
                      <a:pt x="13173639" y="7764204"/>
                    </a:cubicBezTo>
                    <a:cubicBezTo>
                      <a:pt x="13011635" y="7764204"/>
                      <a:pt x="12864358" y="7765473"/>
                      <a:pt x="12702353" y="7765473"/>
                    </a:cubicBezTo>
                    <a:cubicBezTo>
                      <a:pt x="12289979" y="7764204"/>
                      <a:pt x="11155948" y="7765473"/>
                      <a:pt x="10743574" y="7764204"/>
                    </a:cubicBezTo>
                    <a:cubicBezTo>
                      <a:pt x="10449020" y="7762934"/>
                      <a:pt x="4557955" y="7771823"/>
                      <a:pt x="4263402" y="7770554"/>
                    </a:cubicBezTo>
                    <a:cubicBezTo>
                      <a:pt x="4189763" y="7770554"/>
                      <a:pt x="4101397" y="7771823"/>
                      <a:pt x="4027759" y="7771823"/>
                    </a:cubicBezTo>
                    <a:cubicBezTo>
                      <a:pt x="3851027" y="7771823"/>
                      <a:pt x="3689022" y="7773094"/>
                      <a:pt x="3512290" y="7773094"/>
                    </a:cubicBezTo>
                    <a:cubicBezTo>
                      <a:pt x="3070460" y="7773094"/>
                      <a:pt x="2643358" y="7771823"/>
                      <a:pt x="2201528" y="7770554"/>
                    </a:cubicBezTo>
                    <a:cubicBezTo>
                      <a:pt x="1936430" y="7769284"/>
                      <a:pt x="1671332" y="7768013"/>
                      <a:pt x="1420962" y="7766744"/>
                    </a:cubicBezTo>
                    <a:cubicBezTo>
                      <a:pt x="949676" y="7765473"/>
                      <a:pt x="478391" y="7764204"/>
                      <a:pt x="48260" y="7764204"/>
                    </a:cubicBezTo>
                    <a:cubicBezTo>
                      <a:pt x="38100" y="7764204"/>
                      <a:pt x="29210" y="7764204"/>
                      <a:pt x="19050" y="7762934"/>
                    </a:cubicBezTo>
                    <a:cubicBezTo>
                      <a:pt x="10160" y="7761663"/>
                      <a:pt x="5080" y="7755313"/>
                      <a:pt x="7620" y="7746423"/>
                    </a:cubicBezTo>
                    <a:cubicBezTo>
                      <a:pt x="16510" y="7714238"/>
                      <a:pt x="12700" y="7561158"/>
                      <a:pt x="11430" y="7401954"/>
                    </a:cubicBezTo>
                    <a:cubicBezTo>
                      <a:pt x="10160" y="7077426"/>
                      <a:pt x="6350" y="6759021"/>
                      <a:pt x="7620" y="6434492"/>
                    </a:cubicBezTo>
                    <a:cubicBezTo>
                      <a:pt x="5080" y="6030362"/>
                      <a:pt x="0" y="1027721"/>
                      <a:pt x="7620" y="617468"/>
                    </a:cubicBezTo>
                    <a:cubicBezTo>
                      <a:pt x="8890" y="537867"/>
                      <a:pt x="7620" y="452142"/>
                      <a:pt x="8890" y="372541"/>
                    </a:cubicBezTo>
                    <a:cubicBezTo>
                      <a:pt x="10160" y="243954"/>
                      <a:pt x="12700" y="103121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7759123"/>
                    </a:moveTo>
                    <a:cubicBezTo>
                      <a:pt x="18660915" y="7742613"/>
                      <a:pt x="18662184" y="7729913"/>
                      <a:pt x="18662184" y="7717213"/>
                    </a:cubicBezTo>
                    <a:cubicBezTo>
                      <a:pt x="18660915" y="7377462"/>
                      <a:pt x="18659645" y="7052934"/>
                      <a:pt x="18659645" y="6703913"/>
                    </a:cubicBezTo>
                    <a:cubicBezTo>
                      <a:pt x="18659645" y="6544710"/>
                      <a:pt x="18662184" y="6385507"/>
                      <a:pt x="18660915" y="6226304"/>
                    </a:cubicBezTo>
                    <a:cubicBezTo>
                      <a:pt x="18660915" y="6079347"/>
                      <a:pt x="18659645" y="5926268"/>
                      <a:pt x="18658375" y="5779312"/>
                    </a:cubicBezTo>
                    <a:cubicBezTo>
                      <a:pt x="18653295" y="5552754"/>
                      <a:pt x="18641865" y="862396"/>
                      <a:pt x="18641865" y="635838"/>
                    </a:cubicBezTo>
                    <a:cubicBezTo>
                      <a:pt x="18639325" y="446019"/>
                      <a:pt x="18636784" y="250078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84752"/>
                    </a:cubicBezTo>
                    <a:cubicBezTo>
                      <a:pt x="31750" y="194969"/>
                      <a:pt x="31750" y="305186"/>
                      <a:pt x="30480" y="415404"/>
                    </a:cubicBezTo>
                    <a:cubicBezTo>
                      <a:pt x="29210" y="599099"/>
                      <a:pt x="26670" y="776671"/>
                      <a:pt x="25400" y="960367"/>
                    </a:cubicBezTo>
                    <a:cubicBezTo>
                      <a:pt x="20320" y="1156309"/>
                      <a:pt x="26670" y="5944638"/>
                      <a:pt x="29210" y="6140579"/>
                    </a:cubicBezTo>
                    <a:cubicBezTo>
                      <a:pt x="29210" y="6348768"/>
                      <a:pt x="29210" y="6563078"/>
                      <a:pt x="30480" y="6771267"/>
                    </a:cubicBezTo>
                    <a:cubicBezTo>
                      <a:pt x="30480" y="6924346"/>
                      <a:pt x="33020" y="7077426"/>
                      <a:pt x="33020" y="7230506"/>
                    </a:cubicBezTo>
                    <a:cubicBezTo>
                      <a:pt x="33020" y="7395832"/>
                      <a:pt x="33020" y="7561158"/>
                      <a:pt x="31750" y="7717213"/>
                    </a:cubicBezTo>
                    <a:cubicBezTo>
                      <a:pt x="31750" y="7721023"/>
                      <a:pt x="31750" y="7723563"/>
                      <a:pt x="31750" y="7727373"/>
                    </a:cubicBezTo>
                    <a:cubicBezTo>
                      <a:pt x="31750" y="7737534"/>
                      <a:pt x="35560" y="7741344"/>
                      <a:pt x="44450" y="7741344"/>
                    </a:cubicBezTo>
                    <a:cubicBezTo>
                      <a:pt x="139655" y="7741344"/>
                      <a:pt x="345842" y="7742613"/>
                      <a:pt x="537302" y="7742613"/>
                    </a:cubicBezTo>
                    <a:cubicBezTo>
                      <a:pt x="817128" y="7742613"/>
                      <a:pt x="1111681" y="7740073"/>
                      <a:pt x="1391507" y="7742613"/>
                    </a:cubicBezTo>
                    <a:cubicBezTo>
                      <a:pt x="1848064" y="7746423"/>
                      <a:pt x="2304622" y="7748963"/>
                      <a:pt x="2761180" y="7747694"/>
                    </a:cubicBezTo>
                    <a:cubicBezTo>
                      <a:pt x="3055733" y="7746423"/>
                      <a:pt x="3335559" y="7748963"/>
                      <a:pt x="3630112" y="7748963"/>
                    </a:cubicBezTo>
                    <a:cubicBezTo>
                      <a:pt x="4057214" y="7748963"/>
                      <a:pt x="4484316" y="7747694"/>
                      <a:pt x="4911419" y="7748963"/>
                    </a:cubicBezTo>
                    <a:cubicBezTo>
                      <a:pt x="5544708" y="7750234"/>
                      <a:pt x="12496167" y="7740073"/>
                      <a:pt x="13144185" y="7742613"/>
                    </a:cubicBezTo>
                    <a:cubicBezTo>
                      <a:pt x="13424009" y="7743884"/>
                      <a:pt x="13703834" y="7745154"/>
                      <a:pt x="13968933" y="7745154"/>
                    </a:cubicBezTo>
                    <a:cubicBezTo>
                      <a:pt x="14454947" y="7747694"/>
                      <a:pt x="14926231" y="7743884"/>
                      <a:pt x="15412245" y="7747694"/>
                    </a:cubicBezTo>
                    <a:cubicBezTo>
                      <a:pt x="15809892" y="7750234"/>
                      <a:pt x="16207537" y="7750234"/>
                      <a:pt x="16605186" y="7752773"/>
                    </a:cubicBezTo>
                    <a:cubicBezTo>
                      <a:pt x="17194292" y="7756584"/>
                      <a:pt x="17783399" y="7759123"/>
                      <a:pt x="18372506" y="7760394"/>
                    </a:cubicBezTo>
                    <a:cubicBezTo>
                      <a:pt x="18593419" y="7760394"/>
                      <a:pt x="18639325" y="7759123"/>
                      <a:pt x="18659645" y="7759123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 dirty="0"/>
              </a:p>
            </p:txBody>
          </p:sp>
        </p:grpSp>
        <p:sp>
          <p:nvSpPr>
            <p:cNvPr id="7" name="Freeform 7"/>
            <p:cNvSpPr/>
            <p:nvPr/>
          </p:nvSpPr>
          <p:spPr>
            <a:xfrm>
              <a:off x="4882892" y="2317323"/>
              <a:ext cx="9850775" cy="2070002"/>
            </a:xfrm>
            <a:custGeom>
              <a:avLst/>
              <a:gdLst/>
              <a:ahLst/>
              <a:cxnLst/>
              <a:rect l="l" t="t" r="r" b="b"/>
              <a:pathLst>
                <a:path w="18660676" h="2866990">
                  <a:moveTo>
                    <a:pt x="18660676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9304069" y="0"/>
                  </a:lnTo>
                  <a:lnTo>
                    <a:pt x="18641626" y="5080"/>
                  </a:ln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 sz="1113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6401029" y="2948277"/>
              <a:ext cx="6578655" cy="16356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Introduction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691623" y="6561523"/>
              <a:ext cx="8318108" cy="27147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</a:pPr>
              <a:endParaRPr lang="en-US" sz="1980" dirty="0">
                <a:solidFill>
                  <a:srgbClr val="222050"/>
                </a:solidFill>
                <a:latin typeface="Helvetica" pitchFamily="2" charset="0"/>
              </a:endParaRPr>
            </a:p>
            <a:p>
              <a:pPr>
                <a:lnSpc>
                  <a:spcPts val="2959"/>
                </a:lnSpc>
              </a:pPr>
              <a:endParaRPr lang="en-US" sz="2276" b="1" dirty="0">
                <a:solidFill>
                  <a:srgbClr val="222050"/>
                </a:solidFill>
                <a:latin typeface="Barlow Medium"/>
              </a:endParaRPr>
            </a:p>
            <a:p>
              <a:pPr>
                <a:lnSpc>
                  <a:spcPts val="2959"/>
                </a:lnSpc>
              </a:pPr>
              <a:r>
                <a:rPr lang="en-US" sz="2263" b="1" dirty="0">
                  <a:solidFill>
                    <a:srgbClr val="222050"/>
                  </a:solidFill>
                  <a:latin typeface="Helvetica" pitchFamily="2" charset="0"/>
                </a:rPr>
                <a:t>Use Consistent Fonts</a:t>
              </a:r>
            </a:p>
            <a:p>
              <a:pPr>
                <a:lnSpc>
                  <a:spcPts val="2959"/>
                </a:lnSpc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  <a:p>
              <a:pPr>
                <a:lnSpc>
                  <a:spcPts val="2959"/>
                </a:lnSpc>
              </a:pPr>
              <a:r>
                <a:rPr lang="en-US" sz="2276" dirty="0">
                  <a:solidFill>
                    <a:srgbClr val="222050"/>
                  </a:solidFill>
                  <a:latin typeface="Barlow Medium"/>
                </a:rPr>
                <a:t> </a:t>
              </a: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Stick to one or two fonts. Use a sans-serif font for headings and a serif font for body text, or vice versa.</a:t>
              </a:r>
            </a:p>
            <a:p>
              <a:pPr>
                <a:lnSpc>
                  <a:spcPts val="2959"/>
                </a:lnSpc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  <a:p>
              <a:pPr>
                <a:lnSpc>
                  <a:spcPts val="2959"/>
                </a:lnSpc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E38DCD0-571E-35E3-43ED-BC0C800A4A77}"/>
              </a:ext>
            </a:extLst>
          </p:cNvPr>
          <p:cNvGrpSpPr/>
          <p:nvPr/>
        </p:nvGrpSpPr>
        <p:grpSpPr>
          <a:xfrm>
            <a:off x="1080682" y="29010879"/>
            <a:ext cx="28105909" cy="9031152"/>
            <a:chOff x="27388976" y="13337946"/>
            <a:chExt cx="11162237" cy="7646379"/>
          </a:xfrm>
        </p:grpSpPr>
        <p:grpSp>
          <p:nvGrpSpPr>
            <p:cNvPr id="37" name="Group 37"/>
            <p:cNvGrpSpPr/>
            <p:nvPr/>
          </p:nvGrpSpPr>
          <p:grpSpPr>
            <a:xfrm>
              <a:off x="27394898" y="14713059"/>
              <a:ext cx="11151150" cy="6271266"/>
              <a:chOff x="0" y="0"/>
              <a:chExt cx="18677425" cy="10503947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10160" y="16510"/>
                <a:ext cx="18654564" cy="10476008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10476008">
                    <a:moveTo>
                      <a:pt x="18654564" y="10476008"/>
                    </a:moveTo>
                    <a:lnTo>
                      <a:pt x="0" y="10468387"/>
                    </a:lnTo>
                    <a:lnTo>
                      <a:pt x="0" y="3646580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DEDED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-3810" y="0"/>
                <a:ext cx="18683775" cy="10502678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10502678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224898"/>
                      <a:pt x="18655834" y="457433"/>
                      <a:pt x="18658375" y="681663"/>
                    </a:cubicBezTo>
                    <a:cubicBezTo>
                      <a:pt x="18658375" y="1005550"/>
                      <a:pt x="18671075" y="7391950"/>
                      <a:pt x="18677425" y="7715837"/>
                    </a:cubicBezTo>
                    <a:cubicBezTo>
                      <a:pt x="18683775" y="8205821"/>
                      <a:pt x="18679965" y="8704109"/>
                      <a:pt x="18679965" y="9194093"/>
                    </a:cubicBezTo>
                    <a:cubicBezTo>
                      <a:pt x="18679965" y="9625943"/>
                      <a:pt x="18681234" y="10024573"/>
                      <a:pt x="18682506" y="10441717"/>
                    </a:cubicBezTo>
                    <a:cubicBezTo>
                      <a:pt x="18682506" y="10463307"/>
                      <a:pt x="18682506" y="10477278"/>
                      <a:pt x="18682506" y="10501407"/>
                    </a:cubicBezTo>
                    <a:cubicBezTo>
                      <a:pt x="18659645" y="10501407"/>
                      <a:pt x="18639325" y="10502678"/>
                      <a:pt x="18563965" y="10501407"/>
                    </a:cubicBezTo>
                    <a:cubicBezTo>
                      <a:pt x="17606666" y="10496328"/>
                      <a:pt x="16634640" y="10502678"/>
                      <a:pt x="15677342" y="10497597"/>
                    </a:cubicBezTo>
                    <a:cubicBezTo>
                      <a:pt x="15102963" y="10493787"/>
                      <a:pt x="14543312" y="10496328"/>
                      <a:pt x="13968933" y="10493787"/>
                    </a:cubicBezTo>
                    <a:cubicBezTo>
                      <a:pt x="13703834" y="10492517"/>
                      <a:pt x="13438737" y="10491247"/>
                      <a:pt x="13173639" y="10489978"/>
                    </a:cubicBezTo>
                    <a:cubicBezTo>
                      <a:pt x="13011635" y="10489978"/>
                      <a:pt x="12864358" y="10491247"/>
                      <a:pt x="12702353" y="10491247"/>
                    </a:cubicBezTo>
                    <a:cubicBezTo>
                      <a:pt x="12289979" y="10489978"/>
                      <a:pt x="11155948" y="10491247"/>
                      <a:pt x="10743574" y="10489978"/>
                    </a:cubicBezTo>
                    <a:cubicBezTo>
                      <a:pt x="10449020" y="10488707"/>
                      <a:pt x="4557955" y="10497597"/>
                      <a:pt x="4263402" y="10496328"/>
                    </a:cubicBezTo>
                    <a:cubicBezTo>
                      <a:pt x="4189763" y="10496328"/>
                      <a:pt x="4101397" y="10497597"/>
                      <a:pt x="4027759" y="10497597"/>
                    </a:cubicBezTo>
                    <a:cubicBezTo>
                      <a:pt x="3851027" y="10497597"/>
                      <a:pt x="3689022" y="10498867"/>
                      <a:pt x="3512290" y="10498867"/>
                    </a:cubicBezTo>
                    <a:cubicBezTo>
                      <a:pt x="3070460" y="10498867"/>
                      <a:pt x="2643358" y="10497597"/>
                      <a:pt x="2201528" y="10496328"/>
                    </a:cubicBezTo>
                    <a:cubicBezTo>
                      <a:pt x="1936430" y="10495057"/>
                      <a:pt x="1671332" y="10493787"/>
                      <a:pt x="1420962" y="10492517"/>
                    </a:cubicBezTo>
                    <a:cubicBezTo>
                      <a:pt x="949676" y="10491247"/>
                      <a:pt x="478391" y="10489978"/>
                      <a:pt x="48260" y="10489978"/>
                    </a:cubicBezTo>
                    <a:cubicBezTo>
                      <a:pt x="38100" y="10489978"/>
                      <a:pt x="29210" y="10489978"/>
                      <a:pt x="19050" y="10488707"/>
                    </a:cubicBezTo>
                    <a:cubicBezTo>
                      <a:pt x="10160" y="10487437"/>
                      <a:pt x="5080" y="10481087"/>
                      <a:pt x="7620" y="10472197"/>
                    </a:cubicBezTo>
                    <a:cubicBezTo>
                      <a:pt x="16510" y="10439815"/>
                      <a:pt x="12700" y="10232195"/>
                      <a:pt x="11430" y="10016269"/>
                    </a:cubicBezTo>
                    <a:cubicBezTo>
                      <a:pt x="10160" y="9576115"/>
                      <a:pt x="6350" y="9144264"/>
                      <a:pt x="7620" y="8704109"/>
                    </a:cubicBezTo>
                    <a:cubicBezTo>
                      <a:pt x="5080" y="8155992"/>
                      <a:pt x="0" y="1370962"/>
                      <a:pt x="7620" y="814540"/>
                    </a:cubicBezTo>
                    <a:cubicBezTo>
                      <a:pt x="8890" y="706577"/>
                      <a:pt x="7620" y="590310"/>
                      <a:pt x="8890" y="482347"/>
                    </a:cubicBezTo>
                    <a:cubicBezTo>
                      <a:pt x="10160" y="307946"/>
                      <a:pt x="12700" y="116936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10484897"/>
                    </a:moveTo>
                    <a:cubicBezTo>
                      <a:pt x="18660915" y="10468387"/>
                      <a:pt x="18662184" y="10455687"/>
                      <a:pt x="18662184" y="10442987"/>
                    </a:cubicBezTo>
                    <a:cubicBezTo>
                      <a:pt x="18660915" y="9983050"/>
                      <a:pt x="18659645" y="9542896"/>
                      <a:pt x="18659645" y="9069521"/>
                    </a:cubicBezTo>
                    <a:cubicBezTo>
                      <a:pt x="18659645" y="8853596"/>
                      <a:pt x="18662184" y="8637671"/>
                      <a:pt x="18660915" y="8421746"/>
                    </a:cubicBezTo>
                    <a:cubicBezTo>
                      <a:pt x="18660915" y="8222430"/>
                      <a:pt x="18659645" y="8014810"/>
                      <a:pt x="18658375" y="7815495"/>
                    </a:cubicBezTo>
                    <a:cubicBezTo>
                      <a:pt x="18653295" y="7508217"/>
                      <a:pt x="18641865" y="1146732"/>
                      <a:pt x="18641865" y="839454"/>
                    </a:cubicBezTo>
                    <a:cubicBezTo>
                      <a:pt x="18639325" y="582005"/>
                      <a:pt x="18636784" y="316251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92021"/>
                    </a:cubicBezTo>
                    <a:cubicBezTo>
                      <a:pt x="31750" y="241508"/>
                      <a:pt x="31750" y="390994"/>
                      <a:pt x="30480" y="540481"/>
                    </a:cubicBezTo>
                    <a:cubicBezTo>
                      <a:pt x="29210" y="789625"/>
                      <a:pt x="26670" y="1030465"/>
                      <a:pt x="25400" y="1279609"/>
                    </a:cubicBezTo>
                    <a:cubicBezTo>
                      <a:pt x="20320" y="1545363"/>
                      <a:pt x="26670" y="8039725"/>
                      <a:pt x="29210" y="8305478"/>
                    </a:cubicBezTo>
                    <a:cubicBezTo>
                      <a:pt x="29210" y="8587842"/>
                      <a:pt x="29210" y="8878510"/>
                      <a:pt x="30480" y="9160874"/>
                    </a:cubicBezTo>
                    <a:cubicBezTo>
                      <a:pt x="30480" y="9368494"/>
                      <a:pt x="33020" y="9576115"/>
                      <a:pt x="33020" y="9783735"/>
                    </a:cubicBezTo>
                    <a:cubicBezTo>
                      <a:pt x="33020" y="10007964"/>
                      <a:pt x="33020" y="10232195"/>
                      <a:pt x="31750" y="10442987"/>
                    </a:cubicBezTo>
                    <a:cubicBezTo>
                      <a:pt x="31750" y="10446797"/>
                      <a:pt x="31750" y="10449337"/>
                      <a:pt x="31750" y="10453147"/>
                    </a:cubicBezTo>
                    <a:cubicBezTo>
                      <a:pt x="31750" y="10463307"/>
                      <a:pt x="35560" y="10467118"/>
                      <a:pt x="44450" y="10467118"/>
                    </a:cubicBezTo>
                    <a:cubicBezTo>
                      <a:pt x="139655" y="10467118"/>
                      <a:pt x="345842" y="10468387"/>
                      <a:pt x="537302" y="10468387"/>
                    </a:cubicBezTo>
                    <a:cubicBezTo>
                      <a:pt x="817128" y="10468387"/>
                      <a:pt x="1111681" y="10465847"/>
                      <a:pt x="1391507" y="10468387"/>
                    </a:cubicBezTo>
                    <a:cubicBezTo>
                      <a:pt x="1848064" y="10472197"/>
                      <a:pt x="2304622" y="10474737"/>
                      <a:pt x="2761180" y="10473468"/>
                    </a:cubicBezTo>
                    <a:cubicBezTo>
                      <a:pt x="3055733" y="10472197"/>
                      <a:pt x="3335559" y="10474737"/>
                      <a:pt x="3630112" y="10474737"/>
                    </a:cubicBezTo>
                    <a:cubicBezTo>
                      <a:pt x="4057214" y="10474737"/>
                      <a:pt x="4484316" y="10473468"/>
                      <a:pt x="4911419" y="10474737"/>
                    </a:cubicBezTo>
                    <a:cubicBezTo>
                      <a:pt x="5544708" y="10476007"/>
                      <a:pt x="12496167" y="10465847"/>
                      <a:pt x="13144185" y="10468387"/>
                    </a:cubicBezTo>
                    <a:cubicBezTo>
                      <a:pt x="13424009" y="10469657"/>
                      <a:pt x="13703834" y="10470928"/>
                      <a:pt x="13968933" y="10470928"/>
                    </a:cubicBezTo>
                    <a:cubicBezTo>
                      <a:pt x="14454947" y="10473468"/>
                      <a:pt x="14926231" y="10469657"/>
                      <a:pt x="15412245" y="10473468"/>
                    </a:cubicBezTo>
                    <a:cubicBezTo>
                      <a:pt x="15809892" y="10476007"/>
                      <a:pt x="16207537" y="10476007"/>
                      <a:pt x="16605186" y="10478547"/>
                    </a:cubicBezTo>
                    <a:cubicBezTo>
                      <a:pt x="17194292" y="10482357"/>
                      <a:pt x="17783399" y="10484897"/>
                      <a:pt x="18372506" y="10486168"/>
                    </a:cubicBezTo>
                    <a:cubicBezTo>
                      <a:pt x="18593419" y="10486168"/>
                      <a:pt x="18639325" y="10484897"/>
                      <a:pt x="18659645" y="10484897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27388976" y="13337946"/>
              <a:ext cx="11162237" cy="2111237"/>
              <a:chOff x="-9919" y="-102930"/>
              <a:chExt cx="18695995" cy="3536178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-9919" y="-102930"/>
                <a:ext cx="18660914" cy="3536178"/>
              </a:xfrm>
              <a:custGeom>
                <a:avLst/>
                <a:gdLst/>
                <a:ahLst/>
                <a:cxnLst/>
                <a:rect l="l" t="t" r="r" b="b"/>
                <a:pathLst>
                  <a:path w="18660676" h="2866990">
                    <a:moveTo>
                      <a:pt x="18660676" y="2866990"/>
                    </a:moveTo>
                    <a:lnTo>
                      <a:pt x="0" y="2859370"/>
                    </a:lnTo>
                    <a:lnTo>
                      <a:pt x="0" y="1007574"/>
                    </a:lnTo>
                    <a:lnTo>
                      <a:pt x="17780" y="19050"/>
                    </a:lnTo>
                    <a:lnTo>
                      <a:pt x="9304069" y="0"/>
                    </a:lnTo>
                    <a:lnTo>
                      <a:pt x="18641626" y="5080"/>
                    </a:ln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42" name="Freeform 42"/>
              <p:cNvSpPr/>
              <p:nvPr/>
            </p:nvSpPr>
            <p:spPr>
              <a:xfrm>
                <a:off x="-3810" y="0"/>
                <a:ext cx="18689886" cy="2893660"/>
              </a:xfrm>
              <a:custGeom>
                <a:avLst/>
                <a:gdLst/>
                <a:ahLst/>
                <a:cxnLst/>
                <a:rect l="l" t="t" r="r" b="b"/>
                <a:pathLst>
                  <a:path w="18689886" h="2893660">
                    <a:moveTo>
                      <a:pt x="18655596" y="21590"/>
                    </a:moveTo>
                    <a:cubicBezTo>
                      <a:pt x="18656867" y="34290"/>
                      <a:pt x="18656867" y="44450"/>
                      <a:pt x="18658136" y="54610"/>
                    </a:cubicBezTo>
                    <a:cubicBezTo>
                      <a:pt x="18660676" y="107165"/>
                      <a:pt x="18661946" y="169179"/>
                      <a:pt x="18664486" y="228978"/>
                    </a:cubicBezTo>
                    <a:cubicBezTo>
                      <a:pt x="18664486" y="315354"/>
                      <a:pt x="18677186" y="2018520"/>
                      <a:pt x="18683536" y="2104897"/>
                    </a:cubicBezTo>
                    <a:cubicBezTo>
                      <a:pt x="18689886" y="2235569"/>
                      <a:pt x="18686076" y="2368456"/>
                      <a:pt x="18686076" y="2499127"/>
                    </a:cubicBezTo>
                    <a:cubicBezTo>
                      <a:pt x="18686076" y="2614296"/>
                      <a:pt x="18687346" y="2720605"/>
                      <a:pt x="18688617" y="2832700"/>
                    </a:cubicBezTo>
                    <a:cubicBezTo>
                      <a:pt x="18688617" y="2854290"/>
                      <a:pt x="18688617" y="2868260"/>
                      <a:pt x="18688617" y="2892390"/>
                    </a:cubicBezTo>
                    <a:cubicBezTo>
                      <a:pt x="18665756" y="2892390"/>
                      <a:pt x="18645436" y="2893660"/>
                      <a:pt x="18570057" y="2892390"/>
                    </a:cubicBezTo>
                    <a:cubicBezTo>
                      <a:pt x="17612442" y="2887310"/>
                      <a:pt x="16640097" y="2893660"/>
                      <a:pt x="15682484" y="2888580"/>
                    </a:cubicBezTo>
                    <a:cubicBezTo>
                      <a:pt x="15107916" y="2884770"/>
                      <a:pt x="14548080" y="2887310"/>
                      <a:pt x="13973512" y="2884770"/>
                    </a:cubicBezTo>
                    <a:cubicBezTo>
                      <a:pt x="13708327" y="2883500"/>
                      <a:pt x="13443142" y="2882230"/>
                      <a:pt x="13177956" y="2880960"/>
                    </a:cubicBezTo>
                    <a:cubicBezTo>
                      <a:pt x="13015899" y="2880960"/>
                      <a:pt x="12868574" y="2882230"/>
                      <a:pt x="12706515" y="2882230"/>
                    </a:cubicBezTo>
                    <a:cubicBezTo>
                      <a:pt x="12294006" y="2880960"/>
                      <a:pt x="11159602" y="2882230"/>
                      <a:pt x="10747092" y="2880960"/>
                    </a:cubicBezTo>
                    <a:cubicBezTo>
                      <a:pt x="10452442" y="2879690"/>
                      <a:pt x="4559437" y="2888580"/>
                      <a:pt x="4264787" y="2887310"/>
                    </a:cubicBezTo>
                    <a:cubicBezTo>
                      <a:pt x="4191124" y="2887310"/>
                      <a:pt x="4102729" y="2888580"/>
                      <a:pt x="4029067" y="2888580"/>
                    </a:cubicBezTo>
                    <a:cubicBezTo>
                      <a:pt x="3852276" y="2888580"/>
                      <a:pt x="3690219" y="2889850"/>
                      <a:pt x="3513429" y="2889850"/>
                    </a:cubicBezTo>
                    <a:cubicBezTo>
                      <a:pt x="3071453" y="2889850"/>
                      <a:pt x="2644210" y="2888580"/>
                      <a:pt x="2202235" y="2887310"/>
                    </a:cubicBezTo>
                    <a:cubicBezTo>
                      <a:pt x="1937050" y="2886040"/>
                      <a:pt x="1671865" y="2884770"/>
                      <a:pt x="1421412" y="2883500"/>
                    </a:cubicBezTo>
                    <a:cubicBezTo>
                      <a:pt x="949971" y="2882230"/>
                      <a:pt x="478531" y="2880960"/>
                      <a:pt x="48260" y="2880960"/>
                    </a:cubicBezTo>
                    <a:cubicBezTo>
                      <a:pt x="38100" y="2880960"/>
                      <a:pt x="29210" y="2880960"/>
                      <a:pt x="19050" y="2879690"/>
                    </a:cubicBezTo>
                    <a:cubicBezTo>
                      <a:pt x="10160" y="2878420"/>
                      <a:pt x="5080" y="2872070"/>
                      <a:pt x="7620" y="2863180"/>
                    </a:cubicBezTo>
                    <a:cubicBezTo>
                      <a:pt x="16510" y="2831345"/>
                      <a:pt x="12700" y="2775975"/>
                      <a:pt x="11430" y="2718391"/>
                    </a:cubicBezTo>
                    <a:cubicBezTo>
                      <a:pt x="10160" y="2601008"/>
                      <a:pt x="6350" y="2485839"/>
                      <a:pt x="7620" y="2368456"/>
                    </a:cubicBezTo>
                    <a:cubicBezTo>
                      <a:pt x="5080" y="2222280"/>
                      <a:pt x="0" y="412804"/>
                      <a:pt x="7620" y="264414"/>
                    </a:cubicBezTo>
                    <a:cubicBezTo>
                      <a:pt x="8890" y="235622"/>
                      <a:pt x="7620" y="204615"/>
                      <a:pt x="8890" y="175823"/>
                    </a:cubicBezTo>
                    <a:cubicBezTo>
                      <a:pt x="10160" y="129312"/>
                      <a:pt x="12700" y="78373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18" y="30480"/>
                      <a:pt x="345939" y="29210"/>
                    </a:cubicBezTo>
                    <a:cubicBezTo>
                      <a:pt x="743716" y="25400"/>
                      <a:pt x="1141494" y="22860"/>
                      <a:pt x="1554005" y="20320"/>
                    </a:cubicBezTo>
                    <a:cubicBezTo>
                      <a:pt x="1833922" y="17780"/>
                      <a:pt x="2113840" y="16510"/>
                      <a:pt x="2379025" y="13970"/>
                    </a:cubicBezTo>
                    <a:cubicBezTo>
                      <a:pt x="2644210" y="11430"/>
                      <a:pt x="2924128" y="8890"/>
                      <a:pt x="3189313" y="8890"/>
                    </a:cubicBezTo>
                    <a:cubicBezTo>
                      <a:pt x="3483964" y="7620"/>
                      <a:pt x="3778614" y="10160"/>
                      <a:pt x="4073264" y="8890"/>
                    </a:cubicBezTo>
                    <a:cubicBezTo>
                      <a:pt x="4441577" y="8890"/>
                      <a:pt x="11115405" y="6350"/>
                      <a:pt x="11483718" y="5080"/>
                    </a:cubicBezTo>
                    <a:cubicBezTo>
                      <a:pt x="11837298" y="3810"/>
                      <a:pt x="12190879" y="2540"/>
                      <a:pt x="12559192" y="2540"/>
                    </a:cubicBezTo>
                    <a:cubicBezTo>
                      <a:pt x="13163224" y="1270"/>
                      <a:pt x="13752524" y="0"/>
                      <a:pt x="14356557" y="0"/>
                    </a:cubicBezTo>
                    <a:cubicBezTo>
                      <a:pt x="14607010" y="0"/>
                      <a:pt x="14872195" y="2540"/>
                      <a:pt x="15122648" y="2540"/>
                    </a:cubicBezTo>
                    <a:cubicBezTo>
                      <a:pt x="15815076" y="3810"/>
                      <a:pt x="16522236" y="5080"/>
                      <a:pt x="17214665" y="7620"/>
                    </a:cubicBezTo>
                    <a:cubicBezTo>
                      <a:pt x="17582977" y="8890"/>
                      <a:pt x="17951291" y="12700"/>
                      <a:pt x="18319604" y="16510"/>
                    </a:cubicBezTo>
                    <a:cubicBezTo>
                      <a:pt x="18407998" y="16510"/>
                      <a:pt x="18496394" y="16510"/>
                      <a:pt x="18570057" y="16510"/>
                    </a:cubicBezTo>
                    <a:cubicBezTo>
                      <a:pt x="18636546" y="17780"/>
                      <a:pt x="18645436" y="20320"/>
                      <a:pt x="18655596" y="21590"/>
                    </a:cubicBezTo>
                    <a:close/>
                    <a:moveTo>
                      <a:pt x="18665756" y="2875880"/>
                    </a:moveTo>
                    <a:cubicBezTo>
                      <a:pt x="18667026" y="2859370"/>
                      <a:pt x="18668296" y="2846670"/>
                      <a:pt x="18668296" y="2833970"/>
                    </a:cubicBezTo>
                    <a:cubicBezTo>
                      <a:pt x="18667026" y="2709532"/>
                      <a:pt x="18665756" y="2592149"/>
                      <a:pt x="18665756" y="2465906"/>
                    </a:cubicBezTo>
                    <a:cubicBezTo>
                      <a:pt x="18665756" y="2408322"/>
                      <a:pt x="18668296" y="2350737"/>
                      <a:pt x="18667026" y="2293153"/>
                    </a:cubicBezTo>
                    <a:cubicBezTo>
                      <a:pt x="18667026" y="2239998"/>
                      <a:pt x="18665756" y="2184629"/>
                      <a:pt x="18664486" y="2131474"/>
                    </a:cubicBezTo>
                    <a:cubicBezTo>
                      <a:pt x="18659406" y="2049527"/>
                      <a:pt x="18647976" y="353005"/>
                      <a:pt x="18647976" y="271058"/>
                    </a:cubicBezTo>
                    <a:cubicBezTo>
                      <a:pt x="18645436" y="202400"/>
                      <a:pt x="18642896" y="131527"/>
                      <a:pt x="18640356" y="63500"/>
                    </a:cubicBezTo>
                    <a:cubicBezTo>
                      <a:pt x="18639086" y="44450"/>
                      <a:pt x="18637817" y="43180"/>
                      <a:pt x="18525859" y="41910"/>
                    </a:cubicBezTo>
                    <a:cubicBezTo>
                      <a:pt x="18481660" y="41910"/>
                      <a:pt x="18452196" y="41910"/>
                      <a:pt x="18407998" y="40640"/>
                    </a:cubicBezTo>
                    <a:cubicBezTo>
                      <a:pt x="18039686" y="36830"/>
                      <a:pt x="17656641" y="31750"/>
                      <a:pt x="17288327" y="30480"/>
                    </a:cubicBezTo>
                    <a:cubicBezTo>
                      <a:pt x="16389644" y="26670"/>
                      <a:pt x="15476230" y="25400"/>
                      <a:pt x="14577547" y="22860"/>
                    </a:cubicBezTo>
                    <a:cubicBezTo>
                      <a:pt x="14444953" y="22860"/>
                      <a:pt x="14297629" y="22860"/>
                      <a:pt x="14165036" y="22860"/>
                    </a:cubicBezTo>
                    <a:cubicBezTo>
                      <a:pt x="13944047" y="22860"/>
                      <a:pt x="13723059" y="22860"/>
                      <a:pt x="13516805" y="22860"/>
                    </a:cubicBezTo>
                    <a:cubicBezTo>
                      <a:pt x="13045364" y="22860"/>
                      <a:pt x="12573923" y="22860"/>
                      <a:pt x="12117216" y="24130"/>
                    </a:cubicBezTo>
                    <a:cubicBezTo>
                      <a:pt x="11719438" y="25400"/>
                      <a:pt x="5016145" y="29210"/>
                      <a:pt x="4618367" y="29210"/>
                    </a:cubicBezTo>
                    <a:cubicBezTo>
                      <a:pt x="3970137" y="29210"/>
                      <a:pt x="3321906" y="26670"/>
                      <a:pt x="2673676" y="33020"/>
                    </a:cubicBezTo>
                    <a:cubicBezTo>
                      <a:pt x="2334828" y="36830"/>
                      <a:pt x="2010713" y="36830"/>
                      <a:pt x="1686597" y="38100"/>
                    </a:cubicBezTo>
                    <a:cubicBezTo>
                      <a:pt x="1126762" y="41910"/>
                      <a:pt x="566926" y="45720"/>
                      <a:pt x="49530" y="50800"/>
                    </a:cubicBezTo>
                    <a:cubicBezTo>
                      <a:pt x="36830" y="50800"/>
                      <a:pt x="34290" y="53340"/>
                      <a:pt x="33020" y="71728"/>
                    </a:cubicBezTo>
                    <a:cubicBezTo>
                      <a:pt x="31750" y="111594"/>
                      <a:pt x="31750" y="151460"/>
                      <a:pt x="30480" y="191326"/>
                    </a:cubicBezTo>
                    <a:cubicBezTo>
                      <a:pt x="29210" y="257770"/>
                      <a:pt x="26670" y="321998"/>
                      <a:pt x="25400" y="388442"/>
                    </a:cubicBezTo>
                    <a:cubicBezTo>
                      <a:pt x="20320" y="459315"/>
                      <a:pt x="26670" y="2191273"/>
                      <a:pt x="29210" y="2262146"/>
                    </a:cubicBezTo>
                    <a:cubicBezTo>
                      <a:pt x="29210" y="2337449"/>
                      <a:pt x="29210" y="2414966"/>
                      <a:pt x="30480" y="2490269"/>
                    </a:cubicBezTo>
                    <a:cubicBezTo>
                      <a:pt x="30480" y="2545638"/>
                      <a:pt x="33020" y="2601008"/>
                      <a:pt x="33020" y="2656377"/>
                    </a:cubicBezTo>
                    <a:cubicBezTo>
                      <a:pt x="33020" y="2716176"/>
                      <a:pt x="33020" y="2775975"/>
                      <a:pt x="31750" y="2833970"/>
                    </a:cubicBezTo>
                    <a:cubicBezTo>
                      <a:pt x="31750" y="2837780"/>
                      <a:pt x="31750" y="2840320"/>
                      <a:pt x="31750" y="2844130"/>
                    </a:cubicBezTo>
                    <a:cubicBezTo>
                      <a:pt x="31750" y="2854290"/>
                      <a:pt x="35560" y="2858100"/>
                      <a:pt x="44450" y="2858100"/>
                    </a:cubicBezTo>
                    <a:cubicBezTo>
                      <a:pt x="139683" y="2858100"/>
                      <a:pt x="345939" y="2859370"/>
                      <a:pt x="537461" y="2859370"/>
                    </a:cubicBezTo>
                    <a:cubicBezTo>
                      <a:pt x="817379" y="2859370"/>
                      <a:pt x="1112029" y="2856830"/>
                      <a:pt x="1391947" y="2859370"/>
                    </a:cubicBezTo>
                    <a:cubicBezTo>
                      <a:pt x="1848655" y="2863180"/>
                      <a:pt x="2305363" y="2865720"/>
                      <a:pt x="2762071" y="2864450"/>
                    </a:cubicBezTo>
                    <a:cubicBezTo>
                      <a:pt x="3056721" y="2863180"/>
                      <a:pt x="3336639" y="2865720"/>
                      <a:pt x="3631289" y="2865720"/>
                    </a:cubicBezTo>
                    <a:cubicBezTo>
                      <a:pt x="4058531" y="2865720"/>
                      <a:pt x="4485774" y="2864450"/>
                      <a:pt x="4913017" y="2865720"/>
                    </a:cubicBezTo>
                    <a:cubicBezTo>
                      <a:pt x="5546515" y="2866990"/>
                      <a:pt x="12500261" y="2856830"/>
                      <a:pt x="13148491" y="2859370"/>
                    </a:cubicBezTo>
                    <a:cubicBezTo>
                      <a:pt x="13428409" y="2860640"/>
                      <a:pt x="13708327" y="2861910"/>
                      <a:pt x="13973512" y="2861910"/>
                    </a:cubicBezTo>
                    <a:cubicBezTo>
                      <a:pt x="14459686" y="2864450"/>
                      <a:pt x="14931125" y="2860640"/>
                      <a:pt x="15417299" y="2864450"/>
                    </a:cubicBezTo>
                    <a:cubicBezTo>
                      <a:pt x="15815076" y="2866990"/>
                      <a:pt x="16212853" y="2866990"/>
                      <a:pt x="16610632" y="2869530"/>
                    </a:cubicBezTo>
                    <a:cubicBezTo>
                      <a:pt x="17199932" y="2873340"/>
                      <a:pt x="17789233" y="2875880"/>
                      <a:pt x="18378533" y="2877150"/>
                    </a:cubicBezTo>
                    <a:cubicBezTo>
                      <a:pt x="18599521" y="2877150"/>
                      <a:pt x="18645436" y="2875880"/>
                      <a:pt x="18665756" y="2875880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sp>
          <p:nvSpPr>
            <p:cNvPr id="43" name="TextBox 43"/>
            <p:cNvSpPr txBox="1"/>
            <p:nvPr/>
          </p:nvSpPr>
          <p:spPr>
            <a:xfrm>
              <a:off x="29250269" y="13707484"/>
              <a:ext cx="7440407" cy="1124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Conclusion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28424980" y="15779509"/>
              <a:ext cx="9343469" cy="300041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Review your findings and observations. Pick out the ones that best answer your objective.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endParaRPr lang="en-US" sz="1980" dirty="0">
                <a:solidFill>
                  <a:srgbClr val="222050"/>
                </a:solidFill>
                <a:latin typeface="Helvetica" pitchFamily="2" charset="0"/>
              </a:endParaRPr>
            </a:p>
            <a:p>
              <a:r>
                <a:rPr lang="en-US" sz="1980" b="1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Proofread</a:t>
              </a:r>
            </a:p>
            <a:p>
              <a:pPr marL="323378" indent="-323378">
                <a:buFont typeface="Arial" panose="020B0604020202020204" pitchFamily="34" charset="0"/>
                <a:buChar char="•"/>
              </a:pPr>
              <a:r>
                <a:rPr lang="en-US" sz="1980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 Check for spelling, grammar, and punctuation errors.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endParaRPr lang="en-US" sz="1980" dirty="0">
                <a:solidFill>
                  <a:srgbClr val="222050"/>
                </a:solidFill>
                <a:latin typeface="Helvetica" pitchFamily="2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FB7BC1B-BAB7-7D33-F5EE-434EEB0365FA}"/>
              </a:ext>
            </a:extLst>
          </p:cNvPr>
          <p:cNvGrpSpPr/>
          <p:nvPr/>
        </p:nvGrpSpPr>
        <p:grpSpPr>
          <a:xfrm>
            <a:off x="1059733" y="38436405"/>
            <a:ext cx="16961611" cy="3847653"/>
            <a:chOff x="27394898" y="21373242"/>
            <a:chExt cx="11154799" cy="6503052"/>
          </a:xfrm>
        </p:grpSpPr>
        <p:grpSp>
          <p:nvGrpSpPr>
            <p:cNvPr id="45" name="Group 45"/>
            <p:cNvGrpSpPr/>
            <p:nvPr/>
          </p:nvGrpSpPr>
          <p:grpSpPr>
            <a:xfrm>
              <a:off x="27394898" y="22881942"/>
              <a:ext cx="11151150" cy="4994352"/>
              <a:chOff x="0" y="0"/>
              <a:chExt cx="18677425" cy="8365204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10160" y="16510"/>
                <a:ext cx="18654564" cy="8337264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8337264">
                    <a:moveTo>
                      <a:pt x="18654564" y="8337264"/>
                    </a:moveTo>
                    <a:lnTo>
                      <a:pt x="0" y="8329643"/>
                    </a:lnTo>
                    <a:lnTo>
                      <a:pt x="0" y="2904808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AE9FF"/>
              </a:solidFill>
            </p:spPr>
            <p:txBody>
              <a:bodyPr/>
              <a:lstStyle/>
              <a:p>
                <a:endParaRPr lang="en-US" sz="1113" dirty="0"/>
              </a:p>
            </p:txBody>
          </p:sp>
          <p:sp>
            <p:nvSpPr>
              <p:cNvPr id="47" name="Freeform 47"/>
              <p:cNvSpPr/>
              <p:nvPr/>
            </p:nvSpPr>
            <p:spPr>
              <a:xfrm>
                <a:off x="-3810" y="0"/>
                <a:ext cx="18683775" cy="8363934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8363934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191806"/>
                      <a:pt x="18655834" y="376410"/>
                      <a:pt x="18658375" y="554422"/>
                    </a:cubicBezTo>
                    <a:cubicBezTo>
                      <a:pt x="18658375" y="811550"/>
                      <a:pt x="18671075" y="5881586"/>
                      <a:pt x="18677425" y="6138713"/>
                    </a:cubicBezTo>
                    <a:cubicBezTo>
                      <a:pt x="18683775" y="6527702"/>
                      <a:pt x="18679965" y="6923283"/>
                      <a:pt x="18679965" y="7312271"/>
                    </a:cubicBezTo>
                    <a:cubicBezTo>
                      <a:pt x="18679965" y="7655109"/>
                      <a:pt x="18681234" y="7971573"/>
                      <a:pt x="18682506" y="8302974"/>
                    </a:cubicBezTo>
                    <a:cubicBezTo>
                      <a:pt x="18682506" y="8324564"/>
                      <a:pt x="18682506" y="8338534"/>
                      <a:pt x="18682506" y="8362664"/>
                    </a:cubicBezTo>
                    <a:cubicBezTo>
                      <a:pt x="18659645" y="8362664"/>
                      <a:pt x="18639325" y="8363934"/>
                      <a:pt x="18563965" y="8362664"/>
                    </a:cubicBezTo>
                    <a:cubicBezTo>
                      <a:pt x="17606666" y="8357584"/>
                      <a:pt x="16634640" y="8363934"/>
                      <a:pt x="15677342" y="8358853"/>
                    </a:cubicBezTo>
                    <a:cubicBezTo>
                      <a:pt x="15102963" y="8355044"/>
                      <a:pt x="14543312" y="8357584"/>
                      <a:pt x="13968933" y="8355044"/>
                    </a:cubicBezTo>
                    <a:cubicBezTo>
                      <a:pt x="13703834" y="8353774"/>
                      <a:pt x="13438737" y="8352503"/>
                      <a:pt x="13173639" y="8351234"/>
                    </a:cubicBezTo>
                    <a:cubicBezTo>
                      <a:pt x="13011635" y="8351234"/>
                      <a:pt x="12864358" y="8352503"/>
                      <a:pt x="12702353" y="8352503"/>
                    </a:cubicBezTo>
                    <a:cubicBezTo>
                      <a:pt x="12289979" y="8351234"/>
                      <a:pt x="11155948" y="8352503"/>
                      <a:pt x="10743574" y="8351234"/>
                    </a:cubicBezTo>
                    <a:cubicBezTo>
                      <a:pt x="10449020" y="8349964"/>
                      <a:pt x="4557955" y="8358853"/>
                      <a:pt x="4263402" y="8357584"/>
                    </a:cubicBezTo>
                    <a:cubicBezTo>
                      <a:pt x="4189763" y="8357584"/>
                      <a:pt x="4101397" y="8358853"/>
                      <a:pt x="4027759" y="8358853"/>
                    </a:cubicBezTo>
                    <a:cubicBezTo>
                      <a:pt x="3851027" y="8358853"/>
                      <a:pt x="3689022" y="8360124"/>
                      <a:pt x="3512290" y="8360124"/>
                    </a:cubicBezTo>
                    <a:cubicBezTo>
                      <a:pt x="3070460" y="8360124"/>
                      <a:pt x="2643358" y="8358853"/>
                      <a:pt x="2201528" y="8357584"/>
                    </a:cubicBezTo>
                    <a:cubicBezTo>
                      <a:pt x="1936430" y="8356314"/>
                      <a:pt x="1671332" y="8355044"/>
                      <a:pt x="1420962" y="8353774"/>
                    </a:cubicBezTo>
                    <a:cubicBezTo>
                      <a:pt x="949676" y="8352503"/>
                      <a:pt x="478391" y="8351234"/>
                      <a:pt x="48260" y="8351234"/>
                    </a:cubicBezTo>
                    <a:cubicBezTo>
                      <a:pt x="38100" y="8351234"/>
                      <a:pt x="29210" y="8351234"/>
                      <a:pt x="19050" y="8349964"/>
                    </a:cubicBezTo>
                    <a:cubicBezTo>
                      <a:pt x="10160" y="8348694"/>
                      <a:pt x="5080" y="8342344"/>
                      <a:pt x="7620" y="8333453"/>
                    </a:cubicBezTo>
                    <a:cubicBezTo>
                      <a:pt x="16510" y="8301225"/>
                      <a:pt x="12700" y="8136399"/>
                      <a:pt x="11430" y="7964980"/>
                    </a:cubicBezTo>
                    <a:cubicBezTo>
                      <a:pt x="10160" y="7615551"/>
                      <a:pt x="6350" y="7272713"/>
                      <a:pt x="7620" y="6923283"/>
                    </a:cubicBezTo>
                    <a:cubicBezTo>
                      <a:pt x="5080" y="6488144"/>
                      <a:pt x="0" y="1101643"/>
                      <a:pt x="7620" y="659910"/>
                    </a:cubicBezTo>
                    <a:cubicBezTo>
                      <a:pt x="8890" y="574201"/>
                      <a:pt x="7620" y="481898"/>
                      <a:pt x="8890" y="396189"/>
                    </a:cubicBezTo>
                    <a:cubicBezTo>
                      <a:pt x="10160" y="257736"/>
                      <a:pt x="12700" y="106096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8346153"/>
                    </a:moveTo>
                    <a:cubicBezTo>
                      <a:pt x="18660915" y="8329644"/>
                      <a:pt x="18662184" y="8316944"/>
                      <a:pt x="18662184" y="8304244"/>
                    </a:cubicBezTo>
                    <a:cubicBezTo>
                      <a:pt x="18660915" y="7938609"/>
                      <a:pt x="18659645" y="7589179"/>
                      <a:pt x="18659645" y="7213376"/>
                    </a:cubicBezTo>
                    <a:cubicBezTo>
                      <a:pt x="18659645" y="7041958"/>
                      <a:pt x="18662184" y="6870540"/>
                      <a:pt x="18660915" y="6699121"/>
                    </a:cubicBezTo>
                    <a:cubicBezTo>
                      <a:pt x="18660915" y="6540888"/>
                      <a:pt x="18659645" y="6376062"/>
                      <a:pt x="18658375" y="6217830"/>
                    </a:cubicBezTo>
                    <a:cubicBezTo>
                      <a:pt x="18653295" y="5973888"/>
                      <a:pt x="18641865" y="923631"/>
                      <a:pt x="18641865" y="679689"/>
                    </a:cubicBezTo>
                    <a:cubicBezTo>
                      <a:pt x="18639325" y="475306"/>
                      <a:pt x="18636784" y="264329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86317"/>
                    </a:cubicBezTo>
                    <a:cubicBezTo>
                      <a:pt x="31750" y="204992"/>
                      <a:pt x="31750" y="323666"/>
                      <a:pt x="30480" y="442341"/>
                    </a:cubicBezTo>
                    <a:cubicBezTo>
                      <a:pt x="29210" y="640131"/>
                      <a:pt x="26670" y="831329"/>
                      <a:pt x="25400" y="1029120"/>
                    </a:cubicBezTo>
                    <a:cubicBezTo>
                      <a:pt x="20320" y="1240096"/>
                      <a:pt x="26670" y="6395841"/>
                      <a:pt x="29210" y="6606818"/>
                    </a:cubicBezTo>
                    <a:cubicBezTo>
                      <a:pt x="29210" y="6830981"/>
                      <a:pt x="29210" y="7061736"/>
                      <a:pt x="30480" y="7285899"/>
                    </a:cubicBezTo>
                    <a:cubicBezTo>
                      <a:pt x="30480" y="7450725"/>
                      <a:pt x="33020" y="7615551"/>
                      <a:pt x="33020" y="7780376"/>
                    </a:cubicBezTo>
                    <a:cubicBezTo>
                      <a:pt x="33020" y="7958388"/>
                      <a:pt x="33020" y="8136399"/>
                      <a:pt x="31750" y="8304244"/>
                    </a:cubicBezTo>
                    <a:cubicBezTo>
                      <a:pt x="31750" y="8308053"/>
                      <a:pt x="31750" y="8310594"/>
                      <a:pt x="31750" y="8314403"/>
                    </a:cubicBezTo>
                    <a:cubicBezTo>
                      <a:pt x="31750" y="8324564"/>
                      <a:pt x="35560" y="8328374"/>
                      <a:pt x="44450" y="8328374"/>
                    </a:cubicBezTo>
                    <a:cubicBezTo>
                      <a:pt x="139655" y="8328374"/>
                      <a:pt x="345842" y="8329644"/>
                      <a:pt x="537302" y="8329644"/>
                    </a:cubicBezTo>
                    <a:cubicBezTo>
                      <a:pt x="817128" y="8329644"/>
                      <a:pt x="1111681" y="8327103"/>
                      <a:pt x="1391507" y="8329644"/>
                    </a:cubicBezTo>
                    <a:cubicBezTo>
                      <a:pt x="1848064" y="8333453"/>
                      <a:pt x="2304622" y="8335994"/>
                      <a:pt x="2761180" y="8334724"/>
                    </a:cubicBezTo>
                    <a:cubicBezTo>
                      <a:pt x="3055733" y="8333453"/>
                      <a:pt x="3335559" y="8335994"/>
                      <a:pt x="3630112" y="8335994"/>
                    </a:cubicBezTo>
                    <a:cubicBezTo>
                      <a:pt x="4057214" y="8335994"/>
                      <a:pt x="4484316" y="8334724"/>
                      <a:pt x="4911419" y="8335994"/>
                    </a:cubicBezTo>
                    <a:cubicBezTo>
                      <a:pt x="5544708" y="8337264"/>
                      <a:pt x="12496167" y="8327103"/>
                      <a:pt x="13144185" y="8329644"/>
                    </a:cubicBezTo>
                    <a:cubicBezTo>
                      <a:pt x="13424009" y="8330914"/>
                      <a:pt x="13703834" y="8332184"/>
                      <a:pt x="13968933" y="8332184"/>
                    </a:cubicBezTo>
                    <a:cubicBezTo>
                      <a:pt x="14454947" y="8334724"/>
                      <a:pt x="14926231" y="8330914"/>
                      <a:pt x="15412245" y="8334724"/>
                    </a:cubicBezTo>
                    <a:cubicBezTo>
                      <a:pt x="15809892" y="8337264"/>
                      <a:pt x="16207537" y="8337264"/>
                      <a:pt x="16605186" y="8339803"/>
                    </a:cubicBezTo>
                    <a:cubicBezTo>
                      <a:pt x="17194292" y="8343614"/>
                      <a:pt x="17783399" y="8346153"/>
                      <a:pt x="18372506" y="8347424"/>
                    </a:cubicBezTo>
                    <a:cubicBezTo>
                      <a:pt x="18593419" y="8347424"/>
                      <a:pt x="18639325" y="8346153"/>
                      <a:pt x="18659645" y="8346153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grpSp>
          <p:nvGrpSpPr>
            <p:cNvPr id="48" name="Group 48"/>
            <p:cNvGrpSpPr/>
            <p:nvPr/>
          </p:nvGrpSpPr>
          <p:grpSpPr>
            <a:xfrm>
              <a:off x="27394898" y="21391579"/>
              <a:ext cx="11154799" cy="1728386"/>
              <a:chOff x="0" y="0"/>
              <a:chExt cx="18683536" cy="2894930"/>
            </a:xfrm>
          </p:grpSpPr>
          <p:sp>
            <p:nvSpPr>
              <p:cNvPr id="49" name="Freeform 49"/>
              <p:cNvSpPr/>
              <p:nvPr/>
            </p:nvSpPr>
            <p:spPr>
              <a:xfrm>
                <a:off x="10160" y="16510"/>
                <a:ext cx="18660676" cy="2866990"/>
              </a:xfrm>
              <a:custGeom>
                <a:avLst/>
                <a:gdLst/>
                <a:ahLst/>
                <a:cxnLst/>
                <a:rect l="l" t="t" r="r" b="b"/>
                <a:pathLst>
                  <a:path w="18660676" h="2866990">
                    <a:moveTo>
                      <a:pt x="18660676" y="2866990"/>
                    </a:moveTo>
                    <a:lnTo>
                      <a:pt x="0" y="2859370"/>
                    </a:lnTo>
                    <a:lnTo>
                      <a:pt x="0" y="1007574"/>
                    </a:lnTo>
                    <a:lnTo>
                      <a:pt x="17780" y="19050"/>
                    </a:lnTo>
                    <a:lnTo>
                      <a:pt x="9304069" y="0"/>
                    </a:lnTo>
                    <a:lnTo>
                      <a:pt x="18641626" y="5080"/>
                    </a:ln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50" name="Freeform 50"/>
              <p:cNvSpPr/>
              <p:nvPr/>
            </p:nvSpPr>
            <p:spPr>
              <a:xfrm>
                <a:off x="-3810" y="0"/>
                <a:ext cx="18689886" cy="2893660"/>
              </a:xfrm>
              <a:custGeom>
                <a:avLst/>
                <a:gdLst/>
                <a:ahLst/>
                <a:cxnLst/>
                <a:rect l="l" t="t" r="r" b="b"/>
                <a:pathLst>
                  <a:path w="18689886" h="2893660">
                    <a:moveTo>
                      <a:pt x="18655596" y="21590"/>
                    </a:moveTo>
                    <a:cubicBezTo>
                      <a:pt x="18656867" y="34290"/>
                      <a:pt x="18656867" y="44450"/>
                      <a:pt x="18658136" y="54610"/>
                    </a:cubicBezTo>
                    <a:cubicBezTo>
                      <a:pt x="18660676" y="107165"/>
                      <a:pt x="18661946" y="169179"/>
                      <a:pt x="18664486" y="228978"/>
                    </a:cubicBezTo>
                    <a:cubicBezTo>
                      <a:pt x="18664486" y="315354"/>
                      <a:pt x="18677186" y="2018520"/>
                      <a:pt x="18683536" y="2104897"/>
                    </a:cubicBezTo>
                    <a:cubicBezTo>
                      <a:pt x="18689886" y="2235569"/>
                      <a:pt x="18686076" y="2368456"/>
                      <a:pt x="18686076" y="2499127"/>
                    </a:cubicBezTo>
                    <a:cubicBezTo>
                      <a:pt x="18686076" y="2614296"/>
                      <a:pt x="18687346" y="2720605"/>
                      <a:pt x="18688617" y="2832700"/>
                    </a:cubicBezTo>
                    <a:cubicBezTo>
                      <a:pt x="18688617" y="2854290"/>
                      <a:pt x="18688617" y="2868260"/>
                      <a:pt x="18688617" y="2892390"/>
                    </a:cubicBezTo>
                    <a:cubicBezTo>
                      <a:pt x="18665756" y="2892390"/>
                      <a:pt x="18645436" y="2893660"/>
                      <a:pt x="18570057" y="2892390"/>
                    </a:cubicBezTo>
                    <a:cubicBezTo>
                      <a:pt x="17612442" y="2887310"/>
                      <a:pt x="16640097" y="2893660"/>
                      <a:pt x="15682484" y="2888580"/>
                    </a:cubicBezTo>
                    <a:cubicBezTo>
                      <a:pt x="15107916" y="2884770"/>
                      <a:pt x="14548080" y="2887310"/>
                      <a:pt x="13973512" y="2884770"/>
                    </a:cubicBezTo>
                    <a:cubicBezTo>
                      <a:pt x="13708327" y="2883500"/>
                      <a:pt x="13443142" y="2882230"/>
                      <a:pt x="13177956" y="2880960"/>
                    </a:cubicBezTo>
                    <a:cubicBezTo>
                      <a:pt x="13015899" y="2880960"/>
                      <a:pt x="12868574" y="2882230"/>
                      <a:pt x="12706515" y="2882230"/>
                    </a:cubicBezTo>
                    <a:cubicBezTo>
                      <a:pt x="12294006" y="2880960"/>
                      <a:pt x="11159602" y="2882230"/>
                      <a:pt x="10747092" y="2880960"/>
                    </a:cubicBezTo>
                    <a:cubicBezTo>
                      <a:pt x="10452442" y="2879690"/>
                      <a:pt x="4559437" y="2888580"/>
                      <a:pt x="4264787" y="2887310"/>
                    </a:cubicBezTo>
                    <a:cubicBezTo>
                      <a:pt x="4191124" y="2887310"/>
                      <a:pt x="4102729" y="2888580"/>
                      <a:pt x="4029067" y="2888580"/>
                    </a:cubicBezTo>
                    <a:cubicBezTo>
                      <a:pt x="3852276" y="2888580"/>
                      <a:pt x="3690219" y="2889850"/>
                      <a:pt x="3513429" y="2889850"/>
                    </a:cubicBezTo>
                    <a:cubicBezTo>
                      <a:pt x="3071453" y="2889850"/>
                      <a:pt x="2644210" y="2888580"/>
                      <a:pt x="2202235" y="2887310"/>
                    </a:cubicBezTo>
                    <a:cubicBezTo>
                      <a:pt x="1937050" y="2886040"/>
                      <a:pt x="1671865" y="2884770"/>
                      <a:pt x="1421412" y="2883500"/>
                    </a:cubicBezTo>
                    <a:cubicBezTo>
                      <a:pt x="949971" y="2882230"/>
                      <a:pt x="478531" y="2880960"/>
                      <a:pt x="48260" y="2880960"/>
                    </a:cubicBezTo>
                    <a:cubicBezTo>
                      <a:pt x="38100" y="2880960"/>
                      <a:pt x="29210" y="2880960"/>
                      <a:pt x="19050" y="2879690"/>
                    </a:cubicBezTo>
                    <a:cubicBezTo>
                      <a:pt x="10160" y="2878420"/>
                      <a:pt x="5080" y="2872070"/>
                      <a:pt x="7620" y="2863180"/>
                    </a:cubicBezTo>
                    <a:cubicBezTo>
                      <a:pt x="16510" y="2831345"/>
                      <a:pt x="12700" y="2775975"/>
                      <a:pt x="11430" y="2718391"/>
                    </a:cubicBezTo>
                    <a:cubicBezTo>
                      <a:pt x="10160" y="2601008"/>
                      <a:pt x="6350" y="2485839"/>
                      <a:pt x="7620" y="2368456"/>
                    </a:cubicBezTo>
                    <a:cubicBezTo>
                      <a:pt x="5080" y="2222280"/>
                      <a:pt x="0" y="412804"/>
                      <a:pt x="7620" y="264414"/>
                    </a:cubicBezTo>
                    <a:cubicBezTo>
                      <a:pt x="8890" y="235622"/>
                      <a:pt x="7620" y="204615"/>
                      <a:pt x="8890" y="175823"/>
                    </a:cubicBezTo>
                    <a:cubicBezTo>
                      <a:pt x="10160" y="129312"/>
                      <a:pt x="12700" y="78373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18" y="30480"/>
                      <a:pt x="345939" y="29210"/>
                    </a:cubicBezTo>
                    <a:cubicBezTo>
                      <a:pt x="743716" y="25400"/>
                      <a:pt x="1141494" y="22860"/>
                      <a:pt x="1554005" y="20320"/>
                    </a:cubicBezTo>
                    <a:cubicBezTo>
                      <a:pt x="1833922" y="17780"/>
                      <a:pt x="2113840" y="16510"/>
                      <a:pt x="2379025" y="13970"/>
                    </a:cubicBezTo>
                    <a:cubicBezTo>
                      <a:pt x="2644210" y="11430"/>
                      <a:pt x="2924128" y="8890"/>
                      <a:pt x="3189313" y="8890"/>
                    </a:cubicBezTo>
                    <a:cubicBezTo>
                      <a:pt x="3483964" y="7620"/>
                      <a:pt x="3778614" y="10160"/>
                      <a:pt x="4073264" y="8890"/>
                    </a:cubicBezTo>
                    <a:cubicBezTo>
                      <a:pt x="4441577" y="8890"/>
                      <a:pt x="11115405" y="6350"/>
                      <a:pt x="11483718" y="5080"/>
                    </a:cubicBezTo>
                    <a:cubicBezTo>
                      <a:pt x="11837298" y="3810"/>
                      <a:pt x="12190879" y="2540"/>
                      <a:pt x="12559192" y="2540"/>
                    </a:cubicBezTo>
                    <a:cubicBezTo>
                      <a:pt x="13163224" y="1270"/>
                      <a:pt x="13752524" y="0"/>
                      <a:pt x="14356557" y="0"/>
                    </a:cubicBezTo>
                    <a:cubicBezTo>
                      <a:pt x="14607010" y="0"/>
                      <a:pt x="14872195" y="2540"/>
                      <a:pt x="15122648" y="2540"/>
                    </a:cubicBezTo>
                    <a:cubicBezTo>
                      <a:pt x="15815076" y="3810"/>
                      <a:pt x="16522236" y="5080"/>
                      <a:pt x="17214665" y="7620"/>
                    </a:cubicBezTo>
                    <a:cubicBezTo>
                      <a:pt x="17582977" y="8890"/>
                      <a:pt x="17951291" y="12700"/>
                      <a:pt x="18319604" y="16510"/>
                    </a:cubicBezTo>
                    <a:cubicBezTo>
                      <a:pt x="18407998" y="16510"/>
                      <a:pt x="18496394" y="16510"/>
                      <a:pt x="18570057" y="16510"/>
                    </a:cubicBezTo>
                    <a:cubicBezTo>
                      <a:pt x="18636546" y="17780"/>
                      <a:pt x="18645436" y="20320"/>
                      <a:pt x="18655596" y="21590"/>
                    </a:cubicBezTo>
                    <a:close/>
                    <a:moveTo>
                      <a:pt x="18665756" y="2875880"/>
                    </a:moveTo>
                    <a:cubicBezTo>
                      <a:pt x="18667026" y="2859370"/>
                      <a:pt x="18668296" y="2846670"/>
                      <a:pt x="18668296" y="2833970"/>
                    </a:cubicBezTo>
                    <a:cubicBezTo>
                      <a:pt x="18667026" y="2709532"/>
                      <a:pt x="18665756" y="2592149"/>
                      <a:pt x="18665756" y="2465906"/>
                    </a:cubicBezTo>
                    <a:cubicBezTo>
                      <a:pt x="18665756" y="2408322"/>
                      <a:pt x="18668296" y="2350737"/>
                      <a:pt x="18667026" y="2293153"/>
                    </a:cubicBezTo>
                    <a:cubicBezTo>
                      <a:pt x="18667026" y="2239998"/>
                      <a:pt x="18665756" y="2184629"/>
                      <a:pt x="18664486" y="2131474"/>
                    </a:cubicBezTo>
                    <a:cubicBezTo>
                      <a:pt x="18659406" y="2049527"/>
                      <a:pt x="18647976" y="353005"/>
                      <a:pt x="18647976" y="271058"/>
                    </a:cubicBezTo>
                    <a:cubicBezTo>
                      <a:pt x="18645436" y="202400"/>
                      <a:pt x="18642896" y="131527"/>
                      <a:pt x="18640356" y="63500"/>
                    </a:cubicBezTo>
                    <a:cubicBezTo>
                      <a:pt x="18639086" y="44450"/>
                      <a:pt x="18637817" y="43180"/>
                      <a:pt x="18525859" y="41910"/>
                    </a:cubicBezTo>
                    <a:cubicBezTo>
                      <a:pt x="18481660" y="41910"/>
                      <a:pt x="18452196" y="41910"/>
                      <a:pt x="18407998" y="40640"/>
                    </a:cubicBezTo>
                    <a:cubicBezTo>
                      <a:pt x="18039686" y="36830"/>
                      <a:pt x="17656641" y="31750"/>
                      <a:pt x="17288327" y="30480"/>
                    </a:cubicBezTo>
                    <a:cubicBezTo>
                      <a:pt x="16389644" y="26670"/>
                      <a:pt x="15476230" y="25400"/>
                      <a:pt x="14577547" y="22860"/>
                    </a:cubicBezTo>
                    <a:cubicBezTo>
                      <a:pt x="14444953" y="22860"/>
                      <a:pt x="14297629" y="22860"/>
                      <a:pt x="14165036" y="22860"/>
                    </a:cubicBezTo>
                    <a:cubicBezTo>
                      <a:pt x="13944047" y="22860"/>
                      <a:pt x="13723059" y="22860"/>
                      <a:pt x="13516805" y="22860"/>
                    </a:cubicBezTo>
                    <a:cubicBezTo>
                      <a:pt x="13045364" y="22860"/>
                      <a:pt x="12573923" y="22860"/>
                      <a:pt x="12117216" y="24130"/>
                    </a:cubicBezTo>
                    <a:cubicBezTo>
                      <a:pt x="11719438" y="25400"/>
                      <a:pt x="5016145" y="29210"/>
                      <a:pt x="4618367" y="29210"/>
                    </a:cubicBezTo>
                    <a:cubicBezTo>
                      <a:pt x="3970137" y="29210"/>
                      <a:pt x="3321906" y="26670"/>
                      <a:pt x="2673676" y="33020"/>
                    </a:cubicBezTo>
                    <a:cubicBezTo>
                      <a:pt x="2334828" y="36830"/>
                      <a:pt x="2010713" y="36830"/>
                      <a:pt x="1686597" y="38100"/>
                    </a:cubicBezTo>
                    <a:cubicBezTo>
                      <a:pt x="1126762" y="41910"/>
                      <a:pt x="566926" y="45720"/>
                      <a:pt x="49530" y="50800"/>
                    </a:cubicBezTo>
                    <a:cubicBezTo>
                      <a:pt x="36830" y="50800"/>
                      <a:pt x="34290" y="53340"/>
                      <a:pt x="33020" y="71728"/>
                    </a:cubicBezTo>
                    <a:cubicBezTo>
                      <a:pt x="31750" y="111594"/>
                      <a:pt x="31750" y="151460"/>
                      <a:pt x="30480" y="191326"/>
                    </a:cubicBezTo>
                    <a:cubicBezTo>
                      <a:pt x="29210" y="257770"/>
                      <a:pt x="26670" y="321998"/>
                      <a:pt x="25400" y="388442"/>
                    </a:cubicBezTo>
                    <a:cubicBezTo>
                      <a:pt x="20320" y="459315"/>
                      <a:pt x="26670" y="2191273"/>
                      <a:pt x="29210" y="2262146"/>
                    </a:cubicBezTo>
                    <a:cubicBezTo>
                      <a:pt x="29210" y="2337449"/>
                      <a:pt x="29210" y="2414966"/>
                      <a:pt x="30480" y="2490269"/>
                    </a:cubicBezTo>
                    <a:cubicBezTo>
                      <a:pt x="30480" y="2545638"/>
                      <a:pt x="33020" y="2601008"/>
                      <a:pt x="33020" y="2656377"/>
                    </a:cubicBezTo>
                    <a:cubicBezTo>
                      <a:pt x="33020" y="2716176"/>
                      <a:pt x="33020" y="2775975"/>
                      <a:pt x="31750" y="2833970"/>
                    </a:cubicBezTo>
                    <a:cubicBezTo>
                      <a:pt x="31750" y="2837780"/>
                      <a:pt x="31750" y="2840320"/>
                      <a:pt x="31750" y="2844130"/>
                    </a:cubicBezTo>
                    <a:cubicBezTo>
                      <a:pt x="31750" y="2854290"/>
                      <a:pt x="35560" y="2858100"/>
                      <a:pt x="44450" y="2858100"/>
                    </a:cubicBezTo>
                    <a:cubicBezTo>
                      <a:pt x="139683" y="2858100"/>
                      <a:pt x="345939" y="2859370"/>
                      <a:pt x="537461" y="2859370"/>
                    </a:cubicBezTo>
                    <a:cubicBezTo>
                      <a:pt x="817379" y="2859370"/>
                      <a:pt x="1112029" y="2856830"/>
                      <a:pt x="1391947" y="2859370"/>
                    </a:cubicBezTo>
                    <a:cubicBezTo>
                      <a:pt x="1848655" y="2863180"/>
                      <a:pt x="2305363" y="2865720"/>
                      <a:pt x="2762071" y="2864450"/>
                    </a:cubicBezTo>
                    <a:cubicBezTo>
                      <a:pt x="3056721" y="2863180"/>
                      <a:pt x="3336639" y="2865720"/>
                      <a:pt x="3631289" y="2865720"/>
                    </a:cubicBezTo>
                    <a:cubicBezTo>
                      <a:pt x="4058531" y="2865720"/>
                      <a:pt x="4485774" y="2864450"/>
                      <a:pt x="4913017" y="2865720"/>
                    </a:cubicBezTo>
                    <a:cubicBezTo>
                      <a:pt x="5546515" y="2866990"/>
                      <a:pt x="12500261" y="2856830"/>
                      <a:pt x="13148491" y="2859370"/>
                    </a:cubicBezTo>
                    <a:cubicBezTo>
                      <a:pt x="13428409" y="2860640"/>
                      <a:pt x="13708327" y="2861910"/>
                      <a:pt x="13973512" y="2861910"/>
                    </a:cubicBezTo>
                    <a:cubicBezTo>
                      <a:pt x="14459686" y="2864450"/>
                      <a:pt x="14931125" y="2860640"/>
                      <a:pt x="15417299" y="2864450"/>
                    </a:cubicBezTo>
                    <a:cubicBezTo>
                      <a:pt x="15815076" y="2866990"/>
                      <a:pt x="16212853" y="2866990"/>
                      <a:pt x="16610632" y="2869530"/>
                    </a:cubicBezTo>
                    <a:cubicBezTo>
                      <a:pt x="17199932" y="2873340"/>
                      <a:pt x="17789233" y="2875880"/>
                      <a:pt x="18378533" y="2877150"/>
                    </a:cubicBezTo>
                    <a:cubicBezTo>
                      <a:pt x="18599521" y="2877150"/>
                      <a:pt x="18645436" y="2875880"/>
                      <a:pt x="18665756" y="2875880"/>
                    </a:cubicBez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sp>
          <p:nvSpPr>
            <p:cNvPr id="51" name="TextBox 51"/>
            <p:cNvSpPr txBox="1"/>
            <p:nvPr/>
          </p:nvSpPr>
          <p:spPr>
            <a:xfrm>
              <a:off x="28676215" y="21373242"/>
              <a:ext cx="7440407" cy="1124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References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28424981" y="24039544"/>
              <a:ext cx="9343469" cy="5037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Add References here</a:t>
              </a:r>
              <a:r>
                <a:rPr lang="en-US" sz="2276" dirty="0">
                  <a:solidFill>
                    <a:srgbClr val="222050"/>
                  </a:solidFill>
                  <a:latin typeface="Barlow Medium"/>
                </a:rPr>
                <a:t>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0BEB7E6-74EC-06E5-AFFA-233BC579F98B}"/>
              </a:ext>
            </a:extLst>
          </p:cNvPr>
          <p:cNvGrpSpPr/>
          <p:nvPr/>
        </p:nvGrpSpPr>
        <p:grpSpPr>
          <a:xfrm>
            <a:off x="1200928" y="15723583"/>
            <a:ext cx="27865418" cy="12888038"/>
            <a:chOff x="2406930" y="14238668"/>
            <a:chExt cx="28394048" cy="10367572"/>
          </a:xfrm>
        </p:grpSpPr>
        <p:grpSp>
          <p:nvGrpSpPr>
            <p:cNvPr id="54" name="Group 54"/>
            <p:cNvGrpSpPr/>
            <p:nvPr/>
          </p:nvGrpSpPr>
          <p:grpSpPr>
            <a:xfrm rot="16200000">
              <a:off x="12659152" y="6464413"/>
              <a:ext cx="7889606" cy="28394047"/>
              <a:chOff x="-3810" y="0"/>
              <a:chExt cx="18683775" cy="32746618"/>
            </a:xfrm>
          </p:grpSpPr>
          <p:sp>
            <p:nvSpPr>
              <p:cNvPr id="55" name="Freeform 55"/>
              <p:cNvSpPr/>
              <p:nvPr/>
            </p:nvSpPr>
            <p:spPr>
              <a:xfrm>
                <a:off x="10162" y="16510"/>
                <a:ext cx="18654564" cy="32719948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32719948">
                    <a:moveTo>
                      <a:pt x="18654564" y="32719948"/>
                    </a:moveTo>
                    <a:lnTo>
                      <a:pt x="0" y="32712326"/>
                    </a:lnTo>
                    <a:lnTo>
                      <a:pt x="0" y="11361359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AE9FF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56" name="Freeform 56"/>
              <p:cNvSpPr/>
              <p:nvPr/>
            </p:nvSpPr>
            <p:spPr>
              <a:xfrm>
                <a:off x="-3810" y="0"/>
                <a:ext cx="18683775" cy="32746618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32746618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569077"/>
                      <a:pt x="18655834" y="1300106"/>
                      <a:pt x="18658375" y="2005027"/>
                    </a:cubicBezTo>
                    <a:cubicBezTo>
                      <a:pt x="18658375" y="3023247"/>
                      <a:pt x="18671075" y="23100449"/>
                      <a:pt x="18677425" y="24118666"/>
                    </a:cubicBezTo>
                    <a:cubicBezTo>
                      <a:pt x="18683775" y="25659051"/>
                      <a:pt x="18679965" y="27225541"/>
                      <a:pt x="18679965" y="28765925"/>
                    </a:cubicBezTo>
                    <a:cubicBezTo>
                      <a:pt x="18679965" y="30123550"/>
                      <a:pt x="18681234" y="31376742"/>
                      <a:pt x="18682506" y="32685658"/>
                    </a:cubicBezTo>
                    <a:cubicBezTo>
                      <a:pt x="18682506" y="32707247"/>
                      <a:pt x="18682506" y="32721218"/>
                      <a:pt x="18682506" y="32745347"/>
                    </a:cubicBezTo>
                    <a:cubicBezTo>
                      <a:pt x="18659645" y="32745347"/>
                      <a:pt x="18639325" y="32746618"/>
                      <a:pt x="18563965" y="32745347"/>
                    </a:cubicBezTo>
                    <a:cubicBezTo>
                      <a:pt x="17606666" y="32740268"/>
                      <a:pt x="16634640" y="32746618"/>
                      <a:pt x="15677342" y="32741536"/>
                    </a:cubicBezTo>
                    <a:cubicBezTo>
                      <a:pt x="15102963" y="32737729"/>
                      <a:pt x="14543312" y="32740268"/>
                      <a:pt x="13968933" y="32737729"/>
                    </a:cubicBezTo>
                    <a:cubicBezTo>
                      <a:pt x="13703834" y="32736458"/>
                      <a:pt x="13438737" y="32735186"/>
                      <a:pt x="13173639" y="32733918"/>
                    </a:cubicBezTo>
                    <a:cubicBezTo>
                      <a:pt x="13011635" y="32733918"/>
                      <a:pt x="12864358" y="32735186"/>
                      <a:pt x="12702353" y="32735186"/>
                    </a:cubicBezTo>
                    <a:cubicBezTo>
                      <a:pt x="12289979" y="32733918"/>
                      <a:pt x="11155948" y="32735186"/>
                      <a:pt x="10743574" y="32733918"/>
                    </a:cubicBezTo>
                    <a:cubicBezTo>
                      <a:pt x="10449020" y="32732647"/>
                      <a:pt x="4557955" y="32741536"/>
                      <a:pt x="4263402" y="32740268"/>
                    </a:cubicBezTo>
                    <a:cubicBezTo>
                      <a:pt x="4189763" y="32740268"/>
                      <a:pt x="4101397" y="32741536"/>
                      <a:pt x="4027759" y="32741536"/>
                    </a:cubicBezTo>
                    <a:cubicBezTo>
                      <a:pt x="3851027" y="32741536"/>
                      <a:pt x="3689022" y="32742808"/>
                      <a:pt x="3512290" y="32742808"/>
                    </a:cubicBezTo>
                    <a:cubicBezTo>
                      <a:pt x="3070460" y="32742808"/>
                      <a:pt x="2643358" y="32741536"/>
                      <a:pt x="2201528" y="32740268"/>
                    </a:cubicBezTo>
                    <a:cubicBezTo>
                      <a:pt x="1936430" y="32738997"/>
                      <a:pt x="1671332" y="32737729"/>
                      <a:pt x="1420962" y="32736458"/>
                    </a:cubicBezTo>
                    <a:cubicBezTo>
                      <a:pt x="949676" y="32735186"/>
                      <a:pt x="478391" y="32733918"/>
                      <a:pt x="48260" y="32733918"/>
                    </a:cubicBezTo>
                    <a:cubicBezTo>
                      <a:pt x="38100" y="32733918"/>
                      <a:pt x="29210" y="32733918"/>
                      <a:pt x="19050" y="32732647"/>
                    </a:cubicBezTo>
                    <a:cubicBezTo>
                      <a:pt x="10160" y="32731379"/>
                      <a:pt x="5080" y="32725029"/>
                      <a:pt x="7620" y="32716136"/>
                    </a:cubicBezTo>
                    <a:cubicBezTo>
                      <a:pt x="16510" y="32682154"/>
                      <a:pt x="12700" y="32029450"/>
                      <a:pt x="11430" y="31350635"/>
                    </a:cubicBezTo>
                    <a:cubicBezTo>
                      <a:pt x="10160" y="29966903"/>
                      <a:pt x="6350" y="28609274"/>
                      <a:pt x="7620" y="27225541"/>
                    </a:cubicBezTo>
                    <a:cubicBezTo>
                      <a:pt x="5080" y="25502402"/>
                      <a:pt x="0" y="4172006"/>
                      <a:pt x="7620" y="2422758"/>
                    </a:cubicBezTo>
                    <a:cubicBezTo>
                      <a:pt x="8890" y="2083351"/>
                      <a:pt x="7620" y="1717836"/>
                      <a:pt x="8890" y="1378430"/>
                    </a:cubicBezTo>
                    <a:cubicBezTo>
                      <a:pt x="10160" y="830159"/>
                      <a:pt x="12700" y="229670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32728836"/>
                    </a:moveTo>
                    <a:cubicBezTo>
                      <a:pt x="18660915" y="32712329"/>
                      <a:pt x="18662184" y="32699629"/>
                      <a:pt x="18662184" y="32686929"/>
                    </a:cubicBezTo>
                    <a:cubicBezTo>
                      <a:pt x="18660915" y="31246204"/>
                      <a:pt x="18659645" y="29862472"/>
                      <a:pt x="18659645" y="28374302"/>
                    </a:cubicBezTo>
                    <a:cubicBezTo>
                      <a:pt x="18659645" y="27695491"/>
                      <a:pt x="18662184" y="27016677"/>
                      <a:pt x="18660915" y="26337862"/>
                    </a:cubicBezTo>
                    <a:cubicBezTo>
                      <a:pt x="18660915" y="25711266"/>
                      <a:pt x="18659645" y="25058560"/>
                      <a:pt x="18658375" y="24431966"/>
                    </a:cubicBezTo>
                    <a:cubicBezTo>
                      <a:pt x="18653295" y="23465961"/>
                      <a:pt x="18641865" y="3467085"/>
                      <a:pt x="18641865" y="2501083"/>
                    </a:cubicBezTo>
                    <a:cubicBezTo>
                      <a:pt x="18639325" y="1691729"/>
                      <a:pt x="18636784" y="856266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151346"/>
                    </a:cubicBezTo>
                    <a:cubicBezTo>
                      <a:pt x="31750" y="621293"/>
                      <a:pt x="31750" y="1091241"/>
                      <a:pt x="30480" y="1561188"/>
                    </a:cubicBezTo>
                    <a:cubicBezTo>
                      <a:pt x="29210" y="2344434"/>
                      <a:pt x="26670" y="3101572"/>
                      <a:pt x="25400" y="3884818"/>
                    </a:cubicBezTo>
                    <a:cubicBezTo>
                      <a:pt x="20320" y="4720279"/>
                      <a:pt x="26670" y="25136886"/>
                      <a:pt x="29210" y="25972348"/>
                    </a:cubicBezTo>
                    <a:cubicBezTo>
                      <a:pt x="29210" y="26860026"/>
                      <a:pt x="29210" y="27773815"/>
                      <a:pt x="30480" y="28661494"/>
                    </a:cubicBezTo>
                    <a:cubicBezTo>
                      <a:pt x="30480" y="29314198"/>
                      <a:pt x="33020" y="29966903"/>
                      <a:pt x="33020" y="30619607"/>
                    </a:cubicBezTo>
                    <a:cubicBezTo>
                      <a:pt x="33020" y="31324528"/>
                      <a:pt x="33020" y="32029450"/>
                      <a:pt x="31750" y="32686929"/>
                    </a:cubicBezTo>
                    <a:cubicBezTo>
                      <a:pt x="31750" y="32690736"/>
                      <a:pt x="31750" y="32693279"/>
                      <a:pt x="31750" y="32697086"/>
                    </a:cubicBezTo>
                    <a:cubicBezTo>
                      <a:pt x="31750" y="32707247"/>
                      <a:pt x="35560" y="32711058"/>
                      <a:pt x="44450" y="32711058"/>
                    </a:cubicBezTo>
                    <a:cubicBezTo>
                      <a:pt x="139655" y="32711058"/>
                      <a:pt x="345842" y="32712329"/>
                      <a:pt x="537302" y="32712329"/>
                    </a:cubicBezTo>
                    <a:cubicBezTo>
                      <a:pt x="817128" y="32712329"/>
                      <a:pt x="1111681" y="32709786"/>
                      <a:pt x="1391507" y="32712329"/>
                    </a:cubicBezTo>
                    <a:cubicBezTo>
                      <a:pt x="1848064" y="32716136"/>
                      <a:pt x="2304622" y="32718679"/>
                      <a:pt x="2761180" y="32717408"/>
                    </a:cubicBezTo>
                    <a:cubicBezTo>
                      <a:pt x="3055733" y="32716136"/>
                      <a:pt x="3335559" y="32718679"/>
                      <a:pt x="3630112" y="32718679"/>
                    </a:cubicBezTo>
                    <a:cubicBezTo>
                      <a:pt x="4057214" y="32718679"/>
                      <a:pt x="4484316" y="32717408"/>
                      <a:pt x="4911419" y="32718679"/>
                    </a:cubicBezTo>
                    <a:cubicBezTo>
                      <a:pt x="5544708" y="32719947"/>
                      <a:pt x="12496167" y="32709786"/>
                      <a:pt x="13144185" y="32712329"/>
                    </a:cubicBezTo>
                    <a:cubicBezTo>
                      <a:pt x="13424009" y="32713597"/>
                      <a:pt x="13703834" y="32714868"/>
                      <a:pt x="13968933" y="32714868"/>
                    </a:cubicBezTo>
                    <a:cubicBezTo>
                      <a:pt x="14454947" y="32717408"/>
                      <a:pt x="14926231" y="32713597"/>
                      <a:pt x="15412245" y="32717408"/>
                    </a:cubicBezTo>
                    <a:cubicBezTo>
                      <a:pt x="15809892" y="32719947"/>
                      <a:pt x="16207537" y="32719947"/>
                      <a:pt x="16605186" y="32722486"/>
                    </a:cubicBezTo>
                    <a:cubicBezTo>
                      <a:pt x="17194292" y="32726297"/>
                      <a:pt x="17783399" y="32728836"/>
                      <a:pt x="18372506" y="32730108"/>
                    </a:cubicBezTo>
                    <a:cubicBezTo>
                      <a:pt x="18593419" y="32730108"/>
                      <a:pt x="18639325" y="32728836"/>
                      <a:pt x="18659645" y="32728836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grpSp>
          <p:nvGrpSpPr>
            <p:cNvPr id="57" name="Group 57"/>
            <p:cNvGrpSpPr/>
            <p:nvPr/>
          </p:nvGrpSpPr>
          <p:grpSpPr>
            <a:xfrm>
              <a:off x="2406930" y="14238668"/>
              <a:ext cx="28394048" cy="2509045"/>
              <a:chOff x="-3810" y="0"/>
              <a:chExt cx="18689886" cy="2893660"/>
            </a:xfrm>
          </p:grpSpPr>
          <p:sp>
            <p:nvSpPr>
              <p:cNvPr id="58" name="Freeform 58"/>
              <p:cNvSpPr/>
              <p:nvPr/>
            </p:nvSpPr>
            <p:spPr>
              <a:xfrm>
                <a:off x="10160" y="16510"/>
                <a:ext cx="18660677" cy="2866990"/>
              </a:xfrm>
              <a:custGeom>
                <a:avLst/>
                <a:gdLst/>
                <a:ahLst/>
                <a:cxnLst/>
                <a:rect l="l" t="t" r="r" b="b"/>
                <a:pathLst>
                  <a:path w="18660676" h="2866990">
                    <a:moveTo>
                      <a:pt x="18660676" y="2866990"/>
                    </a:moveTo>
                    <a:lnTo>
                      <a:pt x="0" y="2859370"/>
                    </a:lnTo>
                    <a:lnTo>
                      <a:pt x="0" y="1007574"/>
                    </a:lnTo>
                    <a:lnTo>
                      <a:pt x="17780" y="19050"/>
                    </a:lnTo>
                    <a:lnTo>
                      <a:pt x="9304069" y="0"/>
                    </a:lnTo>
                    <a:lnTo>
                      <a:pt x="18641626" y="5080"/>
                    </a:ln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 dirty="0"/>
              </a:p>
            </p:txBody>
          </p:sp>
          <p:sp>
            <p:nvSpPr>
              <p:cNvPr id="59" name="Freeform 59"/>
              <p:cNvSpPr/>
              <p:nvPr/>
            </p:nvSpPr>
            <p:spPr>
              <a:xfrm>
                <a:off x="-3810" y="0"/>
                <a:ext cx="18689886" cy="2893660"/>
              </a:xfrm>
              <a:custGeom>
                <a:avLst/>
                <a:gdLst/>
                <a:ahLst/>
                <a:cxnLst/>
                <a:rect l="l" t="t" r="r" b="b"/>
                <a:pathLst>
                  <a:path w="18689886" h="2893660">
                    <a:moveTo>
                      <a:pt x="18655596" y="21590"/>
                    </a:moveTo>
                    <a:cubicBezTo>
                      <a:pt x="18656867" y="34290"/>
                      <a:pt x="18656867" y="44450"/>
                      <a:pt x="18658136" y="54610"/>
                    </a:cubicBezTo>
                    <a:cubicBezTo>
                      <a:pt x="18660676" y="107165"/>
                      <a:pt x="18661946" y="169179"/>
                      <a:pt x="18664486" y="228978"/>
                    </a:cubicBezTo>
                    <a:cubicBezTo>
                      <a:pt x="18664486" y="315354"/>
                      <a:pt x="18677186" y="2018520"/>
                      <a:pt x="18683536" y="2104897"/>
                    </a:cubicBezTo>
                    <a:cubicBezTo>
                      <a:pt x="18689886" y="2235569"/>
                      <a:pt x="18686076" y="2368456"/>
                      <a:pt x="18686076" y="2499127"/>
                    </a:cubicBezTo>
                    <a:cubicBezTo>
                      <a:pt x="18686076" y="2614296"/>
                      <a:pt x="18687346" y="2720605"/>
                      <a:pt x="18688617" y="2832700"/>
                    </a:cubicBezTo>
                    <a:cubicBezTo>
                      <a:pt x="18688617" y="2854290"/>
                      <a:pt x="18688617" y="2868260"/>
                      <a:pt x="18688617" y="2892390"/>
                    </a:cubicBezTo>
                    <a:cubicBezTo>
                      <a:pt x="18665756" y="2892390"/>
                      <a:pt x="18645436" y="2893660"/>
                      <a:pt x="18570057" y="2892390"/>
                    </a:cubicBezTo>
                    <a:cubicBezTo>
                      <a:pt x="17612442" y="2887310"/>
                      <a:pt x="16640097" y="2893660"/>
                      <a:pt x="15682484" y="2888580"/>
                    </a:cubicBezTo>
                    <a:cubicBezTo>
                      <a:pt x="15107916" y="2884770"/>
                      <a:pt x="14548080" y="2887310"/>
                      <a:pt x="13973512" y="2884770"/>
                    </a:cubicBezTo>
                    <a:cubicBezTo>
                      <a:pt x="13708327" y="2883500"/>
                      <a:pt x="13443142" y="2882230"/>
                      <a:pt x="13177956" y="2880960"/>
                    </a:cubicBezTo>
                    <a:cubicBezTo>
                      <a:pt x="13015899" y="2880960"/>
                      <a:pt x="12868574" y="2882230"/>
                      <a:pt x="12706515" y="2882230"/>
                    </a:cubicBezTo>
                    <a:cubicBezTo>
                      <a:pt x="12294006" y="2880960"/>
                      <a:pt x="11159602" y="2882230"/>
                      <a:pt x="10747092" y="2880960"/>
                    </a:cubicBezTo>
                    <a:cubicBezTo>
                      <a:pt x="10452442" y="2879690"/>
                      <a:pt x="4559437" y="2888580"/>
                      <a:pt x="4264787" y="2887310"/>
                    </a:cubicBezTo>
                    <a:cubicBezTo>
                      <a:pt x="4191124" y="2887310"/>
                      <a:pt x="4102729" y="2888580"/>
                      <a:pt x="4029067" y="2888580"/>
                    </a:cubicBezTo>
                    <a:cubicBezTo>
                      <a:pt x="3852276" y="2888580"/>
                      <a:pt x="3690219" y="2889850"/>
                      <a:pt x="3513429" y="2889850"/>
                    </a:cubicBezTo>
                    <a:cubicBezTo>
                      <a:pt x="3071453" y="2889850"/>
                      <a:pt x="2644210" y="2888580"/>
                      <a:pt x="2202235" y="2887310"/>
                    </a:cubicBezTo>
                    <a:cubicBezTo>
                      <a:pt x="1937050" y="2886040"/>
                      <a:pt x="1671865" y="2884770"/>
                      <a:pt x="1421412" y="2883500"/>
                    </a:cubicBezTo>
                    <a:cubicBezTo>
                      <a:pt x="949971" y="2882230"/>
                      <a:pt x="478531" y="2880960"/>
                      <a:pt x="48260" y="2880960"/>
                    </a:cubicBezTo>
                    <a:cubicBezTo>
                      <a:pt x="38100" y="2880960"/>
                      <a:pt x="29210" y="2880960"/>
                      <a:pt x="19050" y="2879690"/>
                    </a:cubicBezTo>
                    <a:cubicBezTo>
                      <a:pt x="10160" y="2878420"/>
                      <a:pt x="5080" y="2872070"/>
                      <a:pt x="7620" y="2863180"/>
                    </a:cubicBezTo>
                    <a:cubicBezTo>
                      <a:pt x="16510" y="2831345"/>
                      <a:pt x="12700" y="2775975"/>
                      <a:pt x="11430" y="2718391"/>
                    </a:cubicBezTo>
                    <a:cubicBezTo>
                      <a:pt x="10160" y="2601008"/>
                      <a:pt x="6350" y="2485839"/>
                      <a:pt x="7620" y="2368456"/>
                    </a:cubicBezTo>
                    <a:cubicBezTo>
                      <a:pt x="5080" y="2222280"/>
                      <a:pt x="0" y="412804"/>
                      <a:pt x="7620" y="264414"/>
                    </a:cubicBezTo>
                    <a:cubicBezTo>
                      <a:pt x="8890" y="235622"/>
                      <a:pt x="7620" y="204615"/>
                      <a:pt x="8890" y="175823"/>
                    </a:cubicBezTo>
                    <a:cubicBezTo>
                      <a:pt x="10160" y="129312"/>
                      <a:pt x="12700" y="78373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18" y="30480"/>
                      <a:pt x="345939" y="29210"/>
                    </a:cubicBezTo>
                    <a:cubicBezTo>
                      <a:pt x="743716" y="25400"/>
                      <a:pt x="1141494" y="22860"/>
                      <a:pt x="1554005" y="20320"/>
                    </a:cubicBezTo>
                    <a:cubicBezTo>
                      <a:pt x="1833922" y="17780"/>
                      <a:pt x="2113840" y="16510"/>
                      <a:pt x="2379025" y="13970"/>
                    </a:cubicBezTo>
                    <a:cubicBezTo>
                      <a:pt x="2644210" y="11430"/>
                      <a:pt x="2924128" y="8890"/>
                      <a:pt x="3189313" y="8890"/>
                    </a:cubicBezTo>
                    <a:cubicBezTo>
                      <a:pt x="3483964" y="7620"/>
                      <a:pt x="3778614" y="10160"/>
                      <a:pt x="4073264" y="8890"/>
                    </a:cubicBezTo>
                    <a:cubicBezTo>
                      <a:pt x="4441577" y="8890"/>
                      <a:pt x="11115405" y="6350"/>
                      <a:pt x="11483718" y="5080"/>
                    </a:cubicBezTo>
                    <a:cubicBezTo>
                      <a:pt x="11837298" y="3810"/>
                      <a:pt x="12190879" y="2540"/>
                      <a:pt x="12559192" y="2540"/>
                    </a:cubicBezTo>
                    <a:cubicBezTo>
                      <a:pt x="13163224" y="1270"/>
                      <a:pt x="13752524" y="0"/>
                      <a:pt x="14356557" y="0"/>
                    </a:cubicBezTo>
                    <a:cubicBezTo>
                      <a:pt x="14607010" y="0"/>
                      <a:pt x="14872195" y="2540"/>
                      <a:pt x="15122648" y="2540"/>
                    </a:cubicBezTo>
                    <a:cubicBezTo>
                      <a:pt x="15815076" y="3810"/>
                      <a:pt x="16522236" y="5080"/>
                      <a:pt x="17214665" y="7620"/>
                    </a:cubicBezTo>
                    <a:cubicBezTo>
                      <a:pt x="17582977" y="8890"/>
                      <a:pt x="17951291" y="12700"/>
                      <a:pt x="18319604" y="16510"/>
                    </a:cubicBezTo>
                    <a:cubicBezTo>
                      <a:pt x="18407998" y="16510"/>
                      <a:pt x="18496394" y="16510"/>
                      <a:pt x="18570057" y="16510"/>
                    </a:cubicBezTo>
                    <a:cubicBezTo>
                      <a:pt x="18636546" y="17780"/>
                      <a:pt x="18645436" y="20320"/>
                      <a:pt x="18655596" y="21590"/>
                    </a:cubicBezTo>
                    <a:close/>
                    <a:moveTo>
                      <a:pt x="18665756" y="2875880"/>
                    </a:moveTo>
                    <a:cubicBezTo>
                      <a:pt x="18667026" y="2859370"/>
                      <a:pt x="18668296" y="2846670"/>
                      <a:pt x="18668296" y="2833970"/>
                    </a:cubicBezTo>
                    <a:cubicBezTo>
                      <a:pt x="18667026" y="2709532"/>
                      <a:pt x="18665756" y="2592149"/>
                      <a:pt x="18665756" y="2465906"/>
                    </a:cubicBezTo>
                    <a:cubicBezTo>
                      <a:pt x="18665756" y="2408322"/>
                      <a:pt x="18668296" y="2350737"/>
                      <a:pt x="18667026" y="2293153"/>
                    </a:cubicBezTo>
                    <a:cubicBezTo>
                      <a:pt x="18667026" y="2239998"/>
                      <a:pt x="18665756" y="2184629"/>
                      <a:pt x="18664486" y="2131474"/>
                    </a:cubicBezTo>
                    <a:cubicBezTo>
                      <a:pt x="18659406" y="2049527"/>
                      <a:pt x="18647976" y="353005"/>
                      <a:pt x="18647976" y="271058"/>
                    </a:cubicBezTo>
                    <a:cubicBezTo>
                      <a:pt x="18645436" y="202400"/>
                      <a:pt x="18642896" y="131527"/>
                      <a:pt x="18640356" y="63500"/>
                    </a:cubicBezTo>
                    <a:cubicBezTo>
                      <a:pt x="18639086" y="44450"/>
                      <a:pt x="18637817" y="43180"/>
                      <a:pt x="18525859" y="41910"/>
                    </a:cubicBezTo>
                    <a:cubicBezTo>
                      <a:pt x="18481660" y="41910"/>
                      <a:pt x="18452196" y="41910"/>
                      <a:pt x="18407998" y="40640"/>
                    </a:cubicBezTo>
                    <a:cubicBezTo>
                      <a:pt x="18039686" y="36830"/>
                      <a:pt x="17656641" y="31750"/>
                      <a:pt x="17288327" y="30480"/>
                    </a:cubicBezTo>
                    <a:cubicBezTo>
                      <a:pt x="16389644" y="26670"/>
                      <a:pt x="15476230" y="25400"/>
                      <a:pt x="14577547" y="22860"/>
                    </a:cubicBezTo>
                    <a:cubicBezTo>
                      <a:pt x="14444953" y="22860"/>
                      <a:pt x="14297629" y="22860"/>
                      <a:pt x="14165036" y="22860"/>
                    </a:cubicBezTo>
                    <a:cubicBezTo>
                      <a:pt x="13944047" y="22860"/>
                      <a:pt x="13723059" y="22860"/>
                      <a:pt x="13516805" y="22860"/>
                    </a:cubicBezTo>
                    <a:cubicBezTo>
                      <a:pt x="13045364" y="22860"/>
                      <a:pt x="12573923" y="22860"/>
                      <a:pt x="12117216" y="24130"/>
                    </a:cubicBezTo>
                    <a:cubicBezTo>
                      <a:pt x="11719438" y="25400"/>
                      <a:pt x="5016145" y="29210"/>
                      <a:pt x="4618367" y="29210"/>
                    </a:cubicBezTo>
                    <a:cubicBezTo>
                      <a:pt x="3970137" y="29210"/>
                      <a:pt x="3321906" y="26670"/>
                      <a:pt x="2673676" y="33020"/>
                    </a:cubicBezTo>
                    <a:cubicBezTo>
                      <a:pt x="2334828" y="36830"/>
                      <a:pt x="2010713" y="36830"/>
                      <a:pt x="1686597" y="38100"/>
                    </a:cubicBezTo>
                    <a:cubicBezTo>
                      <a:pt x="1126762" y="41910"/>
                      <a:pt x="566926" y="45720"/>
                      <a:pt x="49530" y="50800"/>
                    </a:cubicBezTo>
                    <a:cubicBezTo>
                      <a:pt x="36830" y="50800"/>
                      <a:pt x="34290" y="53340"/>
                      <a:pt x="33020" y="71728"/>
                    </a:cubicBezTo>
                    <a:cubicBezTo>
                      <a:pt x="31750" y="111594"/>
                      <a:pt x="31750" y="151460"/>
                      <a:pt x="30480" y="191326"/>
                    </a:cubicBezTo>
                    <a:cubicBezTo>
                      <a:pt x="29210" y="257770"/>
                      <a:pt x="26670" y="321998"/>
                      <a:pt x="25400" y="388442"/>
                    </a:cubicBezTo>
                    <a:cubicBezTo>
                      <a:pt x="20320" y="459315"/>
                      <a:pt x="26670" y="2191273"/>
                      <a:pt x="29210" y="2262146"/>
                    </a:cubicBezTo>
                    <a:cubicBezTo>
                      <a:pt x="29210" y="2337449"/>
                      <a:pt x="29210" y="2414966"/>
                      <a:pt x="30480" y="2490269"/>
                    </a:cubicBezTo>
                    <a:cubicBezTo>
                      <a:pt x="30480" y="2545638"/>
                      <a:pt x="33020" y="2601008"/>
                      <a:pt x="33020" y="2656377"/>
                    </a:cubicBezTo>
                    <a:cubicBezTo>
                      <a:pt x="33020" y="2716176"/>
                      <a:pt x="33020" y="2775975"/>
                      <a:pt x="31750" y="2833970"/>
                    </a:cubicBezTo>
                    <a:cubicBezTo>
                      <a:pt x="31750" y="2837780"/>
                      <a:pt x="31750" y="2840320"/>
                      <a:pt x="31750" y="2844130"/>
                    </a:cubicBezTo>
                    <a:cubicBezTo>
                      <a:pt x="31750" y="2854290"/>
                      <a:pt x="35560" y="2858100"/>
                      <a:pt x="44450" y="2858100"/>
                    </a:cubicBezTo>
                    <a:cubicBezTo>
                      <a:pt x="139683" y="2858100"/>
                      <a:pt x="345939" y="2859370"/>
                      <a:pt x="537461" y="2859370"/>
                    </a:cubicBezTo>
                    <a:cubicBezTo>
                      <a:pt x="817379" y="2859370"/>
                      <a:pt x="1112029" y="2856830"/>
                      <a:pt x="1391947" y="2859370"/>
                    </a:cubicBezTo>
                    <a:cubicBezTo>
                      <a:pt x="1848655" y="2863180"/>
                      <a:pt x="2305363" y="2865720"/>
                      <a:pt x="2762071" y="2864450"/>
                    </a:cubicBezTo>
                    <a:cubicBezTo>
                      <a:pt x="3056721" y="2863180"/>
                      <a:pt x="3336639" y="2865720"/>
                      <a:pt x="3631289" y="2865720"/>
                    </a:cubicBezTo>
                    <a:cubicBezTo>
                      <a:pt x="4058531" y="2865720"/>
                      <a:pt x="4485774" y="2864450"/>
                      <a:pt x="4913017" y="2865720"/>
                    </a:cubicBezTo>
                    <a:cubicBezTo>
                      <a:pt x="5546515" y="2866990"/>
                      <a:pt x="12500261" y="2856830"/>
                      <a:pt x="13148491" y="2859370"/>
                    </a:cubicBezTo>
                    <a:cubicBezTo>
                      <a:pt x="13428409" y="2860640"/>
                      <a:pt x="13708327" y="2861910"/>
                      <a:pt x="13973512" y="2861910"/>
                    </a:cubicBezTo>
                    <a:cubicBezTo>
                      <a:pt x="14459686" y="2864450"/>
                      <a:pt x="14931125" y="2860640"/>
                      <a:pt x="15417299" y="2864450"/>
                    </a:cubicBezTo>
                    <a:cubicBezTo>
                      <a:pt x="15815076" y="2866990"/>
                      <a:pt x="16212853" y="2866990"/>
                      <a:pt x="16610632" y="2869530"/>
                    </a:cubicBezTo>
                    <a:cubicBezTo>
                      <a:pt x="17199932" y="2873340"/>
                      <a:pt x="17789233" y="2875880"/>
                      <a:pt x="18378533" y="2877150"/>
                    </a:cubicBezTo>
                    <a:cubicBezTo>
                      <a:pt x="18599521" y="2877150"/>
                      <a:pt x="18645436" y="2875880"/>
                      <a:pt x="18665756" y="2875880"/>
                    </a:cubicBez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sp>
          <p:nvSpPr>
            <p:cNvPr id="60" name="TextBox 60"/>
            <p:cNvSpPr txBox="1"/>
            <p:nvPr/>
          </p:nvSpPr>
          <p:spPr>
            <a:xfrm>
              <a:off x="13000037" y="15215187"/>
              <a:ext cx="5262411" cy="1455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Findings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11134116" y="18065503"/>
              <a:ext cx="6608399" cy="40186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Summarize the information you gathered here. </a:t>
              </a:r>
            </a:p>
            <a:p>
              <a:pPr>
                <a:lnSpc>
                  <a:spcPts val="2959"/>
                </a:lnSpc>
              </a:pPr>
              <a:endParaRPr lang="en-US" sz="1980" dirty="0">
                <a:solidFill>
                  <a:srgbClr val="222050"/>
                </a:solidFill>
                <a:latin typeface="Helvetica" pitchFamily="2" charset="0"/>
              </a:endParaRP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An outline format or through bullet points may work well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endParaRPr lang="en-US" sz="1980" dirty="0">
                <a:solidFill>
                  <a:srgbClr val="222050"/>
                </a:solidFill>
                <a:latin typeface="Helvetica" pitchFamily="2" charset="0"/>
              </a:endParaRPr>
            </a:p>
            <a:p>
              <a:r>
                <a:rPr lang="en-US" sz="1980" b="1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Highlight Key Points</a:t>
              </a:r>
            </a:p>
            <a:p>
              <a:r>
                <a:rPr lang="en-US" sz="1980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   - </a:t>
              </a:r>
            </a:p>
            <a:p>
              <a:pPr marL="323378" indent="-323378">
                <a:buFont typeface="Arial" panose="020B0604020202020204" pitchFamily="34" charset="0"/>
                <a:buChar char="•"/>
              </a:pPr>
              <a:r>
                <a:rPr lang="en-US" sz="1980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Use bold, italics, and color to emphasize important points and headings.</a:t>
              </a:r>
            </a:p>
            <a:p>
              <a:pPr marL="323378" indent="-323378">
                <a:buFont typeface="Arial" panose="020B0604020202020204" pitchFamily="34" charset="0"/>
                <a:buChar char="•"/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Add images or charts as needed.</a:t>
              </a:r>
            </a:p>
            <a:p>
              <a:pPr marL="323378" indent="-323378">
                <a:buFont typeface="Arial" panose="020B0604020202020204" pitchFamily="34" charset="0"/>
                <a:buChar char="•"/>
              </a:pPr>
              <a:r>
                <a:rPr lang="en-US" sz="1980" kern="100" dirty="0">
                  <a:latin typeface="Helvetica" pitchFamily="2" charset="0"/>
                  <a:ea typeface="Aptos" panose="020B0004020202020204" pitchFamily="34" charset="0"/>
                  <a:cs typeface="Times New Roman" panose="02020603050405020304" pitchFamily="18" charset="0"/>
                </a:rPr>
                <a:t>Avoid overloading the poster with too much text or too many graphics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</p:txBody>
        </p:sp>
      </p:grpSp>
      <p:sp>
        <p:nvSpPr>
          <p:cNvPr id="66" name="TextBox 66"/>
          <p:cNvSpPr txBox="1"/>
          <p:nvPr/>
        </p:nvSpPr>
        <p:spPr>
          <a:xfrm>
            <a:off x="7970837" y="841088"/>
            <a:ext cx="13452471" cy="656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24"/>
              </a:lnSpc>
            </a:pPr>
            <a:r>
              <a:rPr lang="en-US" sz="4878" dirty="0">
                <a:solidFill>
                  <a:srgbClr val="E9A518"/>
                </a:solidFill>
                <a:latin typeface="Garamond" panose="02020404030301010803" pitchFamily="18" charset="0"/>
              </a:rPr>
              <a:t>Approaches to Establishment Surveys</a:t>
            </a:r>
          </a:p>
        </p:txBody>
      </p:sp>
      <p:pic>
        <p:nvPicPr>
          <p:cNvPr id="74" name="Picture 73" descr="A blue text with a yellow unicorn and buildings&#10;&#10;Description automatically generated">
            <a:extLst>
              <a:ext uri="{FF2B5EF4-FFF2-40B4-BE49-F238E27FC236}">
                <a16:creationId xmlns:a16="http://schemas.microsoft.com/office/drawing/2014/main" id="{97660A0B-2043-4A19-041F-5B04BA24C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7064" y="192594"/>
            <a:ext cx="2472821" cy="1909248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B80301D-7700-1680-089A-CD17AF0D68D2}"/>
              </a:ext>
            </a:extLst>
          </p:cNvPr>
          <p:cNvGrpSpPr/>
          <p:nvPr/>
        </p:nvGrpSpPr>
        <p:grpSpPr>
          <a:xfrm>
            <a:off x="15500197" y="2307994"/>
            <a:ext cx="13452471" cy="13082909"/>
            <a:chOff x="4863440" y="2317323"/>
            <a:chExt cx="9870227" cy="11683601"/>
          </a:xfrm>
        </p:grpSpPr>
        <p:grpSp>
          <p:nvGrpSpPr>
            <p:cNvPr id="16" name="Group 3">
              <a:extLst>
                <a:ext uri="{FF2B5EF4-FFF2-40B4-BE49-F238E27FC236}">
                  <a16:creationId xmlns:a16="http://schemas.microsoft.com/office/drawing/2014/main" id="{E08EFA8C-91B8-82CC-4BDC-239EE154ED6C}"/>
                </a:ext>
              </a:extLst>
            </p:cNvPr>
            <p:cNvGrpSpPr/>
            <p:nvPr/>
          </p:nvGrpSpPr>
          <p:grpSpPr>
            <a:xfrm>
              <a:off x="4863440" y="4349275"/>
              <a:ext cx="9859616" cy="9651649"/>
              <a:chOff x="0" y="0"/>
              <a:chExt cx="18677425" cy="7778174"/>
            </a:xfrm>
          </p:grpSpPr>
          <p:sp>
            <p:nvSpPr>
              <p:cNvPr id="62" name="Freeform 4">
                <a:extLst>
                  <a:ext uri="{FF2B5EF4-FFF2-40B4-BE49-F238E27FC236}">
                    <a16:creationId xmlns:a16="http://schemas.microsoft.com/office/drawing/2014/main" id="{6D3630B5-0D22-39F6-EE91-155387F72927}"/>
                  </a:ext>
                </a:extLst>
              </p:cNvPr>
              <p:cNvSpPr/>
              <p:nvPr/>
            </p:nvSpPr>
            <p:spPr>
              <a:xfrm>
                <a:off x="10160" y="16510"/>
                <a:ext cx="18654564" cy="7750234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7750234">
                    <a:moveTo>
                      <a:pt x="18654564" y="7750234"/>
                    </a:moveTo>
                    <a:lnTo>
                      <a:pt x="0" y="7742613"/>
                    </a:lnTo>
                    <a:lnTo>
                      <a:pt x="0" y="2701210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DEDED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63" name="Freeform 5">
                <a:extLst>
                  <a:ext uri="{FF2B5EF4-FFF2-40B4-BE49-F238E27FC236}">
                    <a16:creationId xmlns:a16="http://schemas.microsoft.com/office/drawing/2014/main" id="{0B063B9D-3BD1-C84B-2D23-C222B04D2D98}"/>
                  </a:ext>
                </a:extLst>
              </p:cNvPr>
              <p:cNvSpPr/>
              <p:nvPr/>
            </p:nvSpPr>
            <p:spPr>
              <a:xfrm>
                <a:off x="-3810" y="0"/>
                <a:ext cx="18683775" cy="7776904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7776904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182723"/>
                      <a:pt x="18655834" y="354172"/>
                      <a:pt x="18658375" y="519498"/>
                    </a:cubicBezTo>
                    <a:cubicBezTo>
                      <a:pt x="18658375" y="758302"/>
                      <a:pt x="18671075" y="5467029"/>
                      <a:pt x="18677425" y="5705833"/>
                    </a:cubicBezTo>
                    <a:cubicBezTo>
                      <a:pt x="18683775" y="6067101"/>
                      <a:pt x="18679965" y="6434492"/>
                      <a:pt x="18679965" y="6795760"/>
                    </a:cubicBezTo>
                    <a:cubicBezTo>
                      <a:pt x="18679965" y="7114165"/>
                      <a:pt x="18681234" y="7408078"/>
                      <a:pt x="18682506" y="7715944"/>
                    </a:cubicBezTo>
                    <a:cubicBezTo>
                      <a:pt x="18682506" y="7737534"/>
                      <a:pt x="18682506" y="7751504"/>
                      <a:pt x="18682506" y="7775634"/>
                    </a:cubicBezTo>
                    <a:cubicBezTo>
                      <a:pt x="18659645" y="7775634"/>
                      <a:pt x="18639325" y="7776904"/>
                      <a:pt x="18563965" y="7775634"/>
                    </a:cubicBezTo>
                    <a:cubicBezTo>
                      <a:pt x="17606666" y="7770554"/>
                      <a:pt x="16634640" y="7776904"/>
                      <a:pt x="15677342" y="7771823"/>
                    </a:cubicBezTo>
                    <a:cubicBezTo>
                      <a:pt x="15102963" y="7768013"/>
                      <a:pt x="14543312" y="7770554"/>
                      <a:pt x="13968933" y="7768013"/>
                    </a:cubicBezTo>
                    <a:cubicBezTo>
                      <a:pt x="13703834" y="7766744"/>
                      <a:pt x="13438737" y="7765473"/>
                      <a:pt x="13173639" y="7764204"/>
                    </a:cubicBezTo>
                    <a:cubicBezTo>
                      <a:pt x="13011635" y="7764204"/>
                      <a:pt x="12864358" y="7765473"/>
                      <a:pt x="12702353" y="7765473"/>
                    </a:cubicBezTo>
                    <a:cubicBezTo>
                      <a:pt x="12289979" y="7764204"/>
                      <a:pt x="11155948" y="7765473"/>
                      <a:pt x="10743574" y="7764204"/>
                    </a:cubicBezTo>
                    <a:cubicBezTo>
                      <a:pt x="10449020" y="7762934"/>
                      <a:pt x="4557955" y="7771823"/>
                      <a:pt x="4263402" y="7770554"/>
                    </a:cubicBezTo>
                    <a:cubicBezTo>
                      <a:pt x="4189763" y="7770554"/>
                      <a:pt x="4101397" y="7771823"/>
                      <a:pt x="4027759" y="7771823"/>
                    </a:cubicBezTo>
                    <a:cubicBezTo>
                      <a:pt x="3851027" y="7771823"/>
                      <a:pt x="3689022" y="7773094"/>
                      <a:pt x="3512290" y="7773094"/>
                    </a:cubicBezTo>
                    <a:cubicBezTo>
                      <a:pt x="3070460" y="7773094"/>
                      <a:pt x="2643358" y="7771823"/>
                      <a:pt x="2201528" y="7770554"/>
                    </a:cubicBezTo>
                    <a:cubicBezTo>
                      <a:pt x="1936430" y="7769284"/>
                      <a:pt x="1671332" y="7768013"/>
                      <a:pt x="1420962" y="7766744"/>
                    </a:cubicBezTo>
                    <a:cubicBezTo>
                      <a:pt x="949676" y="7765473"/>
                      <a:pt x="478391" y="7764204"/>
                      <a:pt x="48260" y="7764204"/>
                    </a:cubicBezTo>
                    <a:cubicBezTo>
                      <a:pt x="38100" y="7764204"/>
                      <a:pt x="29210" y="7764204"/>
                      <a:pt x="19050" y="7762934"/>
                    </a:cubicBezTo>
                    <a:cubicBezTo>
                      <a:pt x="10160" y="7761663"/>
                      <a:pt x="5080" y="7755313"/>
                      <a:pt x="7620" y="7746423"/>
                    </a:cubicBezTo>
                    <a:cubicBezTo>
                      <a:pt x="16510" y="7714238"/>
                      <a:pt x="12700" y="7561158"/>
                      <a:pt x="11430" y="7401954"/>
                    </a:cubicBezTo>
                    <a:cubicBezTo>
                      <a:pt x="10160" y="7077426"/>
                      <a:pt x="6350" y="6759021"/>
                      <a:pt x="7620" y="6434492"/>
                    </a:cubicBezTo>
                    <a:cubicBezTo>
                      <a:pt x="5080" y="6030362"/>
                      <a:pt x="0" y="1027721"/>
                      <a:pt x="7620" y="617468"/>
                    </a:cubicBezTo>
                    <a:cubicBezTo>
                      <a:pt x="8890" y="537867"/>
                      <a:pt x="7620" y="452142"/>
                      <a:pt x="8890" y="372541"/>
                    </a:cubicBezTo>
                    <a:cubicBezTo>
                      <a:pt x="10160" y="243954"/>
                      <a:pt x="12700" y="103121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7759123"/>
                    </a:moveTo>
                    <a:cubicBezTo>
                      <a:pt x="18660915" y="7742613"/>
                      <a:pt x="18662184" y="7729913"/>
                      <a:pt x="18662184" y="7717213"/>
                    </a:cubicBezTo>
                    <a:cubicBezTo>
                      <a:pt x="18660915" y="7377462"/>
                      <a:pt x="18659645" y="7052934"/>
                      <a:pt x="18659645" y="6703913"/>
                    </a:cubicBezTo>
                    <a:cubicBezTo>
                      <a:pt x="18659645" y="6544710"/>
                      <a:pt x="18662184" y="6385507"/>
                      <a:pt x="18660915" y="6226304"/>
                    </a:cubicBezTo>
                    <a:cubicBezTo>
                      <a:pt x="18660915" y="6079347"/>
                      <a:pt x="18659645" y="5926268"/>
                      <a:pt x="18658375" y="5779312"/>
                    </a:cubicBezTo>
                    <a:cubicBezTo>
                      <a:pt x="18653295" y="5552754"/>
                      <a:pt x="18641865" y="862396"/>
                      <a:pt x="18641865" y="635838"/>
                    </a:cubicBezTo>
                    <a:cubicBezTo>
                      <a:pt x="18639325" y="446019"/>
                      <a:pt x="18636784" y="250078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84752"/>
                    </a:cubicBezTo>
                    <a:cubicBezTo>
                      <a:pt x="31750" y="194969"/>
                      <a:pt x="31750" y="305186"/>
                      <a:pt x="30480" y="415404"/>
                    </a:cubicBezTo>
                    <a:cubicBezTo>
                      <a:pt x="29210" y="599099"/>
                      <a:pt x="26670" y="776671"/>
                      <a:pt x="25400" y="960367"/>
                    </a:cubicBezTo>
                    <a:cubicBezTo>
                      <a:pt x="20320" y="1156309"/>
                      <a:pt x="26670" y="5944638"/>
                      <a:pt x="29210" y="6140579"/>
                    </a:cubicBezTo>
                    <a:cubicBezTo>
                      <a:pt x="29210" y="6348768"/>
                      <a:pt x="29210" y="6563078"/>
                      <a:pt x="30480" y="6771267"/>
                    </a:cubicBezTo>
                    <a:cubicBezTo>
                      <a:pt x="30480" y="6924346"/>
                      <a:pt x="33020" y="7077426"/>
                      <a:pt x="33020" y="7230506"/>
                    </a:cubicBezTo>
                    <a:cubicBezTo>
                      <a:pt x="33020" y="7395832"/>
                      <a:pt x="33020" y="7561158"/>
                      <a:pt x="31750" y="7717213"/>
                    </a:cubicBezTo>
                    <a:cubicBezTo>
                      <a:pt x="31750" y="7721023"/>
                      <a:pt x="31750" y="7723563"/>
                      <a:pt x="31750" y="7727373"/>
                    </a:cubicBezTo>
                    <a:cubicBezTo>
                      <a:pt x="31750" y="7737534"/>
                      <a:pt x="35560" y="7741344"/>
                      <a:pt x="44450" y="7741344"/>
                    </a:cubicBezTo>
                    <a:cubicBezTo>
                      <a:pt x="139655" y="7741344"/>
                      <a:pt x="345842" y="7742613"/>
                      <a:pt x="537302" y="7742613"/>
                    </a:cubicBezTo>
                    <a:cubicBezTo>
                      <a:pt x="817128" y="7742613"/>
                      <a:pt x="1111681" y="7740073"/>
                      <a:pt x="1391507" y="7742613"/>
                    </a:cubicBezTo>
                    <a:cubicBezTo>
                      <a:pt x="1848064" y="7746423"/>
                      <a:pt x="2304622" y="7748963"/>
                      <a:pt x="2761180" y="7747694"/>
                    </a:cubicBezTo>
                    <a:cubicBezTo>
                      <a:pt x="3055733" y="7746423"/>
                      <a:pt x="3335559" y="7748963"/>
                      <a:pt x="3630112" y="7748963"/>
                    </a:cubicBezTo>
                    <a:cubicBezTo>
                      <a:pt x="4057214" y="7748963"/>
                      <a:pt x="4484316" y="7747694"/>
                      <a:pt x="4911419" y="7748963"/>
                    </a:cubicBezTo>
                    <a:cubicBezTo>
                      <a:pt x="5544708" y="7750234"/>
                      <a:pt x="12496167" y="7740073"/>
                      <a:pt x="13144185" y="7742613"/>
                    </a:cubicBezTo>
                    <a:cubicBezTo>
                      <a:pt x="13424009" y="7743884"/>
                      <a:pt x="13703834" y="7745154"/>
                      <a:pt x="13968933" y="7745154"/>
                    </a:cubicBezTo>
                    <a:cubicBezTo>
                      <a:pt x="14454947" y="7747694"/>
                      <a:pt x="14926231" y="7743884"/>
                      <a:pt x="15412245" y="7747694"/>
                    </a:cubicBezTo>
                    <a:cubicBezTo>
                      <a:pt x="15809892" y="7750234"/>
                      <a:pt x="16207537" y="7750234"/>
                      <a:pt x="16605186" y="7752773"/>
                    </a:cubicBezTo>
                    <a:cubicBezTo>
                      <a:pt x="17194292" y="7756584"/>
                      <a:pt x="17783399" y="7759123"/>
                      <a:pt x="18372506" y="7760394"/>
                    </a:cubicBezTo>
                    <a:cubicBezTo>
                      <a:pt x="18593419" y="7760394"/>
                      <a:pt x="18639325" y="7759123"/>
                      <a:pt x="18659645" y="7759123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 dirty="0"/>
              </a:p>
            </p:txBody>
          </p:sp>
        </p:grp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CB4842AA-2548-5999-6211-DEC744C457E8}"/>
                </a:ext>
              </a:extLst>
            </p:cNvPr>
            <p:cNvSpPr/>
            <p:nvPr/>
          </p:nvSpPr>
          <p:spPr>
            <a:xfrm>
              <a:off x="4882892" y="2317323"/>
              <a:ext cx="9850775" cy="2070002"/>
            </a:xfrm>
            <a:custGeom>
              <a:avLst/>
              <a:gdLst/>
              <a:ahLst/>
              <a:cxnLst/>
              <a:rect l="l" t="t" r="r" b="b"/>
              <a:pathLst>
                <a:path w="18660676" h="2866990">
                  <a:moveTo>
                    <a:pt x="18660676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9304069" y="0"/>
                  </a:lnTo>
                  <a:lnTo>
                    <a:pt x="18641626" y="5080"/>
                  </a:ln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 sz="1113"/>
            </a:p>
          </p:txBody>
        </p:sp>
        <p:sp>
          <p:nvSpPr>
            <p:cNvPr id="18" name="TextBox 9">
              <a:extLst>
                <a:ext uri="{FF2B5EF4-FFF2-40B4-BE49-F238E27FC236}">
                  <a16:creationId xmlns:a16="http://schemas.microsoft.com/office/drawing/2014/main" id="{97757EE3-9CE6-6690-25A5-5ADF8C03C0B1}"/>
                </a:ext>
              </a:extLst>
            </p:cNvPr>
            <p:cNvSpPr txBox="1"/>
            <p:nvPr/>
          </p:nvSpPr>
          <p:spPr>
            <a:xfrm>
              <a:off x="6401029" y="2948277"/>
              <a:ext cx="6578655" cy="7100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Methodology</a:t>
              </a:r>
            </a:p>
          </p:txBody>
        </p:sp>
        <p:sp>
          <p:nvSpPr>
            <p:cNvPr id="19" name="TextBox 10">
              <a:extLst>
                <a:ext uri="{FF2B5EF4-FFF2-40B4-BE49-F238E27FC236}">
                  <a16:creationId xmlns:a16="http://schemas.microsoft.com/office/drawing/2014/main" id="{9124866A-C1CA-8963-7803-19C782D3BFC5}"/>
                </a:ext>
              </a:extLst>
            </p:cNvPr>
            <p:cNvSpPr txBox="1"/>
            <p:nvPr/>
          </p:nvSpPr>
          <p:spPr>
            <a:xfrm>
              <a:off x="5691623" y="6561523"/>
              <a:ext cx="8318108" cy="13405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Font size minimum should be 24-32 pt for body text, larger for headings</a:t>
              </a:r>
            </a:p>
            <a:p>
              <a:pPr>
                <a:lnSpc>
                  <a:spcPts val="2959"/>
                </a:lnSpc>
              </a:pPr>
              <a:endParaRPr lang="en-US" sz="2276" b="1" dirty="0">
                <a:solidFill>
                  <a:srgbClr val="222050"/>
                </a:solidFill>
                <a:latin typeface="Barlow Medium"/>
              </a:endParaRPr>
            </a:p>
            <a:p>
              <a:pPr>
                <a:lnSpc>
                  <a:spcPts val="2959"/>
                </a:lnSpc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  <a:p>
              <a:pPr>
                <a:lnSpc>
                  <a:spcPts val="2959"/>
                </a:lnSpc>
              </a:pP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7A75877F-08B8-77A1-D113-26372D3BF9D4}"/>
              </a:ext>
            </a:extLst>
          </p:cNvPr>
          <p:cNvGrpSpPr/>
          <p:nvPr/>
        </p:nvGrpSpPr>
        <p:grpSpPr>
          <a:xfrm>
            <a:off x="18462883" y="38447253"/>
            <a:ext cx="10820510" cy="3850921"/>
            <a:chOff x="27394898" y="21373242"/>
            <a:chExt cx="11154799" cy="6503052"/>
          </a:xfrm>
        </p:grpSpPr>
        <p:grpSp>
          <p:nvGrpSpPr>
            <p:cNvPr id="65" name="Group 45">
              <a:extLst>
                <a:ext uri="{FF2B5EF4-FFF2-40B4-BE49-F238E27FC236}">
                  <a16:creationId xmlns:a16="http://schemas.microsoft.com/office/drawing/2014/main" id="{463BA078-5B35-DD35-6B15-20C7790E2C97}"/>
                </a:ext>
              </a:extLst>
            </p:cNvPr>
            <p:cNvGrpSpPr/>
            <p:nvPr/>
          </p:nvGrpSpPr>
          <p:grpSpPr>
            <a:xfrm>
              <a:off x="27394898" y="22881942"/>
              <a:ext cx="11151150" cy="4994352"/>
              <a:chOff x="0" y="0"/>
              <a:chExt cx="18677425" cy="8365204"/>
            </a:xfrm>
          </p:grpSpPr>
          <p:sp>
            <p:nvSpPr>
              <p:cNvPr id="80" name="Freeform 46">
                <a:extLst>
                  <a:ext uri="{FF2B5EF4-FFF2-40B4-BE49-F238E27FC236}">
                    <a16:creationId xmlns:a16="http://schemas.microsoft.com/office/drawing/2014/main" id="{2A91BE91-508E-FF73-9475-787B3FFFB538}"/>
                  </a:ext>
                </a:extLst>
              </p:cNvPr>
              <p:cNvSpPr/>
              <p:nvPr/>
            </p:nvSpPr>
            <p:spPr>
              <a:xfrm>
                <a:off x="10160" y="16510"/>
                <a:ext cx="18654564" cy="8337264"/>
              </a:xfrm>
              <a:custGeom>
                <a:avLst/>
                <a:gdLst/>
                <a:ahLst/>
                <a:cxnLst/>
                <a:rect l="l" t="t" r="r" b="b"/>
                <a:pathLst>
                  <a:path w="18654564" h="8337264">
                    <a:moveTo>
                      <a:pt x="18654564" y="8337264"/>
                    </a:moveTo>
                    <a:lnTo>
                      <a:pt x="0" y="8329643"/>
                    </a:lnTo>
                    <a:lnTo>
                      <a:pt x="0" y="2904808"/>
                    </a:lnTo>
                    <a:lnTo>
                      <a:pt x="17780" y="19050"/>
                    </a:lnTo>
                    <a:lnTo>
                      <a:pt x="9301021" y="0"/>
                    </a:lnTo>
                    <a:lnTo>
                      <a:pt x="18635514" y="5080"/>
                    </a:lnTo>
                    <a:close/>
                  </a:path>
                </a:pathLst>
              </a:custGeom>
              <a:solidFill>
                <a:srgbClr val="EAE9FF"/>
              </a:solidFill>
            </p:spPr>
            <p:txBody>
              <a:bodyPr/>
              <a:lstStyle/>
              <a:p>
                <a:endParaRPr lang="en-US" sz="1113" dirty="0"/>
              </a:p>
            </p:txBody>
          </p:sp>
          <p:sp>
            <p:nvSpPr>
              <p:cNvPr id="85" name="Freeform 47">
                <a:extLst>
                  <a:ext uri="{FF2B5EF4-FFF2-40B4-BE49-F238E27FC236}">
                    <a16:creationId xmlns:a16="http://schemas.microsoft.com/office/drawing/2014/main" id="{E3F000C1-9C57-520E-8226-C4E7D74E7CAC}"/>
                  </a:ext>
                </a:extLst>
              </p:cNvPr>
              <p:cNvSpPr/>
              <p:nvPr/>
            </p:nvSpPr>
            <p:spPr>
              <a:xfrm>
                <a:off x="-3810" y="0"/>
                <a:ext cx="18683775" cy="8363934"/>
              </a:xfrm>
              <a:custGeom>
                <a:avLst/>
                <a:gdLst/>
                <a:ahLst/>
                <a:cxnLst/>
                <a:rect l="l" t="t" r="r" b="b"/>
                <a:pathLst>
                  <a:path w="18683775" h="8363934">
                    <a:moveTo>
                      <a:pt x="18649484" y="21590"/>
                    </a:moveTo>
                    <a:cubicBezTo>
                      <a:pt x="18650756" y="34290"/>
                      <a:pt x="18650756" y="44450"/>
                      <a:pt x="18652025" y="54610"/>
                    </a:cubicBezTo>
                    <a:cubicBezTo>
                      <a:pt x="18654565" y="191806"/>
                      <a:pt x="18655834" y="376410"/>
                      <a:pt x="18658375" y="554422"/>
                    </a:cubicBezTo>
                    <a:cubicBezTo>
                      <a:pt x="18658375" y="811550"/>
                      <a:pt x="18671075" y="5881586"/>
                      <a:pt x="18677425" y="6138713"/>
                    </a:cubicBezTo>
                    <a:cubicBezTo>
                      <a:pt x="18683775" y="6527702"/>
                      <a:pt x="18679965" y="6923283"/>
                      <a:pt x="18679965" y="7312271"/>
                    </a:cubicBezTo>
                    <a:cubicBezTo>
                      <a:pt x="18679965" y="7655109"/>
                      <a:pt x="18681234" y="7971573"/>
                      <a:pt x="18682506" y="8302974"/>
                    </a:cubicBezTo>
                    <a:cubicBezTo>
                      <a:pt x="18682506" y="8324564"/>
                      <a:pt x="18682506" y="8338534"/>
                      <a:pt x="18682506" y="8362664"/>
                    </a:cubicBezTo>
                    <a:cubicBezTo>
                      <a:pt x="18659645" y="8362664"/>
                      <a:pt x="18639325" y="8363934"/>
                      <a:pt x="18563965" y="8362664"/>
                    </a:cubicBezTo>
                    <a:cubicBezTo>
                      <a:pt x="17606666" y="8357584"/>
                      <a:pt x="16634640" y="8363934"/>
                      <a:pt x="15677342" y="8358853"/>
                    </a:cubicBezTo>
                    <a:cubicBezTo>
                      <a:pt x="15102963" y="8355044"/>
                      <a:pt x="14543312" y="8357584"/>
                      <a:pt x="13968933" y="8355044"/>
                    </a:cubicBezTo>
                    <a:cubicBezTo>
                      <a:pt x="13703834" y="8353774"/>
                      <a:pt x="13438737" y="8352503"/>
                      <a:pt x="13173639" y="8351234"/>
                    </a:cubicBezTo>
                    <a:cubicBezTo>
                      <a:pt x="13011635" y="8351234"/>
                      <a:pt x="12864358" y="8352503"/>
                      <a:pt x="12702353" y="8352503"/>
                    </a:cubicBezTo>
                    <a:cubicBezTo>
                      <a:pt x="12289979" y="8351234"/>
                      <a:pt x="11155948" y="8352503"/>
                      <a:pt x="10743574" y="8351234"/>
                    </a:cubicBezTo>
                    <a:cubicBezTo>
                      <a:pt x="10449020" y="8349964"/>
                      <a:pt x="4557955" y="8358853"/>
                      <a:pt x="4263402" y="8357584"/>
                    </a:cubicBezTo>
                    <a:cubicBezTo>
                      <a:pt x="4189763" y="8357584"/>
                      <a:pt x="4101397" y="8358853"/>
                      <a:pt x="4027759" y="8358853"/>
                    </a:cubicBezTo>
                    <a:cubicBezTo>
                      <a:pt x="3851027" y="8358853"/>
                      <a:pt x="3689022" y="8360124"/>
                      <a:pt x="3512290" y="8360124"/>
                    </a:cubicBezTo>
                    <a:cubicBezTo>
                      <a:pt x="3070460" y="8360124"/>
                      <a:pt x="2643358" y="8358853"/>
                      <a:pt x="2201528" y="8357584"/>
                    </a:cubicBezTo>
                    <a:cubicBezTo>
                      <a:pt x="1936430" y="8356314"/>
                      <a:pt x="1671332" y="8355044"/>
                      <a:pt x="1420962" y="8353774"/>
                    </a:cubicBezTo>
                    <a:cubicBezTo>
                      <a:pt x="949676" y="8352503"/>
                      <a:pt x="478391" y="8351234"/>
                      <a:pt x="48260" y="8351234"/>
                    </a:cubicBezTo>
                    <a:cubicBezTo>
                      <a:pt x="38100" y="8351234"/>
                      <a:pt x="29210" y="8351234"/>
                      <a:pt x="19050" y="8349964"/>
                    </a:cubicBezTo>
                    <a:cubicBezTo>
                      <a:pt x="10160" y="8348694"/>
                      <a:pt x="5080" y="8342344"/>
                      <a:pt x="7620" y="8333453"/>
                    </a:cubicBezTo>
                    <a:cubicBezTo>
                      <a:pt x="16510" y="8301225"/>
                      <a:pt x="12700" y="8136399"/>
                      <a:pt x="11430" y="7964980"/>
                    </a:cubicBezTo>
                    <a:cubicBezTo>
                      <a:pt x="10160" y="7615551"/>
                      <a:pt x="6350" y="7272713"/>
                      <a:pt x="7620" y="6923283"/>
                    </a:cubicBezTo>
                    <a:cubicBezTo>
                      <a:pt x="5080" y="6488144"/>
                      <a:pt x="0" y="1101643"/>
                      <a:pt x="7620" y="659910"/>
                    </a:cubicBezTo>
                    <a:cubicBezTo>
                      <a:pt x="8890" y="574201"/>
                      <a:pt x="7620" y="481898"/>
                      <a:pt x="8890" y="396189"/>
                    </a:cubicBezTo>
                    <a:cubicBezTo>
                      <a:pt x="10160" y="257736"/>
                      <a:pt x="12700" y="106096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00" y="30480"/>
                      <a:pt x="345842" y="29210"/>
                    </a:cubicBezTo>
                    <a:cubicBezTo>
                      <a:pt x="743489" y="25400"/>
                      <a:pt x="1141136" y="22860"/>
                      <a:pt x="1553511" y="20320"/>
                    </a:cubicBezTo>
                    <a:cubicBezTo>
                      <a:pt x="1833337" y="17780"/>
                      <a:pt x="2113162" y="16510"/>
                      <a:pt x="2378260" y="13970"/>
                    </a:cubicBezTo>
                    <a:cubicBezTo>
                      <a:pt x="2643358" y="11430"/>
                      <a:pt x="2923184" y="8890"/>
                      <a:pt x="3188282" y="8890"/>
                    </a:cubicBezTo>
                    <a:cubicBezTo>
                      <a:pt x="3482835" y="7620"/>
                      <a:pt x="3777389" y="10160"/>
                      <a:pt x="4071942" y="8890"/>
                    </a:cubicBezTo>
                    <a:cubicBezTo>
                      <a:pt x="4440133" y="8890"/>
                      <a:pt x="11111766" y="6350"/>
                      <a:pt x="11479958" y="5080"/>
                    </a:cubicBezTo>
                    <a:cubicBezTo>
                      <a:pt x="11833421" y="3810"/>
                      <a:pt x="12186886" y="2540"/>
                      <a:pt x="12555077" y="2540"/>
                    </a:cubicBezTo>
                    <a:cubicBezTo>
                      <a:pt x="13158911" y="1270"/>
                      <a:pt x="13748018" y="0"/>
                      <a:pt x="14351852" y="0"/>
                    </a:cubicBezTo>
                    <a:cubicBezTo>
                      <a:pt x="14602223" y="0"/>
                      <a:pt x="14867320" y="2540"/>
                      <a:pt x="15117691" y="2540"/>
                    </a:cubicBezTo>
                    <a:cubicBezTo>
                      <a:pt x="15809892" y="3810"/>
                      <a:pt x="16516819" y="5080"/>
                      <a:pt x="17209019" y="7620"/>
                    </a:cubicBezTo>
                    <a:cubicBezTo>
                      <a:pt x="17577212" y="8890"/>
                      <a:pt x="17945403" y="12700"/>
                      <a:pt x="18313595" y="16510"/>
                    </a:cubicBezTo>
                    <a:cubicBezTo>
                      <a:pt x="18401960" y="16510"/>
                      <a:pt x="18490327" y="16510"/>
                      <a:pt x="18563965" y="16510"/>
                    </a:cubicBezTo>
                    <a:cubicBezTo>
                      <a:pt x="18630434" y="17780"/>
                      <a:pt x="18639325" y="20320"/>
                      <a:pt x="18649484" y="21590"/>
                    </a:cubicBezTo>
                    <a:close/>
                    <a:moveTo>
                      <a:pt x="18659645" y="8346153"/>
                    </a:moveTo>
                    <a:cubicBezTo>
                      <a:pt x="18660915" y="8329644"/>
                      <a:pt x="18662184" y="8316944"/>
                      <a:pt x="18662184" y="8304244"/>
                    </a:cubicBezTo>
                    <a:cubicBezTo>
                      <a:pt x="18660915" y="7938609"/>
                      <a:pt x="18659645" y="7589179"/>
                      <a:pt x="18659645" y="7213376"/>
                    </a:cubicBezTo>
                    <a:cubicBezTo>
                      <a:pt x="18659645" y="7041958"/>
                      <a:pt x="18662184" y="6870540"/>
                      <a:pt x="18660915" y="6699121"/>
                    </a:cubicBezTo>
                    <a:cubicBezTo>
                      <a:pt x="18660915" y="6540888"/>
                      <a:pt x="18659645" y="6376062"/>
                      <a:pt x="18658375" y="6217830"/>
                    </a:cubicBezTo>
                    <a:cubicBezTo>
                      <a:pt x="18653295" y="5973888"/>
                      <a:pt x="18641865" y="923631"/>
                      <a:pt x="18641865" y="679689"/>
                    </a:cubicBezTo>
                    <a:cubicBezTo>
                      <a:pt x="18639325" y="475306"/>
                      <a:pt x="18636784" y="264329"/>
                      <a:pt x="18634245" y="63500"/>
                    </a:cubicBezTo>
                    <a:cubicBezTo>
                      <a:pt x="18632975" y="44450"/>
                      <a:pt x="18631706" y="43180"/>
                      <a:pt x="18519782" y="41910"/>
                    </a:cubicBezTo>
                    <a:cubicBezTo>
                      <a:pt x="18475599" y="41910"/>
                      <a:pt x="18446143" y="41910"/>
                      <a:pt x="18401960" y="40640"/>
                    </a:cubicBezTo>
                    <a:cubicBezTo>
                      <a:pt x="18033770" y="36830"/>
                      <a:pt x="17650849" y="31750"/>
                      <a:pt x="17282658" y="30480"/>
                    </a:cubicBezTo>
                    <a:cubicBezTo>
                      <a:pt x="16384271" y="26670"/>
                      <a:pt x="15471156" y="25400"/>
                      <a:pt x="14572769" y="22860"/>
                    </a:cubicBezTo>
                    <a:cubicBezTo>
                      <a:pt x="14440219" y="22860"/>
                      <a:pt x="14292942" y="22860"/>
                      <a:pt x="14160394" y="22860"/>
                    </a:cubicBezTo>
                    <a:cubicBezTo>
                      <a:pt x="13939479" y="22860"/>
                      <a:pt x="13718564" y="22860"/>
                      <a:pt x="13512376" y="22860"/>
                    </a:cubicBezTo>
                    <a:cubicBezTo>
                      <a:pt x="13041090" y="22860"/>
                      <a:pt x="12569805" y="22860"/>
                      <a:pt x="12113248" y="24130"/>
                    </a:cubicBezTo>
                    <a:cubicBezTo>
                      <a:pt x="11715600" y="25400"/>
                      <a:pt x="5014512" y="29210"/>
                      <a:pt x="4616866" y="29210"/>
                    </a:cubicBezTo>
                    <a:cubicBezTo>
                      <a:pt x="3968848" y="29210"/>
                      <a:pt x="3320831" y="26670"/>
                      <a:pt x="2672814" y="33020"/>
                    </a:cubicBezTo>
                    <a:cubicBezTo>
                      <a:pt x="2334077" y="36830"/>
                      <a:pt x="2010069" y="36830"/>
                      <a:pt x="1686060" y="38100"/>
                    </a:cubicBezTo>
                    <a:cubicBezTo>
                      <a:pt x="1126409" y="41910"/>
                      <a:pt x="566757" y="45720"/>
                      <a:pt x="49530" y="50800"/>
                    </a:cubicBezTo>
                    <a:cubicBezTo>
                      <a:pt x="36830" y="50800"/>
                      <a:pt x="34290" y="53340"/>
                      <a:pt x="33020" y="86317"/>
                    </a:cubicBezTo>
                    <a:cubicBezTo>
                      <a:pt x="31750" y="204992"/>
                      <a:pt x="31750" y="323666"/>
                      <a:pt x="30480" y="442341"/>
                    </a:cubicBezTo>
                    <a:cubicBezTo>
                      <a:pt x="29210" y="640131"/>
                      <a:pt x="26670" y="831329"/>
                      <a:pt x="25400" y="1029120"/>
                    </a:cubicBezTo>
                    <a:cubicBezTo>
                      <a:pt x="20320" y="1240096"/>
                      <a:pt x="26670" y="6395841"/>
                      <a:pt x="29210" y="6606818"/>
                    </a:cubicBezTo>
                    <a:cubicBezTo>
                      <a:pt x="29210" y="6830981"/>
                      <a:pt x="29210" y="7061736"/>
                      <a:pt x="30480" y="7285899"/>
                    </a:cubicBezTo>
                    <a:cubicBezTo>
                      <a:pt x="30480" y="7450725"/>
                      <a:pt x="33020" y="7615551"/>
                      <a:pt x="33020" y="7780376"/>
                    </a:cubicBezTo>
                    <a:cubicBezTo>
                      <a:pt x="33020" y="7958388"/>
                      <a:pt x="33020" y="8136399"/>
                      <a:pt x="31750" y="8304244"/>
                    </a:cubicBezTo>
                    <a:cubicBezTo>
                      <a:pt x="31750" y="8308053"/>
                      <a:pt x="31750" y="8310594"/>
                      <a:pt x="31750" y="8314403"/>
                    </a:cubicBezTo>
                    <a:cubicBezTo>
                      <a:pt x="31750" y="8324564"/>
                      <a:pt x="35560" y="8328374"/>
                      <a:pt x="44450" y="8328374"/>
                    </a:cubicBezTo>
                    <a:cubicBezTo>
                      <a:pt x="139655" y="8328374"/>
                      <a:pt x="345842" y="8329644"/>
                      <a:pt x="537302" y="8329644"/>
                    </a:cubicBezTo>
                    <a:cubicBezTo>
                      <a:pt x="817128" y="8329644"/>
                      <a:pt x="1111681" y="8327103"/>
                      <a:pt x="1391507" y="8329644"/>
                    </a:cubicBezTo>
                    <a:cubicBezTo>
                      <a:pt x="1848064" y="8333453"/>
                      <a:pt x="2304622" y="8335994"/>
                      <a:pt x="2761180" y="8334724"/>
                    </a:cubicBezTo>
                    <a:cubicBezTo>
                      <a:pt x="3055733" y="8333453"/>
                      <a:pt x="3335559" y="8335994"/>
                      <a:pt x="3630112" y="8335994"/>
                    </a:cubicBezTo>
                    <a:cubicBezTo>
                      <a:pt x="4057214" y="8335994"/>
                      <a:pt x="4484316" y="8334724"/>
                      <a:pt x="4911419" y="8335994"/>
                    </a:cubicBezTo>
                    <a:cubicBezTo>
                      <a:pt x="5544708" y="8337264"/>
                      <a:pt x="12496167" y="8327103"/>
                      <a:pt x="13144185" y="8329644"/>
                    </a:cubicBezTo>
                    <a:cubicBezTo>
                      <a:pt x="13424009" y="8330914"/>
                      <a:pt x="13703834" y="8332184"/>
                      <a:pt x="13968933" y="8332184"/>
                    </a:cubicBezTo>
                    <a:cubicBezTo>
                      <a:pt x="14454947" y="8334724"/>
                      <a:pt x="14926231" y="8330914"/>
                      <a:pt x="15412245" y="8334724"/>
                    </a:cubicBezTo>
                    <a:cubicBezTo>
                      <a:pt x="15809892" y="8337264"/>
                      <a:pt x="16207537" y="8337264"/>
                      <a:pt x="16605186" y="8339803"/>
                    </a:cubicBezTo>
                    <a:cubicBezTo>
                      <a:pt x="17194292" y="8343614"/>
                      <a:pt x="17783399" y="8346153"/>
                      <a:pt x="18372506" y="8347424"/>
                    </a:cubicBezTo>
                    <a:cubicBezTo>
                      <a:pt x="18593419" y="8347424"/>
                      <a:pt x="18639325" y="8346153"/>
                      <a:pt x="18659645" y="8346153"/>
                    </a:cubicBezTo>
                    <a:close/>
                  </a:path>
                </a:pathLst>
              </a:custGeom>
              <a:solidFill>
                <a:srgbClr val="E7E3CA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grpSp>
          <p:nvGrpSpPr>
            <p:cNvPr id="70" name="Group 48">
              <a:extLst>
                <a:ext uri="{FF2B5EF4-FFF2-40B4-BE49-F238E27FC236}">
                  <a16:creationId xmlns:a16="http://schemas.microsoft.com/office/drawing/2014/main" id="{42FB2D6D-B66E-BAF9-9C7B-4E6E2B840941}"/>
                </a:ext>
              </a:extLst>
            </p:cNvPr>
            <p:cNvGrpSpPr/>
            <p:nvPr/>
          </p:nvGrpSpPr>
          <p:grpSpPr>
            <a:xfrm>
              <a:off x="27394898" y="21391579"/>
              <a:ext cx="11154799" cy="1728386"/>
              <a:chOff x="0" y="0"/>
              <a:chExt cx="18683536" cy="2894930"/>
            </a:xfrm>
          </p:grpSpPr>
          <p:sp>
            <p:nvSpPr>
              <p:cNvPr id="75" name="Freeform 49">
                <a:extLst>
                  <a:ext uri="{FF2B5EF4-FFF2-40B4-BE49-F238E27FC236}">
                    <a16:creationId xmlns:a16="http://schemas.microsoft.com/office/drawing/2014/main" id="{204F3CC6-7B5C-A7AB-2033-50D0AD1ED578}"/>
                  </a:ext>
                </a:extLst>
              </p:cNvPr>
              <p:cNvSpPr/>
              <p:nvPr/>
            </p:nvSpPr>
            <p:spPr>
              <a:xfrm>
                <a:off x="10160" y="16510"/>
                <a:ext cx="18660676" cy="2866990"/>
              </a:xfrm>
              <a:custGeom>
                <a:avLst/>
                <a:gdLst/>
                <a:ahLst/>
                <a:cxnLst/>
                <a:rect l="l" t="t" r="r" b="b"/>
                <a:pathLst>
                  <a:path w="18660676" h="2866990">
                    <a:moveTo>
                      <a:pt x="18660676" y="2866990"/>
                    </a:moveTo>
                    <a:lnTo>
                      <a:pt x="0" y="2859370"/>
                    </a:lnTo>
                    <a:lnTo>
                      <a:pt x="0" y="1007574"/>
                    </a:lnTo>
                    <a:lnTo>
                      <a:pt x="17780" y="19050"/>
                    </a:lnTo>
                    <a:lnTo>
                      <a:pt x="9304069" y="0"/>
                    </a:lnTo>
                    <a:lnTo>
                      <a:pt x="18641626" y="5080"/>
                    </a:ln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/>
              </a:p>
            </p:txBody>
          </p:sp>
          <p:sp>
            <p:nvSpPr>
              <p:cNvPr id="76" name="Freeform 50">
                <a:extLst>
                  <a:ext uri="{FF2B5EF4-FFF2-40B4-BE49-F238E27FC236}">
                    <a16:creationId xmlns:a16="http://schemas.microsoft.com/office/drawing/2014/main" id="{36BB7C35-3230-5AB0-2003-1754BBCFBA2A}"/>
                  </a:ext>
                </a:extLst>
              </p:cNvPr>
              <p:cNvSpPr/>
              <p:nvPr/>
            </p:nvSpPr>
            <p:spPr>
              <a:xfrm>
                <a:off x="-3810" y="0"/>
                <a:ext cx="18689886" cy="2893660"/>
              </a:xfrm>
              <a:custGeom>
                <a:avLst/>
                <a:gdLst/>
                <a:ahLst/>
                <a:cxnLst/>
                <a:rect l="l" t="t" r="r" b="b"/>
                <a:pathLst>
                  <a:path w="18689886" h="2893660">
                    <a:moveTo>
                      <a:pt x="18655596" y="21590"/>
                    </a:moveTo>
                    <a:cubicBezTo>
                      <a:pt x="18656867" y="34290"/>
                      <a:pt x="18656867" y="44450"/>
                      <a:pt x="18658136" y="54610"/>
                    </a:cubicBezTo>
                    <a:cubicBezTo>
                      <a:pt x="18660676" y="107165"/>
                      <a:pt x="18661946" y="169179"/>
                      <a:pt x="18664486" y="228978"/>
                    </a:cubicBezTo>
                    <a:cubicBezTo>
                      <a:pt x="18664486" y="315354"/>
                      <a:pt x="18677186" y="2018520"/>
                      <a:pt x="18683536" y="2104897"/>
                    </a:cubicBezTo>
                    <a:cubicBezTo>
                      <a:pt x="18689886" y="2235569"/>
                      <a:pt x="18686076" y="2368456"/>
                      <a:pt x="18686076" y="2499127"/>
                    </a:cubicBezTo>
                    <a:cubicBezTo>
                      <a:pt x="18686076" y="2614296"/>
                      <a:pt x="18687346" y="2720605"/>
                      <a:pt x="18688617" y="2832700"/>
                    </a:cubicBezTo>
                    <a:cubicBezTo>
                      <a:pt x="18688617" y="2854290"/>
                      <a:pt x="18688617" y="2868260"/>
                      <a:pt x="18688617" y="2892390"/>
                    </a:cubicBezTo>
                    <a:cubicBezTo>
                      <a:pt x="18665756" y="2892390"/>
                      <a:pt x="18645436" y="2893660"/>
                      <a:pt x="18570057" y="2892390"/>
                    </a:cubicBezTo>
                    <a:cubicBezTo>
                      <a:pt x="17612442" y="2887310"/>
                      <a:pt x="16640097" y="2893660"/>
                      <a:pt x="15682484" y="2888580"/>
                    </a:cubicBezTo>
                    <a:cubicBezTo>
                      <a:pt x="15107916" y="2884770"/>
                      <a:pt x="14548080" y="2887310"/>
                      <a:pt x="13973512" y="2884770"/>
                    </a:cubicBezTo>
                    <a:cubicBezTo>
                      <a:pt x="13708327" y="2883500"/>
                      <a:pt x="13443142" y="2882230"/>
                      <a:pt x="13177956" y="2880960"/>
                    </a:cubicBezTo>
                    <a:cubicBezTo>
                      <a:pt x="13015899" y="2880960"/>
                      <a:pt x="12868574" y="2882230"/>
                      <a:pt x="12706515" y="2882230"/>
                    </a:cubicBezTo>
                    <a:cubicBezTo>
                      <a:pt x="12294006" y="2880960"/>
                      <a:pt x="11159602" y="2882230"/>
                      <a:pt x="10747092" y="2880960"/>
                    </a:cubicBezTo>
                    <a:cubicBezTo>
                      <a:pt x="10452442" y="2879690"/>
                      <a:pt x="4559437" y="2888580"/>
                      <a:pt x="4264787" y="2887310"/>
                    </a:cubicBezTo>
                    <a:cubicBezTo>
                      <a:pt x="4191124" y="2887310"/>
                      <a:pt x="4102729" y="2888580"/>
                      <a:pt x="4029067" y="2888580"/>
                    </a:cubicBezTo>
                    <a:cubicBezTo>
                      <a:pt x="3852276" y="2888580"/>
                      <a:pt x="3690219" y="2889850"/>
                      <a:pt x="3513429" y="2889850"/>
                    </a:cubicBezTo>
                    <a:cubicBezTo>
                      <a:pt x="3071453" y="2889850"/>
                      <a:pt x="2644210" y="2888580"/>
                      <a:pt x="2202235" y="2887310"/>
                    </a:cubicBezTo>
                    <a:cubicBezTo>
                      <a:pt x="1937050" y="2886040"/>
                      <a:pt x="1671865" y="2884770"/>
                      <a:pt x="1421412" y="2883500"/>
                    </a:cubicBezTo>
                    <a:cubicBezTo>
                      <a:pt x="949971" y="2882230"/>
                      <a:pt x="478531" y="2880960"/>
                      <a:pt x="48260" y="2880960"/>
                    </a:cubicBezTo>
                    <a:cubicBezTo>
                      <a:pt x="38100" y="2880960"/>
                      <a:pt x="29210" y="2880960"/>
                      <a:pt x="19050" y="2879690"/>
                    </a:cubicBezTo>
                    <a:cubicBezTo>
                      <a:pt x="10160" y="2878420"/>
                      <a:pt x="5080" y="2872070"/>
                      <a:pt x="7620" y="2863180"/>
                    </a:cubicBezTo>
                    <a:cubicBezTo>
                      <a:pt x="16510" y="2831345"/>
                      <a:pt x="12700" y="2775975"/>
                      <a:pt x="11430" y="2718391"/>
                    </a:cubicBezTo>
                    <a:cubicBezTo>
                      <a:pt x="10160" y="2601008"/>
                      <a:pt x="6350" y="2485839"/>
                      <a:pt x="7620" y="2368456"/>
                    </a:cubicBezTo>
                    <a:cubicBezTo>
                      <a:pt x="5080" y="2222280"/>
                      <a:pt x="0" y="412804"/>
                      <a:pt x="7620" y="264414"/>
                    </a:cubicBezTo>
                    <a:cubicBezTo>
                      <a:pt x="8890" y="235622"/>
                      <a:pt x="7620" y="204615"/>
                      <a:pt x="8890" y="175823"/>
                    </a:cubicBezTo>
                    <a:cubicBezTo>
                      <a:pt x="10160" y="129312"/>
                      <a:pt x="12700" y="78373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110218" y="30480"/>
                      <a:pt x="345939" y="29210"/>
                    </a:cubicBezTo>
                    <a:cubicBezTo>
                      <a:pt x="743716" y="25400"/>
                      <a:pt x="1141494" y="22860"/>
                      <a:pt x="1554005" y="20320"/>
                    </a:cubicBezTo>
                    <a:cubicBezTo>
                      <a:pt x="1833922" y="17780"/>
                      <a:pt x="2113840" y="16510"/>
                      <a:pt x="2379025" y="13970"/>
                    </a:cubicBezTo>
                    <a:cubicBezTo>
                      <a:pt x="2644210" y="11430"/>
                      <a:pt x="2924128" y="8890"/>
                      <a:pt x="3189313" y="8890"/>
                    </a:cubicBezTo>
                    <a:cubicBezTo>
                      <a:pt x="3483964" y="7620"/>
                      <a:pt x="3778614" y="10160"/>
                      <a:pt x="4073264" y="8890"/>
                    </a:cubicBezTo>
                    <a:cubicBezTo>
                      <a:pt x="4441577" y="8890"/>
                      <a:pt x="11115405" y="6350"/>
                      <a:pt x="11483718" y="5080"/>
                    </a:cubicBezTo>
                    <a:cubicBezTo>
                      <a:pt x="11837298" y="3810"/>
                      <a:pt x="12190879" y="2540"/>
                      <a:pt x="12559192" y="2540"/>
                    </a:cubicBezTo>
                    <a:cubicBezTo>
                      <a:pt x="13163224" y="1270"/>
                      <a:pt x="13752524" y="0"/>
                      <a:pt x="14356557" y="0"/>
                    </a:cubicBezTo>
                    <a:cubicBezTo>
                      <a:pt x="14607010" y="0"/>
                      <a:pt x="14872195" y="2540"/>
                      <a:pt x="15122648" y="2540"/>
                    </a:cubicBezTo>
                    <a:cubicBezTo>
                      <a:pt x="15815076" y="3810"/>
                      <a:pt x="16522236" y="5080"/>
                      <a:pt x="17214665" y="7620"/>
                    </a:cubicBezTo>
                    <a:cubicBezTo>
                      <a:pt x="17582977" y="8890"/>
                      <a:pt x="17951291" y="12700"/>
                      <a:pt x="18319604" y="16510"/>
                    </a:cubicBezTo>
                    <a:cubicBezTo>
                      <a:pt x="18407998" y="16510"/>
                      <a:pt x="18496394" y="16510"/>
                      <a:pt x="18570057" y="16510"/>
                    </a:cubicBezTo>
                    <a:cubicBezTo>
                      <a:pt x="18636546" y="17780"/>
                      <a:pt x="18645436" y="20320"/>
                      <a:pt x="18655596" y="21590"/>
                    </a:cubicBezTo>
                    <a:close/>
                    <a:moveTo>
                      <a:pt x="18665756" y="2875880"/>
                    </a:moveTo>
                    <a:cubicBezTo>
                      <a:pt x="18667026" y="2859370"/>
                      <a:pt x="18668296" y="2846670"/>
                      <a:pt x="18668296" y="2833970"/>
                    </a:cubicBezTo>
                    <a:cubicBezTo>
                      <a:pt x="18667026" y="2709532"/>
                      <a:pt x="18665756" y="2592149"/>
                      <a:pt x="18665756" y="2465906"/>
                    </a:cubicBezTo>
                    <a:cubicBezTo>
                      <a:pt x="18665756" y="2408322"/>
                      <a:pt x="18668296" y="2350737"/>
                      <a:pt x="18667026" y="2293153"/>
                    </a:cubicBezTo>
                    <a:cubicBezTo>
                      <a:pt x="18667026" y="2239998"/>
                      <a:pt x="18665756" y="2184629"/>
                      <a:pt x="18664486" y="2131474"/>
                    </a:cubicBezTo>
                    <a:cubicBezTo>
                      <a:pt x="18659406" y="2049527"/>
                      <a:pt x="18647976" y="353005"/>
                      <a:pt x="18647976" y="271058"/>
                    </a:cubicBezTo>
                    <a:cubicBezTo>
                      <a:pt x="18645436" y="202400"/>
                      <a:pt x="18642896" y="131527"/>
                      <a:pt x="18640356" y="63500"/>
                    </a:cubicBezTo>
                    <a:cubicBezTo>
                      <a:pt x="18639086" y="44450"/>
                      <a:pt x="18637817" y="43180"/>
                      <a:pt x="18525859" y="41910"/>
                    </a:cubicBezTo>
                    <a:cubicBezTo>
                      <a:pt x="18481660" y="41910"/>
                      <a:pt x="18452196" y="41910"/>
                      <a:pt x="18407998" y="40640"/>
                    </a:cubicBezTo>
                    <a:cubicBezTo>
                      <a:pt x="18039686" y="36830"/>
                      <a:pt x="17656641" y="31750"/>
                      <a:pt x="17288327" y="30480"/>
                    </a:cubicBezTo>
                    <a:cubicBezTo>
                      <a:pt x="16389644" y="26670"/>
                      <a:pt x="15476230" y="25400"/>
                      <a:pt x="14577547" y="22860"/>
                    </a:cubicBezTo>
                    <a:cubicBezTo>
                      <a:pt x="14444953" y="22860"/>
                      <a:pt x="14297629" y="22860"/>
                      <a:pt x="14165036" y="22860"/>
                    </a:cubicBezTo>
                    <a:cubicBezTo>
                      <a:pt x="13944047" y="22860"/>
                      <a:pt x="13723059" y="22860"/>
                      <a:pt x="13516805" y="22860"/>
                    </a:cubicBezTo>
                    <a:cubicBezTo>
                      <a:pt x="13045364" y="22860"/>
                      <a:pt x="12573923" y="22860"/>
                      <a:pt x="12117216" y="24130"/>
                    </a:cubicBezTo>
                    <a:cubicBezTo>
                      <a:pt x="11719438" y="25400"/>
                      <a:pt x="5016145" y="29210"/>
                      <a:pt x="4618367" y="29210"/>
                    </a:cubicBezTo>
                    <a:cubicBezTo>
                      <a:pt x="3970137" y="29210"/>
                      <a:pt x="3321906" y="26670"/>
                      <a:pt x="2673676" y="33020"/>
                    </a:cubicBezTo>
                    <a:cubicBezTo>
                      <a:pt x="2334828" y="36830"/>
                      <a:pt x="2010713" y="36830"/>
                      <a:pt x="1686597" y="38100"/>
                    </a:cubicBezTo>
                    <a:cubicBezTo>
                      <a:pt x="1126762" y="41910"/>
                      <a:pt x="566926" y="45720"/>
                      <a:pt x="49530" y="50800"/>
                    </a:cubicBezTo>
                    <a:cubicBezTo>
                      <a:pt x="36830" y="50800"/>
                      <a:pt x="34290" y="53340"/>
                      <a:pt x="33020" y="71728"/>
                    </a:cubicBezTo>
                    <a:cubicBezTo>
                      <a:pt x="31750" y="111594"/>
                      <a:pt x="31750" y="151460"/>
                      <a:pt x="30480" y="191326"/>
                    </a:cubicBezTo>
                    <a:cubicBezTo>
                      <a:pt x="29210" y="257770"/>
                      <a:pt x="26670" y="321998"/>
                      <a:pt x="25400" y="388442"/>
                    </a:cubicBezTo>
                    <a:cubicBezTo>
                      <a:pt x="20320" y="459315"/>
                      <a:pt x="26670" y="2191273"/>
                      <a:pt x="29210" y="2262146"/>
                    </a:cubicBezTo>
                    <a:cubicBezTo>
                      <a:pt x="29210" y="2337449"/>
                      <a:pt x="29210" y="2414966"/>
                      <a:pt x="30480" y="2490269"/>
                    </a:cubicBezTo>
                    <a:cubicBezTo>
                      <a:pt x="30480" y="2545638"/>
                      <a:pt x="33020" y="2601008"/>
                      <a:pt x="33020" y="2656377"/>
                    </a:cubicBezTo>
                    <a:cubicBezTo>
                      <a:pt x="33020" y="2716176"/>
                      <a:pt x="33020" y="2775975"/>
                      <a:pt x="31750" y="2833970"/>
                    </a:cubicBezTo>
                    <a:cubicBezTo>
                      <a:pt x="31750" y="2837780"/>
                      <a:pt x="31750" y="2840320"/>
                      <a:pt x="31750" y="2844130"/>
                    </a:cubicBezTo>
                    <a:cubicBezTo>
                      <a:pt x="31750" y="2854290"/>
                      <a:pt x="35560" y="2858100"/>
                      <a:pt x="44450" y="2858100"/>
                    </a:cubicBezTo>
                    <a:cubicBezTo>
                      <a:pt x="139683" y="2858100"/>
                      <a:pt x="345939" y="2859370"/>
                      <a:pt x="537461" y="2859370"/>
                    </a:cubicBezTo>
                    <a:cubicBezTo>
                      <a:pt x="817379" y="2859370"/>
                      <a:pt x="1112029" y="2856830"/>
                      <a:pt x="1391947" y="2859370"/>
                    </a:cubicBezTo>
                    <a:cubicBezTo>
                      <a:pt x="1848655" y="2863180"/>
                      <a:pt x="2305363" y="2865720"/>
                      <a:pt x="2762071" y="2864450"/>
                    </a:cubicBezTo>
                    <a:cubicBezTo>
                      <a:pt x="3056721" y="2863180"/>
                      <a:pt x="3336639" y="2865720"/>
                      <a:pt x="3631289" y="2865720"/>
                    </a:cubicBezTo>
                    <a:cubicBezTo>
                      <a:pt x="4058531" y="2865720"/>
                      <a:pt x="4485774" y="2864450"/>
                      <a:pt x="4913017" y="2865720"/>
                    </a:cubicBezTo>
                    <a:cubicBezTo>
                      <a:pt x="5546515" y="2866990"/>
                      <a:pt x="12500261" y="2856830"/>
                      <a:pt x="13148491" y="2859370"/>
                    </a:cubicBezTo>
                    <a:cubicBezTo>
                      <a:pt x="13428409" y="2860640"/>
                      <a:pt x="13708327" y="2861910"/>
                      <a:pt x="13973512" y="2861910"/>
                    </a:cubicBezTo>
                    <a:cubicBezTo>
                      <a:pt x="14459686" y="2864450"/>
                      <a:pt x="14931125" y="2860640"/>
                      <a:pt x="15417299" y="2864450"/>
                    </a:cubicBezTo>
                    <a:cubicBezTo>
                      <a:pt x="15815076" y="2866990"/>
                      <a:pt x="16212853" y="2866990"/>
                      <a:pt x="16610632" y="2869530"/>
                    </a:cubicBezTo>
                    <a:cubicBezTo>
                      <a:pt x="17199932" y="2873340"/>
                      <a:pt x="17789233" y="2875880"/>
                      <a:pt x="18378533" y="2877150"/>
                    </a:cubicBezTo>
                    <a:cubicBezTo>
                      <a:pt x="18599521" y="2877150"/>
                      <a:pt x="18645436" y="2875880"/>
                      <a:pt x="18665756" y="2875880"/>
                    </a:cubicBezTo>
                    <a:close/>
                  </a:path>
                </a:pathLst>
              </a:custGeom>
              <a:solidFill>
                <a:srgbClr val="9B99CB"/>
              </a:solidFill>
            </p:spPr>
            <p:txBody>
              <a:bodyPr/>
              <a:lstStyle/>
              <a:p>
                <a:endParaRPr lang="en-US" sz="1113"/>
              </a:p>
            </p:txBody>
          </p:sp>
        </p:grpSp>
        <p:sp>
          <p:nvSpPr>
            <p:cNvPr id="72" name="TextBox 51">
              <a:extLst>
                <a:ext uri="{FF2B5EF4-FFF2-40B4-BE49-F238E27FC236}">
                  <a16:creationId xmlns:a16="http://schemas.microsoft.com/office/drawing/2014/main" id="{F87DC55D-FB91-83E3-B9C2-522972FE19DD}"/>
                </a:ext>
              </a:extLst>
            </p:cNvPr>
            <p:cNvSpPr txBox="1"/>
            <p:nvPr/>
          </p:nvSpPr>
          <p:spPr>
            <a:xfrm>
              <a:off x="28676215" y="21373242"/>
              <a:ext cx="7440407" cy="16176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43"/>
                </a:lnSpc>
              </a:pPr>
              <a:r>
                <a:rPr lang="en-US" sz="5202" b="1" dirty="0">
                  <a:solidFill>
                    <a:srgbClr val="222050"/>
                  </a:solidFill>
                  <a:latin typeface="Garamond" panose="02020404030301010803" pitchFamily="18" charset="0"/>
                </a:rPr>
                <a:t>Contact Information</a:t>
              </a:r>
            </a:p>
          </p:txBody>
        </p:sp>
        <p:sp>
          <p:nvSpPr>
            <p:cNvPr id="73" name="TextBox 52">
              <a:extLst>
                <a:ext uri="{FF2B5EF4-FFF2-40B4-BE49-F238E27FC236}">
                  <a16:creationId xmlns:a16="http://schemas.microsoft.com/office/drawing/2014/main" id="{D69F60EB-5150-ECF7-BA63-368E34400276}"/>
                </a:ext>
              </a:extLst>
            </p:cNvPr>
            <p:cNvSpPr txBox="1"/>
            <p:nvPr/>
          </p:nvSpPr>
          <p:spPr>
            <a:xfrm>
              <a:off x="28424981" y="24039545"/>
              <a:ext cx="9343469" cy="227123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Name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Email</a:t>
              </a:r>
            </a:p>
            <a:p>
              <a:pPr>
                <a:lnSpc>
                  <a:spcPts val="2959"/>
                </a:lnSpc>
                <a:spcBef>
                  <a:spcPct val="0"/>
                </a:spcBef>
              </a:pPr>
              <a:r>
                <a:rPr lang="en-US" sz="1980" dirty="0">
                  <a:solidFill>
                    <a:srgbClr val="222050"/>
                  </a:solidFill>
                  <a:latin typeface="Helvetica" pitchFamily="2" charset="0"/>
                </a:rPr>
                <a:t>Maybe a QR code?</a:t>
              </a:r>
              <a:endParaRPr lang="en-US" sz="2276" dirty="0">
                <a:solidFill>
                  <a:srgbClr val="222050"/>
                </a:solidFill>
                <a:latin typeface="Barlow Medium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40d2437-d853-4db3-bdda-a2b2af628fb2">
      <Terms xmlns="http://schemas.microsoft.com/office/infopath/2007/PartnerControls"/>
    </lcf76f155ced4ddcb4097134ff3c332f>
    <TaxCatchAll xmlns="a09baf1e-45c8-4993-a8ef-9209070ee381" xsi:nil="true"/>
  </documentManagement>
</p:properties>
</file>

<file path=customXml/itemProps1.xml><?xml version="1.0" encoding="utf-8"?>
<ds:datastoreItem xmlns:ds="http://schemas.openxmlformats.org/officeDocument/2006/customXml" ds:itemID="{654A8008-FF7E-4C82-9874-0D3D180D42E0}"/>
</file>

<file path=customXml/itemProps2.xml><?xml version="1.0" encoding="utf-8"?>
<ds:datastoreItem xmlns:ds="http://schemas.openxmlformats.org/officeDocument/2006/customXml" ds:itemID="{D2203CDF-B4C4-4E89-AF40-BA5616622099}"/>
</file>

<file path=customXml/itemProps3.xml><?xml version="1.0" encoding="utf-8"?>
<ds:datastoreItem xmlns:ds="http://schemas.openxmlformats.org/officeDocument/2006/customXml" ds:itemID="{9BC4C9BA-63F7-4527-AA56-2F25BB5726AD}"/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149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Helvetica</vt:lpstr>
      <vt:lpstr>Calibri</vt:lpstr>
      <vt:lpstr>Arial</vt:lpstr>
      <vt:lpstr>Aptos</vt:lpstr>
      <vt:lpstr>Barlow Medium</vt:lpstr>
      <vt:lpstr>Garamond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Changes on the Earth's Surface Activity Research Poster in Violet Grey Orange Hand Drawn Style</dc:title>
  <dc:creator>Friedman, Naomi</dc:creator>
  <cp:lastModifiedBy>Friedman, Naomi</cp:lastModifiedBy>
  <cp:revision>3</cp:revision>
  <dcterms:created xsi:type="dcterms:W3CDTF">2006-08-16T00:00:00Z</dcterms:created>
  <dcterms:modified xsi:type="dcterms:W3CDTF">2024-05-30T14:45:18Z</dcterms:modified>
  <dc:identifier>DAGGteSYa-w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0x010100A39FFBD129B4424F90691339E55B5A7E</vt:lpwstr>
  </property>
</Properties>
</file>