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2.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3.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5.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6.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7.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8.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0.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1.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2.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theme/theme23.xml" ContentType="application/vnd.openxmlformats-officedocument.theme+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24.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theme/theme25.xml" ContentType="application/vnd.openxmlformats-officedocument.theme+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1" r:id="rId2"/>
    <p:sldMasterId id="2147483696" r:id="rId3"/>
    <p:sldMasterId id="2147483710" r:id="rId4"/>
    <p:sldMasterId id="2147483724" r:id="rId5"/>
    <p:sldMasterId id="2147483738" r:id="rId6"/>
    <p:sldMasterId id="2147483769" r:id="rId7"/>
    <p:sldMasterId id="2147483791" r:id="rId8"/>
    <p:sldMasterId id="2147483800" r:id="rId9"/>
    <p:sldMasterId id="2147483807" r:id="rId10"/>
    <p:sldMasterId id="2147483814" r:id="rId11"/>
    <p:sldMasterId id="2147483821" r:id="rId12"/>
    <p:sldMasterId id="2147483827" r:id="rId13"/>
    <p:sldMasterId id="2147483851" r:id="rId14"/>
    <p:sldMasterId id="2147483939" r:id="rId15"/>
    <p:sldMasterId id="2147484049" r:id="rId16"/>
    <p:sldMasterId id="2147484153" r:id="rId17"/>
    <p:sldMasterId id="2147484159" r:id="rId18"/>
    <p:sldMasterId id="2147484187" r:id="rId19"/>
    <p:sldMasterId id="2147484209" r:id="rId20"/>
    <p:sldMasterId id="2147484231" r:id="rId21"/>
    <p:sldMasterId id="2147484253" r:id="rId22"/>
    <p:sldMasterId id="2147484275" r:id="rId23"/>
    <p:sldMasterId id="2147484297" r:id="rId24"/>
    <p:sldMasterId id="2147484319" r:id="rId25"/>
    <p:sldMasterId id="2147484341" r:id="rId26"/>
  </p:sldMasterIdLst>
  <p:notesMasterIdLst>
    <p:notesMasterId r:id="rId59"/>
  </p:notesMasterIdLst>
  <p:handoutMasterIdLst>
    <p:handoutMasterId r:id="rId60"/>
  </p:handoutMasterIdLst>
  <p:sldIdLst>
    <p:sldId id="315" r:id="rId27"/>
    <p:sldId id="330" r:id="rId28"/>
    <p:sldId id="308" r:id="rId29"/>
    <p:sldId id="284" r:id="rId30"/>
    <p:sldId id="285" r:id="rId31"/>
    <p:sldId id="286" r:id="rId32"/>
    <p:sldId id="383" r:id="rId33"/>
    <p:sldId id="386" r:id="rId34"/>
    <p:sldId id="416" r:id="rId35"/>
    <p:sldId id="410" r:id="rId36"/>
    <p:sldId id="401" r:id="rId37"/>
    <p:sldId id="402" r:id="rId38"/>
    <p:sldId id="411" r:id="rId39"/>
    <p:sldId id="404" r:id="rId40"/>
    <p:sldId id="412" r:id="rId41"/>
    <p:sldId id="354" r:id="rId42"/>
    <p:sldId id="353" r:id="rId43"/>
    <p:sldId id="407" r:id="rId44"/>
    <p:sldId id="413" r:id="rId45"/>
    <p:sldId id="398" r:id="rId46"/>
    <p:sldId id="399" r:id="rId47"/>
    <p:sldId id="414" r:id="rId48"/>
    <p:sldId id="408" r:id="rId49"/>
    <p:sldId id="329" r:id="rId50"/>
    <p:sldId id="415" r:id="rId51"/>
    <p:sldId id="341" r:id="rId52"/>
    <p:sldId id="345" r:id="rId53"/>
    <p:sldId id="346" r:id="rId54"/>
    <p:sldId id="347" r:id="rId55"/>
    <p:sldId id="417" r:id="rId56"/>
    <p:sldId id="355" r:id="rId57"/>
    <p:sldId id="418" r:id="rId58"/>
  </p:sldIdLst>
  <p:sldSz cx="12188825"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204">
          <p15:clr>
            <a:srgbClr val="A4A3A4"/>
          </p15:clr>
        </p15:guide>
        <p15:guide id="2" orient="horz" pos="959">
          <p15:clr>
            <a:srgbClr val="A4A3A4"/>
          </p15:clr>
        </p15:guide>
        <p15:guide id="3" orient="horz" pos="320">
          <p15:clr>
            <a:srgbClr val="A4A3A4"/>
          </p15:clr>
        </p15:guide>
        <p15:guide id="4" orient="horz" pos="3870">
          <p15:clr>
            <a:srgbClr val="A4A3A4"/>
          </p15:clr>
        </p15:guide>
        <p15:guide id="5" orient="horz" pos="483">
          <p15:clr>
            <a:srgbClr val="A4A3A4"/>
          </p15:clr>
        </p15:guide>
        <p15:guide id="6" orient="horz" pos="3566">
          <p15:clr>
            <a:srgbClr val="A4A3A4"/>
          </p15:clr>
        </p15:guide>
        <p15:guide id="7" orient="horz" pos="2133">
          <p15:clr>
            <a:srgbClr val="A4A3A4"/>
          </p15:clr>
        </p15:guide>
        <p15:guide id="8" orient="horz" pos="2515">
          <p15:clr>
            <a:srgbClr val="A4A3A4"/>
          </p15:clr>
        </p15:guide>
        <p15:guide id="9" pos="3838">
          <p15:clr>
            <a:srgbClr val="A4A3A4"/>
          </p15:clr>
        </p15:guide>
        <p15:guide id="10" pos="392">
          <p15:clr>
            <a:srgbClr val="A4A3A4"/>
          </p15:clr>
        </p15:guide>
        <p15:guide id="11" pos="7294">
          <p15:clr>
            <a:srgbClr val="A4A3A4"/>
          </p15:clr>
        </p15:guide>
        <p15:guide id="12" pos="3708">
          <p15:clr>
            <a:srgbClr val="A4A3A4"/>
          </p15:clr>
        </p15:guide>
        <p15:guide id="13" pos="3973">
          <p15:clr>
            <a:srgbClr val="A4A3A4"/>
          </p15:clr>
        </p15:guide>
        <p15:guide id="14" pos="505">
          <p15:clr>
            <a:srgbClr val="A4A3A4"/>
          </p15:clr>
        </p15:guide>
        <p15:guide id="15" pos="6718">
          <p15:clr>
            <a:srgbClr val="A4A3A4"/>
          </p15:clr>
        </p15:guide>
        <p15:guide id="16" pos="490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enda Crowe" initials="BJC" lastIdx="1" clrIdx="0"/>
  <p:cmAuthor id="1" name="Greg Ball" initials="g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59" autoAdjust="0"/>
    <p:restoredTop sz="79568" autoAdjust="0"/>
  </p:normalViewPr>
  <p:slideViewPr>
    <p:cSldViewPr snapToGrid="0" snapToObjects="1" showGuides="1">
      <p:cViewPr varScale="1">
        <p:scale>
          <a:sx n="88" d="100"/>
          <a:sy n="88" d="100"/>
        </p:scale>
        <p:origin x="-924" y="-108"/>
      </p:cViewPr>
      <p:guideLst>
        <p:guide orient="horz" pos="1204"/>
        <p:guide orient="horz" pos="959"/>
        <p:guide orient="horz" pos="320"/>
        <p:guide orient="horz" pos="3870"/>
        <p:guide orient="horz" pos="483"/>
        <p:guide orient="horz" pos="3566"/>
        <p:guide orient="horz" pos="2133"/>
        <p:guide orient="horz" pos="2515"/>
        <p:guide pos="3838"/>
        <p:guide pos="392"/>
        <p:guide pos="7294"/>
        <p:guide pos="3708"/>
        <p:guide pos="3974"/>
        <p:guide pos="505"/>
        <p:guide pos="6718"/>
        <p:guide pos="4907"/>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3.xml"/><Relationship Id="rId21" Type="http://schemas.openxmlformats.org/officeDocument/2006/relationships/slideMaster" Target="slideMasters/slideMaster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3.xml"/><Relationship Id="rId41" Type="http://schemas.openxmlformats.org/officeDocument/2006/relationships/slide" Target="slides/slide15.xml"/><Relationship Id="rId54" Type="http://schemas.openxmlformats.org/officeDocument/2006/relationships/slide" Target="slides/slide28.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slide" Target="slides/slide32.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slide" Target="slides/slide31.xml"/><Relationship Id="rId61"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2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1F754-0E5E-43B7-B5C0-6C2BDC69A84D}" type="doc">
      <dgm:prSet loTypeId="urn:microsoft.com/office/officeart/2005/8/layout/hProcess9" loCatId="process" qsTypeId="urn:microsoft.com/office/officeart/2005/8/quickstyle/simple1" qsCatId="simple" csTypeId="urn:microsoft.com/office/officeart/2005/8/colors/accent1_2" csCatId="accent1" phldr="1"/>
      <dgm:spPr/>
    </dgm:pt>
    <dgm:pt modelId="{80B821F4-3ADB-49C8-90BA-6E7F40F29864}">
      <dgm:prSet phldrT="[Text]"/>
      <dgm:spPr>
        <a:xfrm>
          <a:off x="3012" y="1531620"/>
          <a:ext cx="1754226" cy="2042160"/>
        </a:xfrm>
        <a:solidFill>
          <a:srgbClr val="799C4B">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smtClean="0">
              <a:solidFill>
                <a:srgbClr val="FFFFFF"/>
              </a:solidFill>
              <a:latin typeface="Arial"/>
              <a:ea typeface="+mn-ea"/>
              <a:cs typeface="+mn-cs"/>
            </a:rPr>
            <a:t>Protocol: Updated to include anticipated events (AnEs)</a:t>
          </a:r>
          <a:endParaRPr lang="en-US" dirty="0">
            <a:solidFill>
              <a:srgbClr val="FFFFFF"/>
            </a:solidFill>
            <a:latin typeface="Arial"/>
            <a:ea typeface="+mn-ea"/>
            <a:cs typeface="+mn-cs"/>
          </a:endParaRPr>
        </a:p>
      </dgm:t>
    </dgm:pt>
    <dgm:pt modelId="{803744F6-F10C-49D4-B883-1B4E734B5F6B}" type="parTrans" cxnId="{DDB41F23-B73B-4E80-A7AC-F6990E462EE2}">
      <dgm:prSet/>
      <dgm:spPr/>
      <dgm:t>
        <a:bodyPr/>
        <a:lstStyle/>
        <a:p>
          <a:endParaRPr lang="en-US"/>
        </a:p>
      </dgm:t>
    </dgm:pt>
    <dgm:pt modelId="{A07BC22E-3AFD-4081-8D08-1EB26C1A603A}" type="sibTrans" cxnId="{DDB41F23-B73B-4E80-A7AC-F6990E462EE2}">
      <dgm:prSet/>
      <dgm:spPr/>
      <dgm:t>
        <a:bodyPr/>
        <a:lstStyle/>
        <a:p>
          <a:endParaRPr lang="en-US"/>
        </a:p>
      </dgm:t>
    </dgm:pt>
    <dgm:pt modelId="{35A0262A-A654-4B5B-A05E-4144FF0F6923}">
      <dgm:prSet phldrT="[Text]"/>
      <dgm:spPr>
        <a:xfrm>
          <a:off x="1844951" y="1531620"/>
          <a:ext cx="1754226" cy="2042160"/>
        </a:xfrm>
        <a:solidFill>
          <a:srgbClr val="799C4B">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dirty="0" err="1" smtClean="0">
              <a:solidFill>
                <a:srgbClr val="FFFFFF"/>
              </a:solidFill>
              <a:latin typeface="Arial"/>
              <a:ea typeface="+mn-ea"/>
              <a:cs typeface="+mn-cs"/>
            </a:rPr>
            <a:t>AnE</a:t>
          </a:r>
          <a:r>
            <a:rPr lang="en-US" dirty="0" smtClean="0">
              <a:solidFill>
                <a:srgbClr val="FFFFFF"/>
              </a:solidFill>
              <a:latin typeface="Arial"/>
              <a:ea typeface="+mn-ea"/>
              <a:cs typeface="+mn-cs"/>
            </a:rPr>
            <a:t> Safety </a:t>
          </a:r>
          <a:r>
            <a:rPr lang="en-US" dirty="0">
              <a:solidFill>
                <a:srgbClr val="FFFFFF"/>
              </a:solidFill>
              <a:latin typeface="Arial"/>
              <a:ea typeface="+mn-ea"/>
              <a:cs typeface="+mn-cs"/>
            </a:rPr>
            <a:t>Monitoring Plan (ASMP</a:t>
          </a:r>
          <a:r>
            <a:rPr lang="en-US" dirty="0" smtClean="0">
              <a:solidFill>
                <a:srgbClr val="FFFFFF"/>
              </a:solidFill>
              <a:latin typeface="Arial"/>
              <a:ea typeface="+mn-ea"/>
              <a:cs typeface="+mn-cs"/>
            </a:rPr>
            <a:t>): Co-led by clinician and statistician </a:t>
          </a:r>
          <a:endParaRPr lang="en-US" dirty="0">
            <a:solidFill>
              <a:srgbClr val="FFFFFF"/>
            </a:solidFill>
            <a:latin typeface="Arial"/>
            <a:ea typeface="+mn-ea"/>
            <a:cs typeface="+mn-cs"/>
          </a:endParaRPr>
        </a:p>
      </dgm:t>
    </dgm:pt>
    <dgm:pt modelId="{82BF0501-144E-49A3-A588-FCA928C9CACD}" type="parTrans" cxnId="{0D162B13-81F2-4DF7-ABC6-D27B3C2B658D}">
      <dgm:prSet/>
      <dgm:spPr/>
      <dgm:t>
        <a:bodyPr/>
        <a:lstStyle/>
        <a:p>
          <a:endParaRPr lang="en-US"/>
        </a:p>
      </dgm:t>
    </dgm:pt>
    <dgm:pt modelId="{D87B9870-9C18-412D-B931-AF0A7083449D}" type="sibTrans" cxnId="{0D162B13-81F2-4DF7-ABC6-D27B3C2B658D}">
      <dgm:prSet/>
      <dgm:spPr/>
      <dgm:t>
        <a:bodyPr/>
        <a:lstStyle/>
        <a:p>
          <a:endParaRPr lang="en-US"/>
        </a:p>
      </dgm:t>
    </dgm:pt>
    <dgm:pt modelId="{D0BF5790-FE63-401B-BFC8-460A31ABFC13}">
      <dgm:prSet>
        <dgm:style>
          <a:lnRef idx="1">
            <a:schemeClr val="accent4"/>
          </a:lnRef>
          <a:fillRef idx="2">
            <a:schemeClr val="accent4"/>
          </a:fillRef>
          <a:effectRef idx="1">
            <a:schemeClr val="accent4"/>
          </a:effectRef>
          <a:fontRef idx="minor">
            <a:schemeClr val="dk1"/>
          </a:fontRef>
        </dgm:style>
      </dgm:prSet>
      <dgm:spPr>
        <a:xfrm>
          <a:off x="3686889" y="1531620"/>
          <a:ext cx="1754226" cy="2042160"/>
        </a:xfr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gm:spPr>
      <dgm:t>
        <a:bodyPr/>
        <a:lstStyle/>
        <a:p>
          <a:pPr>
            <a:buNone/>
          </a:pPr>
          <a:r>
            <a:rPr lang="en-US" dirty="0">
              <a:solidFill>
                <a:srgbClr val="404040"/>
              </a:solidFill>
              <a:latin typeface="Arial"/>
              <a:ea typeface="+mn-ea"/>
              <a:cs typeface="+mn-cs"/>
            </a:rPr>
            <a:t>Aggregate Analysis by </a:t>
          </a:r>
          <a:r>
            <a:rPr lang="en-US" dirty="0" err="1">
              <a:solidFill>
                <a:srgbClr val="404040"/>
              </a:solidFill>
              <a:latin typeface="Arial"/>
              <a:ea typeface="+mn-ea"/>
              <a:cs typeface="+mn-cs"/>
            </a:rPr>
            <a:t>AnE</a:t>
          </a:r>
          <a:r>
            <a:rPr lang="en-US" dirty="0">
              <a:solidFill>
                <a:srgbClr val="404040"/>
              </a:solidFill>
              <a:latin typeface="Arial"/>
              <a:ea typeface="+mn-ea"/>
              <a:cs typeface="+mn-cs"/>
            </a:rPr>
            <a:t> Analysis Team (AAT)</a:t>
          </a:r>
        </a:p>
      </dgm:t>
    </dgm:pt>
    <dgm:pt modelId="{21461D41-00EC-45BF-9AB4-795C8199AF5A}" type="parTrans" cxnId="{1DB1B76B-9A99-4343-8B72-99EC7B7073CE}">
      <dgm:prSet/>
      <dgm:spPr/>
      <dgm:t>
        <a:bodyPr/>
        <a:lstStyle/>
        <a:p>
          <a:endParaRPr lang="en-US"/>
        </a:p>
      </dgm:t>
    </dgm:pt>
    <dgm:pt modelId="{701AE446-8DE2-4D6E-BDFB-E849B335B840}" type="sibTrans" cxnId="{1DB1B76B-9A99-4343-8B72-99EC7B7073CE}">
      <dgm:prSet/>
      <dgm:spPr/>
      <dgm:t>
        <a:bodyPr/>
        <a:lstStyle/>
        <a:p>
          <a:endParaRPr lang="en-US"/>
        </a:p>
      </dgm:t>
    </dgm:pt>
    <dgm:pt modelId="{848C7C9D-AF2D-4A9F-A3D0-8AAF738DCC59}">
      <dgm:prSet>
        <dgm:style>
          <a:lnRef idx="1">
            <a:schemeClr val="accent4"/>
          </a:lnRef>
          <a:fillRef idx="2">
            <a:schemeClr val="accent4"/>
          </a:fillRef>
          <a:effectRef idx="1">
            <a:schemeClr val="accent4"/>
          </a:effectRef>
          <a:fontRef idx="minor">
            <a:schemeClr val="dk1"/>
          </a:fontRef>
        </dgm:style>
      </dgm:prSet>
      <dgm:spPr>
        <a:xfrm>
          <a:off x="5528827" y="1531620"/>
          <a:ext cx="1754226" cy="2042160"/>
        </a:xfr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gm:spPr>
      <dgm:t>
        <a:bodyPr/>
        <a:lstStyle/>
        <a:p>
          <a:pPr>
            <a:buNone/>
          </a:pPr>
          <a:r>
            <a:rPr lang="en-US" dirty="0">
              <a:solidFill>
                <a:srgbClr val="404040"/>
              </a:solidFill>
              <a:latin typeface="Arial"/>
              <a:ea typeface="+mn-ea"/>
              <a:cs typeface="+mn-cs"/>
            </a:rPr>
            <a:t>Summary and Output</a:t>
          </a:r>
        </a:p>
      </dgm:t>
    </dgm:pt>
    <dgm:pt modelId="{84F6AB5D-5BEE-4526-AAB0-22BF8F45164C}" type="parTrans" cxnId="{9703B40F-3191-4E6F-B8FD-F86FBE06D2A9}">
      <dgm:prSet/>
      <dgm:spPr/>
      <dgm:t>
        <a:bodyPr/>
        <a:lstStyle/>
        <a:p>
          <a:endParaRPr lang="en-US"/>
        </a:p>
      </dgm:t>
    </dgm:pt>
    <dgm:pt modelId="{43695BE6-03A7-4D7F-A7CB-E241F0D09311}" type="sibTrans" cxnId="{9703B40F-3191-4E6F-B8FD-F86FBE06D2A9}">
      <dgm:prSet/>
      <dgm:spPr/>
      <dgm:t>
        <a:bodyPr/>
        <a:lstStyle/>
        <a:p>
          <a:endParaRPr lang="en-US"/>
        </a:p>
      </dgm:t>
    </dgm:pt>
    <dgm:pt modelId="{C2308290-AB8F-43B6-A2B1-AD08CC54F87E}">
      <dgm:prSet>
        <dgm:style>
          <a:lnRef idx="1">
            <a:schemeClr val="accent4"/>
          </a:lnRef>
          <a:fillRef idx="2">
            <a:schemeClr val="accent4"/>
          </a:fillRef>
          <a:effectRef idx="1">
            <a:schemeClr val="accent4"/>
          </a:effectRef>
          <a:fontRef idx="minor">
            <a:schemeClr val="dk1"/>
          </a:fontRef>
        </dgm:style>
      </dgm:prSet>
      <dgm:spPr>
        <a:xfrm>
          <a:off x="7370765" y="1531620"/>
          <a:ext cx="1754226" cy="2042160"/>
        </a:xfrm>
        <a:gradFill rotWithShape="0">
          <a:gsLst>
            <a:gs pos="0">
              <a:srgbClr val="92D050"/>
            </a:gs>
            <a:gs pos="68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gm:spPr>
      <dgm:t>
        <a:bodyPr/>
        <a:lstStyle/>
        <a:p>
          <a:pPr>
            <a:buNone/>
          </a:pPr>
          <a:r>
            <a:rPr lang="en-US" dirty="0">
              <a:solidFill>
                <a:srgbClr val="404040"/>
              </a:solidFill>
              <a:latin typeface="Arial"/>
              <a:ea typeface="+mn-ea"/>
              <a:cs typeface="+mn-cs"/>
            </a:rPr>
            <a:t>Medical Review and Decision</a:t>
          </a:r>
        </a:p>
      </dgm:t>
    </dgm:pt>
    <dgm:pt modelId="{70C06A63-EFA0-48A9-8A91-C07E3807FDF7}" type="parTrans" cxnId="{C78FF6B2-D1E1-4DCB-AA37-A819EE39E28D}">
      <dgm:prSet/>
      <dgm:spPr/>
      <dgm:t>
        <a:bodyPr/>
        <a:lstStyle/>
        <a:p>
          <a:endParaRPr lang="en-US"/>
        </a:p>
      </dgm:t>
    </dgm:pt>
    <dgm:pt modelId="{BB9C5BC6-95E7-424D-A78A-AD6D9D0CCE66}" type="sibTrans" cxnId="{C78FF6B2-D1E1-4DCB-AA37-A819EE39E28D}">
      <dgm:prSet/>
      <dgm:spPr/>
      <dgm:t>
        <a:bodyPr/>
        <a:lstStyle/>
        <a:p>
          <a:endParaRPr lang="en-US"/>
        </a:p>
      </dgm:t>
    </dgm:pt>
    <dgm:pt modelId="{1152EEBC-9826-4A77-9E77-ECA838091C14}">
      <dgm:prSet>
        <dgm:style>
          <a:lnRef idx="1">
            <a:schemeClr val="accent4"/>
          </a:lnRef>
          <a:fillRef idx="2">
            <a:schemeClr val="accent4"/>
          </a:fillRef>
          <a:effectRef idx="1">
            <a:schemeClr val="accent4"/>
          </a:effectRef>
          <a:fontRef idx="minor">
            <a:schemeClr val="dk1"/>
          </a:fontRef>
        </dgm:style>
      </dgm:prSet>
      <dgm:spPr>
        <a:xfrm>
          <a:off x="9212703" y="1531620"/>
          <a:ext cx="1754226" cy="2042160"/>
        </a:xfrm>
        <a:gradFill rotWithShape="0">
          <a:gsLst>
            <a:gs pos="0">
              <a:srgbClr val="92D050"/>
            </a:gs>
            <a:gs pos="64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gm:spPr>
      <dgm:t>
        <a:bodyPr/>
        <a:lstStyle/>
        <a:p>
          <a:pPr>
            <a:buNone/>
          </a:pPr>
          <a:r>
            <a:rPr lang="en-US" dirty="0">
              <a:solidFill>
                <a:srgbClr val="404040"/>
              </a:solidFill>
              <a:latin typeface="Arial"/>
              <a:ea typeface="+mn-ea"/>
              <a:cs typeface="+mn-cs"/>
            </a:rPr>
            <a:t>Summary Report and Reporting</a:t>
          </a:r>
        </a:p>
      </dgm:t>
    </dgm:pt>
    <dgm:pt modelId="{2AB4D8DD-C598-4602-B7FB-2AEAA9802979}" type="parTrans" cxnId="{8B8900E4-2D25-4493-931C-258DC98732DD}">
      <dgm:prSet/>
      <dgm:spPr/>
      <dgm:t>
        <a:bodyPr/>
        <a:lstStyle/>
        <a:p>
          <a:endParaRPr lang="en-US"/>
        </a:p>
      </dgm:t>
    </dgm:pt>
    <dgm:pt modelId="{874C4536-EBF2-4293-A966-493D54315510}" type="sibTrans" cxnId="{8B8900E4-2D25-4493-931C-258DC98732DD}">
      <dgm:prSet/>
      <dgm:spPr/>
      <dgm:t>
        <a:bodyPr/>
        <a:lstStyle/>
        <a:p>
          <a:endParaRPr lang="en-US"/>
        </a:p>
      </dgm:t>
    </dgm:pt>
    <dgm:pt modelId="{2DDC5BE3-E09B-4B87-86C7-4B2EDC0A71BA}" type="pres">
      <dgm:prSet presAssocID="{5E71F754-0E5E-43B7-B5C0-6C2BDC69A84D}" presName="CompostProcess" presStyleCnt="0">
        <dgm:presLayoutVars>
          <dgm:dir/>
          <dgm:resizeHandles val="exact"/>
        </dgm:presLayoutVars>
      </dgm:prSet>
      <dgm:spPr/>
    </dgm:pt>
    <dgm:pt modelId="{5CB13CF3-B79F-411E-979A-ABDED87A7599}" type="pres">
      <dgm:prSet presAssocID="{5E71F754-0E5E-43B7-B5C0-6C2BDC69A84D}" presName="arrow" presStyleLbl="bgShp" presStyleIdx="0" presStyleCnt="1" custScaleX="117647"/>
      <dgm:spPr>
        <a:xfrm>
          <a:off x="2" y="0"/>
          <a:ext cx="10969937" cy="5105400"/>
        </a:xfrm>
        <a:prstGeom prst="rightArrow">
          <a:avLst/>
        </a:prstGeom>
        <a:solidFill>
          <a:srgbClr val="799C4B">
            <a:tint val="40000"/>
            <a:hueOff val="0"/>
            <a:satOff val="0"/>
            <a:lumOff val="0"/>
            <a:alphaOff val="0"/>
          </a:srgbClr>
        </a:solidFill>
        <a:ln>
          <a:noFill/>
        </a:ln>
        <a:effectLst/>
      </dgm:spPr>
    </dgm:pt>
    <dgm:pt modelId="{1E94A7F4-A24D-42C8-824B-3E241CB6A940}" type="pres">
      <dgm:prSet presAssocID="{5E71F754-0E5E-43B7-B5C0-6C2BDC69A84D}" presName="linearProcess" presStyleCnt="0"/>
      <dgm:spPr/>
    </dgm:pt>
    <dgm:pt modelId="{A3D3AD2E-638B-4835-87BB-A0AB570EC95C}" type="pres">
      <dgm:prSet presAssocID="{80B821F4-3ADB-49C8-90BA-6E7F40F29864}" presName="textNode" presStyleLbl="node1" presStyleIdx="0" presStyleCnt="6">
        <dgm:presLayoutVars>
          <dgm:bulletEnabled val="1"/>
        </dgm:presLayoutVars>
      </dgm:prSet>
      <dgm:spPr>
        <a:prstGeom prst="roundRect">
          <a:avLst/>
        </a:prstGeom>
      </dgm:spPr>
      <dgm:t>
        <a:bodyPr/>
        <a:lstStyle/>
        <a:p>
          <a:endParaRPr lang="en-US"/>
        </a:p>
      </dgm:t>
    </dgm:pt>
    <dgm:pt modelId="{996F3364-3EEF-4EBE-A0AF-105973CAF6FB}" type="pres">
      <dgm:prSet presAssocID="{A07BC22E-3AFD-4081-8D08-1EB26C1A603A}" presName="sibTrans" presStyleCnt="0"/>
      <dgm:spPr/>
    </dgm:pt>
    <dgm:pt modelId="{030FDC0C-BF00-4A34-93AD-B9522D08CFDD}" type="pres">
      <dgm:prSet presAssocID="{35A0262A-A654-4B5B-A05E-4144FF0F6923}" presName="textNode" presStyleLbl="node1" presStyleIdx="1" presStyleCnt="6">
        <dgm:presLayoutVars>
          <dgm:bulletEnabled val="1"/>
        </dgm:presLayoutVars>
      </dgm:prSet>
      <dgm:spPr>
        <a:prstGeom prst="roundRect">
          <a:avLst/>
        </a:prstGeom>
      </dgm:spPr>
      <dgm:t>
        <a:bodyPr/>
        <a:lstStyle/>
        <a:p>
          <a:endParaRPr lang="en-US"/>
        </a:p>
      </dgm:t>
    </dgm:pt>
    <dgm:pt modelId="{605DE5B6-6B1F-4091-B079-3EC4CBBCE415}" type="pres">
      <dgm:prSet presAssocID="{D87B9870-9C18-412D-B931-AF0A7083449D}" presName="sibTrans" presStyleCnt="0"/>
      <dgm:spPr/>
    </dgm:pt>
    <dgm:pt modelId="{AB85E14A-4EC8-40FF-8B04-C89D6B384D99}" type="pres">
      <dgm:prSet presAssocID="{D0BF5790-FE63-401B-BFC8-460A31ABFC13}" presName="textNode" presStyleLbl="node1" presStyleIdx="2" presStyleCnt="6">
        <dgm:presLayoutVars>
          <dgm:bulletEnabled val="1"/>
        </dgm:presLayoutVars>
      </dgm:prSet>
      <dgm:spPr>
        <a:prstGeom prst="roundRect">
          <a:avLst/>
        </a:prstGeom>
      </dgm:spPr>
      <dgm:t>
        <a:bodyPr/>
        <a:lstStyle/>
        <a:p>
          <a:endParaRPr lang="en-US"/>
        </a:p>
      </dgm:t>
    </dgm:pt>
    <dgm:pt modelId="{2C7A5D56-04CC-41D0-AAF7-EDF1355F97AA}" type="pres">
      <dgm:prSet presAssocID="{701AE446-8DE2-4D6E-BDFB-E849B335B840}" presName="sibTrans" presStyleCnt="0"/>
      <dgm:spPr/>
    </dgm:pt>
    <dgm:pt modelId="{C257BACB-7A2B-4FA5-95FF-5B7CFD256D23}" type="pres">
      <dgm:prSet presAssocID="{848C7C9D-AF2D-4A9F-A3D0-8AAF738DCC59}" presName="textNode" presStyleLbl="node1" presStyleIdx="3" presStyleCnt="6">
        <dgm:presLayoutVars>
          <dgm:bulletEnabled val="1"/>
        </dgm:presLayoutVars>
      </dgm:prSet>
      <dgm:spPr>
        <a:prstGeom prst="roundRect">
          <a:avLst/>
        </a:prstGeom>
      </dgm:spPr>
      <dgm:t>
        <a:bodyPr/>
        <a:lstStyle/>
        <a:p>
          <a:endParaRPr lang="en-US"/>
        </a:p>
      </dgm:t>
    </dgm:pt>
    <dgm:pt modelId="{1CBAF897-F63E-4E9A-A919-54D43420FEF2}" type="pres">
      <dgm:prSet presAssocID="{43695BE6-03A7-4D7F-A7CB-E241F0D09311}" presName="sibTrans" presStyleCnt="0"/>
      <dgm:spPr/>
    </dgm:pt>
    <dgm:pt modelId="{EB0C7D05-D283-4209-AA53-50F5FE235E60}" type="pres">
      <dgm:prSet presAssocID="{C2308290-AB8F-43B6-A2B1-AD08CC54F87E}" presName="textNode" presStyleLbl="node1" presStyleIdx="4" presStyleCnt="6">
        <dgm:presLayoutVars>
          <dgm:bulletEnabled val="1"/>
        </dgm:presLayoutVars>
      </dgm:prSet>
      <dgm:spPr>
        <a:prstGeom prst="roundRect">
          <a:avLst/>
        </a:prstGeom>
      </dgm:spPr>
      <dgm:t>
        <a:bodyPr/>
        <a:lstStyle/>
        <a:p>
          <a:endParaRPr lang="en-US"/>
        </a:p>
      </dgm:t>
    </dgm:pt>
    <dgm:pt modelId="{BF3C8C3E-8DA5-4C0D-B5EC-E6D62CABD8F6}" type="pres">
      <dgm:prSet presAssocID="{BB9C5BC6-95E7-424D-A78A-AD6D9D0CCE66}" presName="sibTrans" presStyleCnt="0"/>
      <dgm:spPr/>
    </dgm:pt>
    <dgm:pt modelId="{266E7C04-B4AE-4738-B253-5FAA47372539}" type="pres">
      <dgm:prSet presAssocID="{1152EEBC-9826-4A77-9E77-ECA838091C14}" presName="textNode" presStyleLbl="node1" presStyleIdx="5" presStyleCnt="6">
        <dgm:presLayoutVars>
          <dgm:bulletEnabled val="1"/>
        </dgm:presLayoutVars>
      </dgm:prSet>
      <dgm:spPr>
        <a:prstGeom prst="roundRect">
          <a:avLst/>
        </a:prstGeom>
      </dgm:spPr>
      <dgm:t>
        <a:bodyPr/>
        <a:lstStyle/>
        <a:p>
          <a:endParaRPr lang="en-US"/>
        </a:p>
      </dgm:t>
    </dgm:pt>
  </dgm:ptLst>
  <dgm:cxnLst>
    <dgm:cxn modelId="{DDB41F23-B73B-4E80-A7AC-F6990E462EE2}" srcId="{5E71F754-0E5E-43B7-B5C0-6C2BDC69A84D}" destId="{80B821F4-3ADB-49C8-90BA-6E7F40F29864}" srcOrd="0" destOrd="0" parTransId="{803744F6-F10C-49D4-B883-1B4E734B5F6B}" sibTransId="{A07BC22E-3AFD-4081-8D08-1EB26C1A603A}"/>
    <dgm:cxn modelId="{1DB1B76B-9A99-4343-8B72-99EC7B7073CE}" srcId="{5E71F754-0E5E-43B7-B5C0-6C2BDC69A84D}" destId="{D0BF5790-FE63-401B-BFC8-460A31ABFC13}" srcOrd="2" destOrd="0" parTransId="{21461D41-00EC-45BF-9AB4-795C8199AF5A}" sibTransId="{701AE446-8DE2-4D6E-BDFB-E849B335B840}"/>
    <dgm:cxn modelId="{0D162B13-81F2-4DF7-ABC6-D27B3C2B658D}" srcId="{5E71F754-0E5E-43B7-B5C0-6C2BDC69A84D}" destId="{35A0262A-A654-4B5B-A05E-4144FF0F6923}" srcOrd="1" destOrd="0" parTransId="{82BF0501-144E-49A3-A588-FCA928C9CACD}" sibTransId="{D87B9870-9C18-412D-B931-AF0A7083449D}"/>
    <dgm:cxn modelId="{A2C0382B-79E7-481D-B60C-3DA630FB4282}" type="presOf" srcId="{80B821F4-3ADB-49C8-90BA-6E7F40F29864}" destId="{A3D3AD2E-638B-4835-87BB-A0AB570EC95C}" srcOrd="0" destOrd="0" presId="urn:microsoft.com/office/officeart/2005/8/layout/hProcess9"/>
    <dgm:cxn modelId="{9703B40F-3191-4E6F-B8FD-F86FBE06D2A9}" srcId="{5E71F754-0E5E-43B7-B5C0-6C2BDC69A84D}" destId="{848C7C9D-AF2D-4A9F-A3D0-8AAF738DCC59}" srcOrd="3" destOrd="0" parTransId="{84F6AB5D-5BEE-4526-AAB0-22BF8F45164C}" sibTransId="{43695BE6-03A7-4D7F-A7CB-E241F0D09311}"/>
    <dgm:cxn modelId="{8B8900E4-2D25-4493-931C-258DC98732DD}" srcId="{5E71F754-0E5E-43B7-B5C0-6C2BDC69A84D}" destId="{1152EEBC-9826-4A77-9E77-ECA838091C14}" srcOrd="5" destOrd="0" parTransId="{2AB4D8DD-C598-4602-B7FB-2AEAA9802979}" sibTransId="{874C4536-EBF2-4293-A966-493D54315510}"/>
    <dgm:cxn modelId="{B7D60929-8E67-4DEE-B2F2-EDEEE5A09BDA}" type="presOf" srcId="{848C7C9D-AF2D-4A9F-A3D0-8AAF738DCC59}" destId="{C257BACB-7A2B-4FA5-95FF-5B7CFD256D23}" srcOrd="0" destOrd="0" presId="urn:microsoft.com/office/officeart/2005/8/layout/hProcess9"/>
    <dgm:cxn modelId="{30F2269D-0783-4767-9F1B-53EA84B75018}" type="presOf" srcId="{C2308290-AB8F-43B6-A2B1-AD08CC54F87E}" destId="{EB0C7D05-D283-4209-AA53-50F5FE235E60}" srcOrd="0" destOrd="0" presId="urn:microsoft.com/office/officeart/2005/8/layout/hProcess9"/>
    <dgm:cxn modelId="{AFB211E4-228A-4327-B329-6E550DF06A83}" type="presOf" srcId="{5E71F754-0E5E-43B7-B5C0-6C2BDC69A84D}" destId="{2DDC5BE3-E09B-4B87-86C7-4B2EDC0A71BA}" srcOrd="0" destOrd="0" presId="urn:microsoft.com/office/officeart/2005/8/layout/hProcess9"/>
    <dgm:cxn modelId="{AA061A26-246D-4863-B568-3666F9CC0E25}" type="presOf" srcId="{35A0262A-A654-4B5B-A05E-4144FF0F6923}" destId="{030FDC0C-BF00-4A34-93AD-B9522D08CFDD}" srcOrd="0" destOrd="0" presId="urn:microsoft.com/office/officeart/2005/8/layout/hProcess9"/>
    <dgm:cxn modelId="{41FBD61C-59BB-4F7C-BCE8-1DDC25BBE053}" type="presOf" srcId="{D0BF5790-FE63-401B-BFC8-460A31ABFC13}" destId="{AB85E14A-4EC8-40FF-8B04-C89D6B384D99}" srcOrd="0" destOrd="0" presId="urn:microsoft.com/office/officeart/2005/8/layout/hProcess9"/>
    <dgm:cxn modelId="{C78FF6B2-D1E1-4DCB-AA37-A819EE39E28D}" srcId="{5E71F754-0E5E-43B7-B5C0-6C2BDC69A84D}" destId="{C2308290-AB8F-43B6-A2B1-AD08CC54F87E}" srcOrd="4" destOrd="0" parTransId="{70C06A63-EFA0-48A9-8A91-C07E3807FDF7}" sibTransId="{BB9C5BC6-95E7-424D-A78A-AD6D9D0CCE66}"/>
    <dgm:cxn modelId="{F0536F2E-1C97-4FD2-B044-EBE838F52285}" type="presOf" srcId="{1152EEBC-9826-4A77-9E77-ECA838091C14}" destId="{266E7C04-B4AE-4738-B253-5FAA47372539}" srcOrd="0" destOrd="0" presId="urn:microsoft.com/office/officeart/2005/8/layout/hProcess9"/>
    <dgm:cxn modelId="{F5640114-ED03-4F37-862B-20A472D3C3CE}" type="presParOf" srcId="{2DDC5BE3-E09B-4B87-86C7-4B2EDC0A71BA}" destId="{5CB13CF3-B79F-411E-979A-ABDED87A7599}" srcOrd="0" destOrd="0" presId="urn:microsoft.com/office/officeart/2005/8/layout/hProcess9"/>
    <dgm:cxn modelId="{A2BDFDD1-7633-4AA5-94CD-09EF0A6C6416}" type="presParOf" srcId="{2DDC5BE3-E09B-4B87-86C7-4B2EDC0A71BA}" destId="{1E94A7F4-A24D-42C8-824B-3E241CB6A940}" srcOrd="1" destOrd="0" presId="urn:microsoft.com/office/officeart/2005/8/layout/hProcess9"/>
    <dgm:cxn modelId="{2BAA9029-2BBA-4987-982F-3B07280CFEAF}" type="presParOf" srcId="{1E94A7F4-A24D-42C8-824B-3E241CB6A940}" destId="{A3D3AD2E-638B-4835-87BB-A0AB570EC95C}" srcOrd="0" destOrd="0" presId="urn:microsoft.com/office/officeart/2005/8/layout/hProcess9"/>
    <dgm:cxn modelId="{2CFF4DF1-05F8-4302-8F81-69A1CAFF5CAF}" type="presParOf" srcId="{1E94A7F4-A24D-42C8-824B-3E241CB6A940}" destId="{996F3364-3EEF-4EBE-A0AF-105973CAF6FB}" srcOrd="1" destOrd="0" presId="urn:microsoft.com/office/officeart/2005/8/layout/hProcess9"/>
    <dgm:cxn modelId="{A52EC7BD-50E5-4CF9-920D-B534F3B7E898}" type="presParOf" srcId="{1E94A7F4-A24D-42C8-824B-3E241CB6A940}" destId="{030FDC0C-BF00-4A34-93AD-B9522D08CFDD}" srcOrd="2" destOrd="0" presId="urn:microsoft.com/office/officeart/2005/8/layout/hProcess9"/>
    <dgm:cxn modelId="{914F993E-1850-4863-B536-0B4866579D38}" type="presParOf" srcId="{1E94A7F4-A24D-42C8-824B-3E241CB6A940}" destId="{605DE5B6-6B1F-4091-B079-3EC4CBBCE415}" srcOrd="3" destOrd="0" presId="urn:microsoft.com/office/officeart/2005/8/layout/hProcess9"/>
    <dgm:cxn modelId="{FAE29F84-9D15-4226-BDBF-ABFFE0045646}" type="presParOf" srcId="{1E94A7F4-A24D-42C8-824B-3E241CB6A940}" destId="{AB85E14A-4EC8-40FF-8B04-C89D6B384D99}" srcOrd="4" destOrd="0" presId="urn:microsoft.com/office/officeart/2005/8/layout/hProcess9"/>
    <dgm:cxn modelId="{BD575FD7-8890-479D-96D1-070BB89802E8}" type="presParOf" srcId="{1E94A7F4-A24D-42C8-824B-3E241CB6A940}" destId="{2C7A5D56-04CC-41D0-AAF7-EDF1355F97AA}" srcOrd="5" destOrd="0" presId="urn:microsoft.com/office/officeart/2005/8/layout/hProcess9"/>
    <dgm:cxn modelId="{9971F74F-2816-4DEE-84B8-880EF6AF2801}" type="presParOf" srcId="{1E94A7F4-A24D-42C8-824B-3E241CB6A940}" destId="{C257BACB-7A2B-4FA5-95FF-5B7CFD256D23}" srcOrd="6" destOrd="0" presId="urn:microsoft.com/office/officeart/2005/8/layout/hProcess9"/>
    <dgm:cxn modelId="{1A2A9882-1ADE-4E0F-BC7F-196D7100554E}" type="presParOf" srcId="{1E94A7F4-A24D-42C8-824B-3E241CB6A940}" destId="{1CBAF897-F63E-4E9A-A919-54D43420FEF2}" srcOrd="7" destOrd="0" presId="urn:microsoft.com/office/officeart/2005/8/layout/hProcess9"/>
    <dgm:cxn modelId="{B9E69A28-C865-4764-9538-001292513BC7}" type="presParOf" srcId="{1E94A7F4-A24D-42C8-824B-3E241CB6A940}" destId="{EB0C7D05-D283-4209-AA53-50F5FE235E60}" srcOrd="8" destOrd="0" presId="urn:microsoft.com/office/officeart/2005/8/layout/hProcess9"/>
    <dgm:cxn modelId="{D8AEC480-AC7F-4ED0-87B9-F805F635A375}" type="presParOf" srcId="{1E94A7F4-A24D-42C8-824B-3E241CB6A940}" destId="{BF3C8C3E-8DA5-4C0D-B5EC-E6D62CABD8F6}" srcOrd="9" destOrd="0" presId="urn:microsoft.com/office/officeart/2005/8/layout/hProcess9"/>
    <dgm:cxn modelId="{E5176E24-5C59-4C13-83F6-0340E2C2FBDE}" type="presParOf" srcId="{1E94A7F4-A24D-42C8-824B-3E241CB6A940}" destId="{266E7C04-B4AE-4738-B253-5FAA47372539}"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13CF3-B79F-411E-979A-ABDED87A7599}">
      <dsp:nvSpPr>
        <dsp:cNvPr id="0" name=""/>
        <dsp:cNvSpPr/>
      </dsp:nvSpPr>
      <dsp:spPr>
        <a:xfrm>
          <a:off x="2" y="0"/>
          <a:ext cx="10969937" cy="5105400"/>
        </a:xfrm>
        <a:prstGeom prst="rightArrow">
          <a:avLst/>
        </a:prstGeom>
        <a:solidFill>
          <a:srgbClr val="799C4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A3D3AD2E-638B-4835-87BB-A0AB570EC95C}">
      <dsp:nvSpPr>
        <dsp:cNvPr id="0" name=""/>
        <dsp:cNvSpPr/>
      </dsp:nvSpPr>
      <dsp:spPr>
        <a:xfrm>
          <a:off x="3012" y="1531620"/>
          <a:ext cx="1754226" cy="2042160"/>
        </a:xfrm>
        <a:prstGeom prst="roundRect">
          <a:avLst/>
        </a:prstGeom>
        <a:solidFill>
          <a:srgbClr val="799C4B">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smtClean="0">
              <a:solidFill>
                <a:srgbClr val="FFFFFF"/>
              </a:solidFill>
              <a:latin typeface="Arial"/>
              <a:ea typeface="+mn-ea"/>
              <a:cs typeface="+mn-cs"/>
            </a:rPr>
            <a:t>Protocol: Updated to include anticipated events (AnEs)</a:t>
          </a:r>
          <a:endParaRPr lang="en-US" sz="1800" kern="1200" dirty="0">
            <a:solidFill>
              <a:srgbClr val="FFFFFF"/>
            </a:solidFill>
            <a:latin typeface="Arial"/>
            <a:ea typeface="+mn-ea"/>
            <a:cs typeface="+mn-cs"/>
          </a:endParaRPr>
        </a:p>
      </dsp:txBody>
      <dsp:txXfrm>
        <a:off x="88646" y="1617254"/>
        <a:ext cx="1582958" cy="1870892"/>
      </dsp:txXfrm>
    </dsp:sp>
    <dsp:sp modelId="{030FDC0C-BF00-4A34-93AD-B9522D08CFDD}">
      <dsp:nvSpPr>
        <dsp:cNvPr id="0" name=""/>
        <dsp:cNvSpPr/>
      </dsp:nvSpPr>
      <dsp:spPr>
        <a:xfrm>
          <a:off x="1844951" y="1531620"/>
          <a:ext cx="1754226" cy="2042160"/>
        </a:xfrm>
        <a:prstGeom prst="roundRect">
          <a:avLst/>
        </a:prstGeom>
        <a:solidFill>
          <a:srgbClr val="799C4B">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err="1" smtClean="0">
              <a:solidFill>
                <a:srgbClr val="FFFFFF"/>
              </a:solidFill>
              <a:latin typeface="Arial"/>
              <a:ea typeface="+mn-ea"/>
              <a:cs typeface="+mn-cs"/>
            </a:rPr>
            <a:t>AnE</a:t>
          </a:r>
          <a:r>
            <a:rPr lang="en-US" sz="1800" kern="1200" dirty="0" smtClean="0">
              <a:solidFill>
                <a:srgbClr val="FFFFFF"/>
              </a:solidFill>
              <a:latin typeface="Arial"/>
              <a:ea typeface="+mn-ea"/>
              <a:cs typeface="+mn-cs"/>
            </a:rPr>
            <a:t> Safety </a:t>
          </a:r>
          <a:r>
            <a:rPr lang="en-US" sz="1800" kern="1200" dirty="0">
              <a:solidFill>
                <a:srgbClr val="FFFFFF"/>
              </a:solidFill>
              <a:latin typeface="Arial"/>
              <a:ea typeface="+mn-ea"/>
              <a:cs typeface="+mn-cs"/>
            </a:rPr>
            <a:t>Monitoring Plan (ASMP</a:t>
          </a:r>
          <a:r>
            <a:rPr lang="en-US" sz="1800" kern="1200" dirty="0" smtClean="0">
              <a:solidFill>
                <a:srgbClr val="FFFFFF"/>
              </a:solidFill>
              <a:latin typeface="Arial"/>
              <a:ea typeface="+mn-ea"/>
              <a:cs typeface="+mn-cs"/>
            </a:rPr>
            <a:t>): Co-led by clinician and statistician </a:t>
          </a:r>
          <a:endParaRPr lang="en-US" sz="1800" kern="1200" dirty="0">
            <a:solidFill>
              <a:srgbClr val="FFFFFF"/>
            </a:solidFill>
            <a:latin typeface="Arial"/>
            <a:ea typeface="+mn-ea"/>
            <a:cs typeface="+mn-cs"/>
          </a:endParaRPr>
        </a:p>
      </dsp:txBody>
      <dsp:txXfrm>
        <a:off x="1930585" y="1617254"/>
        <a:ext cx="1582958" cy="1870892"/>
      </dsp:txXfrm>
    </dsp:sp>
    <dsp:sp modelId="{AB85E14A-4EC8-40FF-8B04-C89D6B384D99}">
      <dsp:nvSpPr>
        <dsp:cNvPr id="0" name=""/>
        <dsp:cNvSpPr/>
      </dsp:nvSpPr>
      <dsp:spPr>
        <a:xfrm>
          <a:off x="3686889" y="1531620"/>
          <a:ext cx="1754226" cy="2042160"/>
        </a:xfrm>
        <a:prstGeom prst="roundRect">
          <a:avLst/>
        </a:prstGeo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a:solidFill>
                <a:srgbClr val="404040"/>
              </a:solidFill>
              <a:latin typeface="Arial"/>
              <a:ea typeface="+mn-ea"/>
              <a:cs typeface="+mn-cs"/>
            </a:rPr>
            <a:t>Aggregate Analysis by </a:t>
          </a:r>
          <a:r>
            <a:rPr lang="en-US" sz="1800" kern="1200" dirty="0" err="1">
              <a:solidFill>
                <a:srgbClr val="404040"/>
              </a:solidFill>
              <a:latin typeface="Arial"/>
              <a:ea typeface="+mn-ea"/>
              <a:cs typeface="+mn-cs"/>
            </a:rPr>
            <a:t>AnE</a:t>
          </a:r>
          <a:r>
            <a:rPr lang="en-US" sz="1800" kern="1200" dirty="0">
              <a:solidFill>
                <a:srgbClr val="404040"/>
              </a:solidFill>
              <a:latin typeface="Arial"/>
              <a:ea typeface="+mn-ea"/>
              <a:cs typeface="+mn-cs"/>
            </a:rPr>
            <a:t> Analysis Team (AAT)</a:t>
          </a:r>
        </a:p>
      </dsp:txBody>
      <dsp:txXfrm>
        <a:off x="3772523" y="1617254"/>
        <a:ext cx="1582958" cy="1870892"/>
      </dsp:txXfrm>
    </dsp:sp>
    <dsp:sp modelId="{C257BACB-7A2B-4FA5-95FF-5B7CFD256D23}">
      <dsp:nvSpPr>
        <dsp:cNvPr id="0" name=""/>
        <dsp:cNvSpPr/>
      </dsp:nvSpPr>
      <dsp:spPr>
        <a:xfrm>
          <a:off x="5528827" y="1531620"/>
          <a:ext cx="1754226" cy="2042160"/>
        </a:xfrm>
        <a:prstGeom prst="roundRect">
          <a:avLst/>
        </a:prstGeo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a:solidFill>
                <a:srgbClr val="404040"/>
              </a:solidFill>
              <a:latin typeface="Arial"/>
              <a:ea typeface="+mn-ea"/>
              <a:cs typeface="+mn-cs"/>
            </a:rPr>
            <a:t>Summary and Output</a:t>
          </a:r>
        </a:p>
      </dsp:txBody>
      <dsp:txXfrm>
        <a:off x="5614461" y="1617254"/>
        <a:ext cx="1582958" cy="1870892"/>
      </dsp:txXfrm>
    </dsp:sp>
    <dsp:sp modelId="{EB0C7D05-D283-4209-AA53-50F5FE235E60}">
      <dsp:nvSpPr>
        <dsp:cNvPr id="0" name=""/>
        <dsp:cNvSpPr/>
      </dsp:nvSpPr>
      <dsp:spPr>
        <a:xfrm>
          <a:off x="7370765" y="1531620"/>
          <a:ext cx="1754226" cy="2042160"/>
        </a:xfrm>
        <a:prstGeom prst="roundRect">
          <a:avLst/>
        </a:prstGeom>
        <a:gradFill rotWithShape="0">
          <a:gsLst>
            <a:gs pos="0">
              <a:srgbClr val="92D050"/>
            </a:gs>
            <a:gs pos="68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a:solidFill>
                <a:srgbClr val="404040"/>
              </a:solidFill>
              <a:latin typeface="Arial"/>
              <a:ea typeface="+mn-ea"/>
              <a:cs typeface="+mn-cs"/>
            </a:rPr>
            <a:t>Medical Review and Decision</a:t>
          </a:r>
        </a:p>
      </dsp:txBody>
      <dsp:txXfrm>
        <a:off x="7456399" y="1617254"/>
        <a:ext cx="1582958" cy="1870892"/>
      </dsp:txXfrm>
    </dsp:sp>
    <dsp:sp modelId="{266E7C04-B4AE-4738-B253-5FAA47372539}">
      <dsp:nvSpPr>
        <dsp:cNvPr id="0" name=""/>
        <dsp:cNvSpPr/>
      </dsp:nvSpPr>
      <dsp:spPr>
        <a:xfrm>
          <a:off x="9212703" y="1531620"/>
          <a:ext cx="1754226" cy="2042160"/>
        </a:xfrm>
        <a:prstGeom prst="roundRect">
          <a:avLst/>
        </a:prstGeom>
        <a:gradFill rotWithShape="0">
          <a:gsLst>
            <a:gs pos="0">
              <a:srgbClr val="92D050"/>
            </a:gs>
            <a:gs pos="64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n-US" sz="1800" kern="1200" dirty="0">
              <a:solidFill>
                <a:srgbClr val="404040"/>
              </a:solidFill>
              <a:latin typeface="Arial"/>
              <a:ea typeface="+mn-ea"/>
              <a:cs typeface="+mn-cs"/>
            </a:rPr>
            <a:t>Summary Report and Reporting</a:t>
          </a:r>
        </a:p>
      </dsp:txBody>
      <dsp:txXfrm>
        <a:off x="9298337" y="1617254"/>
        <a:ext cx="1582958" cy="187089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dirty="0">
              <a:latin typeface="Arial Narrow"/>
            </a:endParaRPr>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E84ADD42-F051-BB48-8CA0-D782EDE5FA5D}" type="datetimeFigureOut">
              <a:rPr lang="en-US" smtClean="0">
                <a:latin typeface="Arial Narrow"/>
              </a:rPr>
              <a:pPr/>
              <a:t>9/13/2018</a:t>
            </a:fld>
            <a:endParaRPr lang="en-US" dirty="0">
              <a:latin typeface="Arial Narrow"/>
            </a:endParaRPr>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dirty="0">
              <a:latin typeface="Arial Narrow"/>
            </a:endParaRPr>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FE28B791-6D4D-8446-83F5-DC926254B617}" type="slidenum">
              <a:rPr lang="en-US" smtClean="0">
                <a:latin typeface="Arial Narrow"/>
              </a:rPr>
              <a:pPr/>
              <a:t>‹#›</a:t>
            </a:fld>
            <a:endParaRPr lang="en-US" dirty="0">
              <a:latin typeface="Arial Narrow"/>
            </a:endParaRPr>
          </a:p>
        </p:txBody>
      </p:sp>
    </p:spTree>
    <p:extLst>
      <p:ext uri="{BB962C8B-B14F-4D97-AF65-F5344CB8AC3E}">
        <p14:creationId xmlns:p14="http://schemas.microsoft.com/office/powerpoint/2010/main" val="34851677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atin typeface="Arial Narrow"/>
              </a:defRPr>
            </a:lvl1pPr>
          </a:lstStyle>
          <a:p>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atin typeface="Arial Narrow"/>
              </a:defRPr>
            </a:lvl1pPr>
          </a:lstStyle>
          <a:p>
            <a:fld id="{A24B3924-F588-0345-A2F5-3BF0FA73E93A}" type="datetimeFigureOut">
              <a:rPr lang="en-US" smtClean="0"/>
              <a:pPr/>
              <a:t>9/13/2018</a:t>
            </a:fld>
            <a:endParaRPr lang="en-US" dirty="0"/>
          </a:p>
        </p:txBody>
      </p:sp>
      <p:sp>
        <p:nvSpPr>
          <p:cNvPr id="4" name="Slide Image Placeholder 3"/>
          <p:cNvSpPr>
            <a:spLocks noGrp="1" noRot="1" noChangeAspect="1"/>
          </p:cNvSpPr>
          <p:nvPr>
            <p:ph type="sldImg" idx="2"/>
          </p:nvPr>
        </p:nvSpPr>
        <p:spPr>
          <a:xfrm>
            <a:off x="417513" y="701675"/>
            <a:ext cx="6242050" cy="3511550"/>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atin typeface="Arial Narrow"/>
              </a:defRPr>
            </a:lvl1pPr>
          </a:lstStyle>
          <a:p>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atin typeface="Arial Narrow"/>
              </a:defRPr>
            </a:lvl1pPr>
          </a:lstStyle>
          <a:p>
            <a:fld id="{1428D681-7867-E949-A3D2-41DDE609BEDB}" type="slidenum">
              <a:rPr lang="en-US" smtClean="0"/>
              <a:pPr/>
              <a:t>‹#›</a:t>
            </a:fld>
            <a:endParaRPr lang="en-US" dirty="0"/>
          </a:p>
        </p:txBody>
      </p:sp>
    </p:spTree>
    <p:extLst>
      <p:ext uri="{BB962C8B-B14F-4D97-AF65-F5344CB8AC3E}">
        <p14:creationId xmlns:p14="http://schemas.microsoft.com/office/powerpoint/2010/main" val="118812066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Narrow"/>
        <a:ea typeface="+mn-ea"/>
        <a:cs typeface="+mn-cs"/>
      </a:defRPr>
    </a:lvl1pPr>
    <a:lvl2pPr marL="457200" algn="l" defTabSz="457200" rtl="0" eaLnBrk="1" latinLnBrk="0" hangingPunct="1">
      <a:defRPr sz="1200" kern="1200">
        <a:solidFill>
          <a:schemeClr val="tx1"/>
        </a:solidFill>
        <a:latin typeface="Arial Narrow"/>
        <a:ea typeface="+mn-ea"/>
        <a:cs typeface="+mn-cs"/>
      </a:defRPr>
    </a:lvl2pPr>
    <a:lvl3pPr marL="914400" algn="l" defTabSz="457200" rtl="0" eaLnBrk="1" latinLnBrk="0" hangingPunct="1">
      <a:defRPr sz="1200" kern="1200">
        <a:solidFill>
          <a:schemeClr val="tx1"/>
        </a:solidFill>
        <a:latin typeface="Arial Narrow"/>
        <a:ea typeface="+mn-ea"/>
        <a:cs typeface="+mn-cs"/>
      </a:defRPr>
    </a:lvl3pPr>
    <a:lvl4pPr marL="1371600" algn="l" defTabSz="457200" rtl="0" eaLnBrk="1" latinLnBrk="0" hangingPunct="1">
      <a:defRPr sz="1200" kern="1200">
        <a:solidFill>
          <a:schemeClr val="tx1"/>
        </a:solidFill>
        <a:latin typeface="Arial Narrow"/>
        <a:ea typeface="+mn-ea"/>
        <a:cs typeface="+mn-cs"/>
      </a:defRPr>
    </a:lvl4pPr>
    <a:lvl5pPr marL="1828800" algn="l" defTabSz="457200" rtl="0" eaLnBrk="1" latinLnBrk="0" hangingPunct="1">
      <a:defRPr sz="1200" kern="1200">
        <a:solidFill>
          <a:schemeClr val="tx1"/>
        </a:solidFill>
        <a:latin typeface="Arial Narrow"/>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2113" y="690563"/>
            <a:ext cx="6138862"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D85661-B811-4615-9AD0-8A90298007DF}"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91283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7A48DA9-255D-4021-9152-50E7A9D6F49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964480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7A48DA9-255D-4021-9152-50E7A9D6F49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29508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7A48DA9-255D-4021-9152-50E7A9D6F49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579091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r>
              <a:rPr lang="en-US" dirty="0" smtClean="0"/>
              <a:t>Surveillance scientist and epi don’t</a:t>
            </a:r>
            <a:r>
              <a:rPr lang="en-US" baseline="0" dirty="0" smtClean="0"/>
              <a:t> sit on DSMT</a:t>
            </a:r>
            <a:endParaRPr lang="en-GB" dirty="0"/>
          </a:p>
        </p:txBody>
      </p:sp>
      <p:sp>
        <p:nvSpPr>
          <p:cNvPr id="4" name="Date Placeholder 3"/>
          <p:cNvSpPr>
            <a:spLocks noGrp="1"/>
          </p:cNvSpPr>
          <p:nvPr>
            <p:ph type="dt" idx="10"/>
          </p:nvPr>
        </p:nvSpPr>
        <p:spPr/>
        <p:txBody>
          <a:bodyPr/>
          <a:lstStyle/>
          <a:p>
            <a:fld id="{6A453B76-649C-1047-AB39-06CD9CC3743F}" type="datetime1">
              <a:rPr lang="en-US" smtClean="0">
                <a:solidFill>
                  <a:prstClr val="black"/>
                </a:solidFill>
              </a:rPr>
              <a:pPr/>
              <a:t>9/13/2018</a:t>
            </a:fld>
            <a:endParaRPr lang="en-US">
              <a:solidFill>
                <a:prstClr val="black"/>
              </a:solidFill>
            </a:endParaRPr>
          </a:p>
        </p:txBody>
      </p:sp>
      <p:sp>
        <p:nvSpPr>
          <p:cNvPr id="5" name="Slide Number Placeholder 4"/>
          <p:cNvSpPr>
            <a:spLocks noGrp="1"/>
          </p:cNvSpPr>
          <p:nvPr>
            <p:ph type="sldNum" sz="quarter" idx="11"/>
          </p:nvPr>
        </p:nvSpPr>
        <p:spPr/>
        <p:txBody>
          <a:bodyPr/>
          <a:lstStyle/>
          <a:p>
            <a:fld id="{F145A613-7C39-204D-9E84-E8628D5964A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1635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r>
              <a:rPr lang="en-US" dirty="0" smtClean="0"/>
              <a:t>DSST was doing the</a:t>
            </a:r>
            <a:r>
              <a:rPr lang="en-US" baseline="0" dirty="0" smtClean="0"/>
              <a:t> routine reviews before ‘the rule’.  </a:t>
            </a:r>
            <a:r>
              <a:rPr lang="en-US" dirty="0" smtClean="0"/>
              <a:t>They look at lots of other things, but I am focusing  on the IND safety reporting part of the process.  </a:t>
            </a:r>
          </a:p>
          <a:p>
            <a:r>
              <a:rPr lang="en-US" dirty="0" smtClean="0"/>
              <a:t>DSST just gets the numerator. They can ask for clarification from the medical reviewer. Can also request</a:t>
            </a:r>
            <a:r>
              <a:rPr lang="en-US" baseline="0" dirty="0" smtClean="0"/>
              <a:t> additional information from the investigator.  If there is concern, they can do a safety topic report which involves doing a literature search.  They are getting context, but still don’t have a rate from the trial.  </a:t>
            </a:r>
            <a:r>
              <a:rPr lang="en-US" dirty="0" smtClean="0"/>
              <a:t>But if there was concern, they can ask the statistician for an</a:t>
            </a:r>
            <a:r>
              <a:rPr lang="en-US" baseline="0" dirty="0" smtClean="0"/>
              <a:t> estimate of the denominator, but this is more likely to happen when it gets escalated.</a:t>
            </a:r>
          </a:p>
          <a:p>
            <a:endParaRPr lang="en-US" baseline="0" dirty="0" smtClean="0"/>
          </a:p>
          <a:p>
            <a:r>
              <a:rPr lang="en-US" dirty="0"/>
              <a:t>DSST</a:t>
            </a:r>
          </a:p>
          <a:p>
            <a:r>
              <a:rPr lang="en-US" dirty="0"/>
              <a:t>Safety physician, surveillance scientist, </a:t>
            </a:r>
            <a:r>
              <a:rPr lang="en-US" dirty="0" err="1"/>
              <a:t>pharmacoepidemiologist</a:t>
            </a:r>
            <a:endParaRPr lang="en-US" dirty="0"/>
          </a:p>
          <a:p>
            <a:r>
              <a:rPr lang="en-GB" altLang="en-US" dirty="0"/>
              <a:t>Meeting frequency:  usually from every 2 weeks to quarterly depending on need</a:t>
            </a:r>
          </a:p>
          <a:p>
            <a:r>
              <a:rPr lang="en-US" dirty="0"/>
              <a:t>Review all individual and aggregate SAEs (from Safety System) for the program.  </a:t>
            </a:r>
          </a:p>
          <a:p>
            <a:r>
              <a:rPr lang="en-US" dirty="0">
                <a:solidFill>
                  <a:srgbClr val="FF0000"/>
                </a:solidFill>
              </a:rPr>
              <a:t>Review all individual and aggregate AEs (from clinical database) for the program. </a:t>
            </a:r>
          </a:p>
          <a:p>
            <a:r>
              <a:rPr lang="en-US" dirty="0"/>
              <a:t>Review literature</a:t>
            </a:r>
          </a:p>
          <a:p>
            <a:r>
              <a:rPr lang="en-US" dirty="0"/>
              <a:t>If a B or C event is ‘important’ (per medical judgment) and might have a meaningful imbalance between groups, they bring it to the Safety Management Team (DSMT), which is a multidisciplinary team that includes the compound safety physician from the DSST</a:t>
            </a:r>
          </a:p>
          <a:p>
            <a:endParaRPr lang="en-US" baseline="0" dirty="0" smtClean="0"/>
          </a:p>
          <a:p>
            <a:r>
              <a:rPr lang="en-US" dirty="0" smtClean="0"/>
              <a:t>DSMT</a:t>
            </a:r>
          </a:p>
          <a:p>
            <a:r>
              <a:rPr lang="en-US" dirty="0" smtClean="0"/>
              <a:t>Reviews cases for consistency, confounders, alternative causes, timing, </a:t>
            </a:r>
            <a:r>
              <a:rPr lang="en-US" dirty="0" err="1" smtClean="0"/>
              <a:t>dechallenge</a:t>
            </a:r>
            <a:endParaRPr lang="en-US" dirty="0" smtClean="0"/>
          </a:p>
          <a:p>
            <a:r>
              <a:rPr lang="en-US" dirty="0" smtClean="0"/>
              <a:t>Considers biological plausibility</a:t>
            </a:r>
          </a:p>
          <a:p>
            <a:r>
              <a:rPr lang="en-US" dirty="0" smtClean="0"/>
              <a:t>Makes the determination whether the event should go to the SIRC (i.e., conclude</a:t>
            </a:r>
            <a:r>
              <a:rPr lang="en-US" i="1" dirty="0" smtClean="0"/>
              <a:t> </a:t>
            </a:r>
            <a:r>
              <a:rPr lang="en-US" dirty="0" smtClean="0"/>
              <a:t>that important </a:t>
            </a:r>
            <a:r>
              <a:rPr lang="en-US" dirty="0" err="1" smtClean="0"/>
              <a:t>maldistribution</a:t>
            </a:r>
            <a:r>
              <a:rPr lang="en-US" dirty="0" smtClean="0"/>
              <a:t> between treatment groups disfavoring Drug will establish a suspected adverse reaction/signal)</a:t>
            </a:r>
          </a:p>
          <a:p>
            <a:endParaRPr lang="en-US" baseline="0" dirty="0" smtClean="0"/>
          </a:p>
          <a:p>
            <a:endParaRPr lang="en-US" baseline="0" dirty="0" smtClean="0"/>
          </a:p>
          <a:p>
            <a:endParaRPr lang="en-US" dirty="0" smtClean="0"/>
          </a:p>
          <a:p>
            <a:endParaRPr lang="en-GB" dirty="0"/>
          </a:p>
        </p:txBody>
      </p:sp>
      <p:sp>
        <p:nvSpPr>
          <p:cNvPr id="4" name="Date Placeholder 3"/>
          <p:cNvSpPr>
            <a:spLocks noGrp="1"/>
          </p:cNvSpPr>
          <p:nvPr>
            <p:ph type="dt" idx="10"/>
          </p:nvPr>
        </p:nvSpPr>
        <p:spPr/>
        <p:txBody>
          <a:bodyPr/>
          <a:lstStyle/>
          <a:p>
            <a:fld id="{6A453B76-649C-1047-AB39-06CD9CC3743F}" type="datetime1">
              <a:rPr lang="en-US" smtClean="0">
                <a:solidFill>
                  <a:prstClr val="black"/>
                </a:solidFill>
              </a:rPr>
              <a:pPr/>
              <a:t>9/13/2018</a:t>
            </a:fld>
            <a:endParaRPr lang="en-US">
              <a:solidFill>
                <a:prstClr val="black"/>
              </a:solidFill>
            </a:endParaRPr>
          </a:p>
        </p:txBody>
      </p:sp>
      <p:sp>
        <p:nvSpPr>
          <p:cNvPr id="5" name="Slide Number Placeholder 4"/>
          <p:cNvSpPr>
            <a:spLocks noGrp="1"/>
          </p:cNvSpPr>
          <p:nvPr>
            <p:ph type="sldNum" sz="quarter" idx="11"/>
          </p:nvPr>
        </p:nvSpPr>
        <p:spPr/>
        <p:txBody>
          <a:bodyPr/>
          <a:lstStyle/>
          <a:p>
            <a:fld id="{F145A613-7C39-204D-9E84-E8628D5964A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43666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417513" y="703263"/>
            <a:ext cx="6242050" cy="35115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6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3263"/>
            <a:ext cx="6242050" cy="3511550"/>
          </a:xfrm>
        </p:spPr>
      </p:sp>
      <p:sp>
        <p:nvSpPr>
          <p:cNvPr id="3" name="Notes Placeholder 2"/>
          <p:cNvSpPr>
            <a:spLocks noGrp="1"/>
          </p:cNvSpPr>
          <p:nvPr>
            <p:ph type="body" idx="1"/>
          </p:nvPr>
        </p:nvSpPr>
        <p:spPr/>
        <p:txBody>
          <a:bodyPr/>
          <a:lstStyle/>
          <a:p>
            <a:r>
              <a:rPr lang="en-US" b="0" dirty="0"/>
              <a:t>Instructions:</a:t>
            </a:r>
          </a:p>
          <a:p>
            <a:pPr marL="176121" indent="-176121">
              <a:buFont typeface="Arial" panose="020B0604020202020204" pitchFamily="34" charset="0"/>
              <a:buChar char="•"/>
            </a:pPr>
            <a:r>
              <a:rPr lang="en-US" b="0" dirty="0"/>
              <a:t>Update the topic list based</a:t>
            </a:r>
            <a:r>
              <a:rPr lang="en-US" b="0" baseline="0" dirty="0"/>
              <a:t> on slide order</a:t>
            </a:r>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428D681-7867-E949-A3D2-41DDE609BEDB}"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095243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3263"/>
            <a:ext cx="6242050" cy="3511550"/>
          </a:xfrm>
        </p:spPr>
      </p:sp>
      <p:sp>
        <p:nvSpPr>
          <p:cNvPr id="3" name="Notes Placeholder 2"/>
          <p:cNvSpPr>
            <a:spLocks noGrp="1"/>
          </p:cNvSpPr>
          <p:nvPr>
            <p:ph type="body" idx="1"/>
          </p:nvPr>
        </p:nvSpPr>
        <p:spPr/>
        <p:txBody>
          <a:bodyPr/>
          <a:lstStyle/>
          <a:p>
            <a:r>
              <a:rPr lang="en-US" b="0" dirty="0"/>
              <a:t>Instructions:</a:t>
            </a:r>
          </a:p>
          <a:p>
            <a:pPr marL="176121" indent="-176121">
              <a:buFont typeface="Arial" panose="020B0604020202020204" pitchFamily="34" charset="0"/>
              <a:buChar char="•"/>
            </a:pPr>
            <a:r>
              <a:rPr lang="en-US" b="0" dirty="0"/>
              <a:t>Update the topic list based</a:t>
            </a:r>
            <a:r>
              <a:rPr lang="en-US" b="0" baseline="0" dirty="0"/>
              <a:t> on slide order</a:t>
            </a:r>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428D681-7867-E949-A3D2-41DDE609BEDB}"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095243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a:solidFill>
                <a:prstClr val="black"/>
              </a:solidFill>
            </a:endParaRPr>
          </a:p>
        </p:txBody>
      </p:sp>
      <p:sp>
        <p:nvSpPr>
          <p:cNvPr id="5" name="Footer Placeholder 4"/>
          <p:cNvSpPr>
            <a:spLocks noGrp="1"/>
          </p:cNvSpPr>
          <p:nvPr>
            <p:ph type="ftr" sz="quarter" idx="11"/>
          </p:nvPr>
        </p:nvSpPr>
        <p:spPr/>
        <p:txBody>
          <a:bodyPr/>
          <a:lstStyle/>
          <a:p>
            <a:pPr>
              <a:defRPr/>
            </a:pP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94F8E597-E40C-420D-8FFB-08EA9EDBF761}" type="slidenum">
              <a:rPr lang="en-US" smtClean="0">
                <a:solidFill>
                  <a:prstClr val="black"/>
                </a:solidFill>
              </a:rPr>
              <a:pPr>
                <a:defRPr/>
              </a:pPr>
              <a:t>25</a:t>
            </a:fld>
            <a:endParaRPr lang="en-US">
              <a:solidFill>
                <a:prstClr val="black"/>
              </a:solidFill>
            </a:endParaRPr>
          </a:p>
        </p:txBody>
      </p:sp>
    </p:spTree>
    <p:extLst>
      <p:ext uri="{BB962C8B-B14F-4D97-AF65-F5344CB8AC3E}">
        <p14:creationId xmlns:p14="http://schemas.microsoft.com/office/powerpoint/2010/main" val="1906338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4F9A18F4-CA8F-4CB3-A5E1-07577398FE10}"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526678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4.emf"/><Relationship Id="rId1" Type="http://schemas.openxmlformats.org/officeDocument/2006/relationships/slideMaster" Target="../slideMasters/slideMaster13.xml"/><Relationship Id="rId4" Type="http://schemas.openxmlformats.org/officeDocument/2006/relationships/image" Target="../media/image25.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emf"/><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0.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1.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1.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1.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2.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2.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2.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2.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3.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3.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3.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3.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4.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4.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4.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5.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5.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5.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6.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6.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6.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2082934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pPr/>
              <a:t>‹#›</a:t>
            </a:fld>
            <a:endParaRPr lang="en-US" dirty="0"/>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5169895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5169895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pPr/>
              <a:t>‹#›</a:t>
            </a:fld>
            <a:endParaRPr lang="en-US"/>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267880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6788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67880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pPr/>
              <a:t>‹#›</a:t>
            </a:fld>
            <a:endParaRPr lang="en-US"/>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pPr/>
              <a:t>‹#›</a:t>
            </a:fld>
            <a:endParaRPr lang="en-US"/>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pPr/>
              <a:t>‹#›</a:t>
            </a:fld>
            <a:endParaRPr lang="en-US"/>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pPr/>
              <a:t>‹#›</a:t>
            </a:fld>
            <a:endParaRPr lang="en-US"/>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16989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20829344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78" y="2022091"/>
            <a:ext cx="9658115"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091" y="6379366"/>
            <a:ext cx="1263578" cy="277369"/>
          </a:xfrm>
          <a:prstGeom prst="rect">
            <a:avLst/>
          </a:prstGeom>
        </p:spPr>
      </p:pic>
      <p:sp>
        <p:nvSpPr>
          <p:cNvPr id="2" name="Title 1"/>
          <p:cNvSpPr>
            <a:spLocks noGrp="1"/>
          </p:cNvSpPr>
          <p:nvPr>
            <p:ph type="ctrTitle" hasCustomPrompt="1"/>
          </p:nvPr>
        </p:nvSpPr>
        <p:spPr>
          <a:xfrm>
            <a:off x="609441" y="2213339"/>
            <a:ext cx="7008574" cy="2419569"/>
          </a:xfrm>
        </p:spPr>
        <p:txBody>
          <a:bodyPr anchor="ctr"/>
          <a:lstStyle>
            <a:lvl1pPr>
              <a:defRPr sz="3600" b="1"/>
            </a:lvl1pPr>
          </a:lstStyle>
          <a:p>
            <a:r>
              <a:rPr lang="en-US" dirty="0" smtClean="0"/>
              <a:t>Type Presentation Title Here</a:t>
            </a:r>
            <a:endParaRPr lang="en-US" dirty="0"/>
          </a:p>
        </p:txBody>
      </p:sp>
      <p:sp>
        <p:nvSpPr>
          <p:cNvPr id="3" name="Subtitle 2"/>
          <p:cNvSpPr>
            <a:spLocks noGrp="1"/>
          </p:cNvSpPr>
          <p:nvPr>
            <p:ph type="subTitle" idx="1"/>
          </p:nvPr>
        </p:nvSpPr>
        <p:spPr>
          <a:xfrm>
            <a:off x="609442" y="4889711"/>
            <a:ext cx="9373786" cy="1295400"/>
          </a:xfrm>
        </p:spPr>
        <p:txBody>
          <a:bodyPr/>
          <a:lstStyle>
            <a:lvl1pPr marL="0" indent="0" algn="l">
              <a:spcBef>
                <a:spcPts val="300"/>
              </a:spcBef>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6" name="Content Placeholder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80311" y="6367805"/>
            <a:ext cx="1293435" cy="283225"/>
          </a:xfrm>
          <a:prstGeom prst="rect">
            <a:avLst/>
          </a:prstGeom>
        </p:spPr>
      </p:pic>
    </p:spTree>
    <p:extLst>
      <p:ext uri="{BB962C8B-B14F-4D97-AF65-F5344CB8AC3E}">
        <p14:creationId xmlns:p14="http://schemas.microsoft.com/office/powerpoint/2010/main" val="323966733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091" y="6379366"/>
            <a:ext cx="1263578" cy="277369"/>
          </a:xfrm>
          <a:prstGeom prst="rect">
            <a:avLst/>
          </a:prstGeom>
        </p:spPr>
      </p:pic>
      <p:sp>
        <p:nvSpPr>
          <p:cNvPr id="8" name="Rectangle 3"/>
          <p:cNvSpPr>
            <a:spLocks noGrp="1" noChangeArrowheads="1"/>
          </p:cNvSpPr>
          <p:nvPr>
            <p:ph type="subTitle" idx="1"/>
          </p:nvPr>
        </p:nvSpPr>
        <p:spPr>
          <a:xfrm>
            <a:off x="613741" y="1828800"/>
            <a:ext cx="10838745" cy="309315"/>
          </a:xfrm>
        </p:spPr>
        <p:txBody>
          <a:bodyPr wrap="square" tIns="0" rIns="0">
            <a:spAutoFit/>
          </a:bodyPr>
          <a:lstStyle>
            <a:lvl1pPr marL="0" indent="0">
              <a:buFontTx/>
              <a:buNone/>
              <a:defRPr sz="1800" b="0">
                <a:solidFill>
                  <a:schemeClr val="tx2"/>
                </a:solidFill>
                <a:latin typeface="+mj-lt"/>
              </a:defRPr>
            </a:lvl1pPr>
          </a:lstStyle>
          <a:p>
            <a:pPr lvl="0"/>
            <a:r>
              <a:rPr lang="en-US" altLang="en-US" noProof="0" smtClean="0"/>
              <a:t>Click to edit Master subtitle style</a:t>
            </a:r>
            <a:endParaRPr lang="en-US" altLang="en-US" noProof="0" dirty="0" smtClean="0"/>
          </a:p>
        </p:txBody>
      </p:sp>
      <p:sp>
        <p:nvSpPr>
          <p:cNvPr id="9" name="Text Placeholder 2"/>
          <p:cNvSpPr>
            <a:spLocks noGrp="1"/>
          </p:cNvSpPr>
          <p:nvPr>
            <p:ph type="body" sz="quarter" idx="10"/>
          </p:nvPr>
        </p:nvSpPr>
        <p:spPr>
          <a:xfrm>
            <a:off x="628488" y="5661174"/>
            <a:ext cx="3434455" cy="282575"/>
          </a:xfrm>
        </p:spPr>
        <p:txBody>
          <a:bodyPr/>
          <a:lstStyle>
            <a:lvl1pPr marL="0" indent="0">
              <a:buNone/>
              <a:defRPr sz="1800">
                <a:solidFill>
                  <a:schemeClr val="tx2"/>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a:r>
              <a:rPr lang="en-US" smtClean="0"/>
              <a:t>Click to edit Master text styles</a:t>
            </a:r>
          </a:p>
        </p:txBody>
      </p:sp>
      <p:sp>
        <p:nvSpPr>
          <p:cNvPr id="11" name="Rectangle 2"/>
          <p:cNvSpPr>
            <a:spLocks noGrp="1" noChangeArrowheads="1"/>
          </p:cNvSpPr>
          <p:nvPr>
            <p:ph type="ctrTitle"/>
          </p:nvPr>
        </p:nvSpPr>
        <p:spPr>
          <a:xfrm>
            <a:off x="613751" y="1307711"/>
            <a:ext cx="10838743" cy="443198"/>
          </a:xfrm>
        </p:spPr>
        <p:txBody>
          <a:bodyPr wrap="square" tIns="0" rIns="0" bIns="0" anchor="ctr" anchorCtr="0">
            <a:spAutoFit/>
          </a:bodyPr>
          <a:lstStyle>
            <a:lvl1pPr>
              <a:defRPr>
                <a:solidFill>
                  <a:schemeClr val="tx2"/>
                </a:solidFill>
                <a:latin typeface="+mj-lt"/>
              </a:defRPr>
            </a:lvl1pPr>
          </a:lstStyle>
          <a:p>
            <a:pPr lvl="0"/>
            <a:r>
              <a:rPr lang="en-US" altLang="en-US" noProof="0" smtClean="0"/>
              <a:t>Click to edit Master title style</a:t>
            </a:r>
            <a:endParaRPr lang="en-US" altLang="en-US" noProof="0" dirty="0" smtClean="0"/>
          </a:p>
        </p:txBody>
      </p:sp>
    </p:spTree>
    <p:extLst>
      <p:ext uri="{BB962C8B-B14F-4D97-AF65-F5344CB8AC3E}">
        <p14:creationId xmlns:p14="http://schemas.microsoft.com/office/powerpoint/2010/main" val="264678707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D3E6233-E184-4601-9B2A-57B580CB3A95}" type="datetime1">
              <a:rPr lang="en-US" smtClean="0">
                <a:solidFill>
                  <a:srgbClr val="000000"/>
                </a:solidFill>
              </a:rPr>
              <a:pPr/>
              <a:t>9/13/2018</a:t>
            </a:fld>
            <a:endParaRPr lang="en-US" dirty="0">
              <a:solidFill>
                <a:srgbClr val="000000"/>
              </a:solidFill>
            </a:endParaRPr>
          </a:p>
        </p:txBody>
      </p:sp>
      <p:sp>
        <p:nvSpPr>
          <p:cNvPr id="5" name="Footer Placeholder 4"/>
          <p:cNvSpPr>
            <a:spLocks noGrp="1"/>
          </p:cNvSpPr>
          <p:nvPr>
            <p:ph type="ftr" sz="quarter" idx="11"/>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316233354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789757" y="6583680"/>
            <a:ext cx="609441"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pic>
        <p:nvPicPr>
          <p:cNvPr id="8"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78" y="2438400"/>
            <a:ext cx="9658115"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609441" y="2537847"/>
            <a:ext cx="7922736" cy="2593848"/>
          </a:xfrm>
        </p:spPr>
        <p:txBody>
          <a:bodyPr tIns="0" bIns="0" anchor="ctr"/>
          <a:lstStyle>
            <a:lvl1pPr algn="l">
              <a:lnSpc>
                <a:spcPct val="95000"/>
              </a:lnSpc>
              <a:spcBef>
                <a:spcPts val="600"/>
              </a:spcBef>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599768" y="5402451"/>
            <a:ext cx="9373206" cy="1368552"/>
          </a:xfrm>
        </p:spPr>
        <p:txBody>
          <a:bodyPr anchor="t">
            <a:normAutofit/>
          </a:bodyPr>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5"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80311" y="6367805"/>
            <a:ext cx="1293435" cy="283225"/>
          </a:xfrm>
          <a:prstGeom prst="rect">
            <a:avLst/>
          </a:prstGeom>
        </p:spPr>
      </p:pic>
    </p:spTree>
    <p:extLst>
      <p:ext uri="{BB962C8B-B14F-4D97-AF65-F5344CB8AC3E}">
        <p14:creationId xmlns:p14="http://schemas.microsoft.com/office/powerpoint/2010/main" val="287305242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5"/>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5986" y="1600205"/>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BC142E-C9DF-4550-852D-F5F263E0C17B}" type="datetime1">
              <a:rPr lang="en-US" smtClean="0">
                <a:solidFill>
                  <a:srgbClr val="000000"/>
                </a:solidFill>
              </a:rPr>
              <a:pPr/>
              <a:t>9/13/2018</a:t>
            </a:fld>
            <a:endParaRPr lang="en-US" dirty="0">
              <a:solidFill>
                <a:srgbClr val="000000"/>
              </a:solidFill>
            </a:endParaRPr>
          </a:p>
        </p:txBody>
      </p:sp>
      <p:sp>
        <p:nvSpPr>
          <p:cNvPr id="6" name="Footer Placeholder 5"/>
          <p:cNvSpPr>
            <a:spLocks noGrp="1"/>
          </p:cNvSpPr>
          <p:nvPr>
            <p:ph type="ftr" sz="quarter" idx="11"/>
          </p:nvPr>
        </p:nvSpPr>
        <p:spPr/>
        <p:txBody>
          <a:body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340632033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85E4D4-7279-445F-8BFB-5D6D1F08338C}" type="datetime1">
              <a:rPr lang="en-US" smtClean="0">
                <a:solidFill>
                  <a:srgbClr val="000000"/>
                </a:solidFill>
              </a:rPr>
              <a:pPr/>
              <a:t>9/13/2018</a:t>
            </a:fld>
            <a:endParaRPr lang="en-US" dirty="0">
              <a:solidFill>
                <a:srgbClr val="000000"/>
              </a:solidFill>
            </a:endParaRPr>
          </a:p>
        </p:txBody>
      </p:sp>
      <p:sp>
        <p:nvSpPr>
          <p:cNvPr id="8" name="Footer Placeholder 7"/>
          <p:cNvSpPr>
            <a:spLocks noGrp="1"/>
          </p:cNvSpPr>
          <p:nvPr>
            <p:ph type="ftr" sz="quarter" idx="11"/>
          </p:nvPr>
        </p:nvSpPr>
        <p:spPr/>
        <p:txBody>
          <a:body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17262367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F39080-04C6-4F7C-B96C-679AAECE4C0A}" type="datetime1">
              <a:rPr lang="en-US" smtClean="0">
                <a:solidFill>
                  <a:srgbClr val="000000"/>
                </a:solidFill>
              </a:rPr>
              <a:pPr/>
              <a:t>9/13/2018</a:t>
            </a:fld>
            <a:endParaRPr lang="en-US" dirty="0">
              <a:solidFill>
                <a:srgbClr val="000000"/>
              </a:solidFill>
            </a:endParaRPr>
          </a:p>
        </p:txBody>
      </p:sp>
      <p:sp>
        <p:nvSpPr>
          <p:cNvPr id="4" name="Footer Placeholder 3"/>
          <p:cNvSpPr>
            <a:spLocks noGrp="1"/>
          </p:cNvSpPr>
          <p:nvPr>
            <p:ph type="ftr" sz="quarter" idx="11"/>
          </p:nvPr>
        </p:nvSpPr>
        <p:spPr/>
        <p:txBody>
          <a:body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61039143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9235D-EDAC-47EB-804B-95C4A2A847FD}" type="datetime1">
              <a:rPr lang="en-US" smtClean="0">
                <a:solidFill>
                  <a:srgbClr val="000000"/>
                </a:solidFill>
              </a:rPr>
              <a:pPr/>
              <a:t>9/13/2018</a:t>
            </a:fld>
            <a:endParaRPr lang="en-US" dirty="0">
              <a:solidFill>
                <a:srgbClr val="000000"/>
              </a:solidFill>
            </a:endParaRPr>
          </a:p>
        </p:txBody>
      </p:sp>
      <p:sp>
        <p:nvSpPr>
          <p:cNvPr id="3" name="Footer Placeholder 2"/>
          <p:cNvSpPr>
            <a:spLocks noGrp="1"/>
          </p:cNvSpPr>
          <p:nvPr>
            <p:ph type="ftr" sz="quarter" idx="11"/>
          </p:nvPr>
        </p:nvSpPr>
        <p:spPr/>
        <p:txBody>
          <a:body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43201828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3050"/>
            <a:ext cx="9954207" cy="116205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4765492" y="1600205"/>
            <a:ext cx="6813892" cy="4525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454" y="1600205"/>
            <a:ext cx="4010039"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5D026-27D1-42C0-BF5A-053D3A2A1C7E}" type="datetime1">
              <a:rPr lang="en-US" smtClean="0">
                <a:solidFill>
                  <a:srgbClr val="000000"/>
                </a:solidFill>
              </a:rPr>
              <a:pPr/>
              <a:t>9/13/2018</a:t>
            </a:fld>
            <a:endParaRPr lang="en-US" dirty="0">
              <a:solidFill>
                <a:srgbClr val="000000"/>
              </a:solidFill>
            </a:endParaRPr>
          </a:p>
        </p:txBody>
      </p:sp>
      <p:sp>
        <p:nvSpPr>
          <p:cNvPr id="6" name="Footer Placeholder 5"/>
          <p:cNvSpPr>
            <a:spLocks noGrp="1"/>
          </p:cNvSpPr>
          <p:nvPr>
            <p:ph type="ftr" sz="quarter" idx="11"/>
          </p:nvPr>
        </p:nvSpPr>
        <p:spPr/>
        <p:txBody>
          <a:body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02095692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60"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60" y="1600205"/>
            <a:ext cx="7313295" cy="3127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389160"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1C8234-2C51-40BE-80CB-91B2142F37AF}" type="datetime1">
              <a:rPr lang="en-US" smtClean="0">
                <a:solidFill>
                  <a:srgbClr val="000000"/>
                </a:solidFill>
              </a:rPr>
              <a:pPr/>
              <a:t>9/13/2018</a:t>
            </a:fld>
            <a:endParaRPr lang="en-US" dirty="0">
              <a:solidFill>
                <a:srgbClr val="000000"/>
              </a:solidFill>
            </a:endParaRPr>
          </a:p>
        </p:txBody>
      </p:sp>
      <p:sp>
        <p:nvSpPr>
          <p:cNvPr id="6" name="Footer Placeholder 5"/>
          <p:cNvSpPr>
            <a:spLocks noGrp="1"/>
          </p:cNvSpPr>
          <p:nvPr>
            <p:ph type="ftr" sz="quarter" idx="11"/>
          </p:nvPr>
        </p:nvSpPr>
        <p:spPr/>
        <p:txBody>
          <a:body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429416985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812CE-44E3-41C4-A782-FAE25BE1804F}" type="datetime1">
              <a:rPr lang="en-US" smtClean="0">
                <a:solidFill>
                  <a:srgbClr val="000000"/>
                </a:solidFill>
              </a:rPr>
              <a:pPr/>
              <a:t>9/13/2018</a:t>
            </a:fld>
            <a:endParaRPr lang="en-US" dirty="0">
              <a:solidFill>
                <a:srgbClr val="000000"/>
              </a:solidFill>
            </a:endParaRPr>
          </a:p>
        </p:txBody>
      </p:sp>
      <p:sp>
        <p:nvSpPr>
          <p:cNvPr id="5" name="Footer Placeholder 4"/>
          <p:cNvSpPr>
            <a:spLocks noGrp="1"/>
          </p:cNvSpPr>
          <p:nvPr>
            <p:ph type="ftr" sz="quarter" idx="11"/>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20499775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441" y="274640"/>
            <a:ext cx="954791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F0F758-6970-4DA4-8AF6-10C18FF99C3C}" type="datetime1">
              <a:rPr lang="en-US" smtClean="0">
                <a:solidFill>
                  <a:srgbClr val="000000"/>
                </a:solidFill>
              </a:rPr>
              <a:pPr/>
              <a:t>9/13/2018</a:t>
            </a:fld>
            <a:endParaRPr lang="en-US" dirty="0">
              <a:solidFill>
                <a:srgbClr val="000000"/>
              </a:solidFill>
            </a:endParaRPr>
          </a:p>
        </p:txBody>
      </p:sp>
      <p:sp>
        <p:nvSpPr>
          <p:cNvPr id="5" name="Footer Placeholder 4"/>
          <p:cNvSpPr>
            <a:spLocks noGrp="1"/>
          </p:cNvSpPr>
          <p:nvPr>
            <p:ph type="ftr" sz="quarter" idx="11"/>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pic>
        <p:nvPicPr>
          <p:cNvPr id="7" name="Picture 3"/>
          <p:cNvPicPr>
            <a:picLocks noChangeAspect="1"/>
          </p:cNvPicPr>
          <p:nvPr userDrawn="1"/>
        </p:nvPicPr>
        <p:blipFill rotWithShape="1">
          <a:blip r:embed="rId2">
            <a:extLst>
              <a:ext uri="{28A0092B-C50C-407E-A947-70E740481C1C}">
                <a14:useLocalDpi xmlns:a14="http://schemas.microsoft.com/office/drawing/2010/main" val="0"/>
              </a:ext>
            </a:extLst>
          </a:blip>
          <a:srcRect t="20357"/>
          <a:stretch/>
        </p:blipFill>
        <p:spPr bwMode="auto">
          <a:xfrm rot="5400000">
            <a:off x="6968763" y="1028338"/>
            <a:ext cx="8540750" cy="189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80311" y="6367805"/>
            <a:ext cx="1293435" cy="283225"/>
          </a:xfrm>
          <a:prstGeom prst="rect">
            <a:avLst/>
          </a:prstGeom>
        </p:spPr>
      </p:pic>
      <p:sp>
        <p:nvSpPr>
          <p:cNvPr id="2" name="Vertical Title 1"/>
          <p:cNvSpPr>
            <a:spLocks noGrp="1"/>
          </p:cNvSpPr>
          <p:nvPr>
            <p:ph type="title" orient="vert"/>
          </p:nvPr>
        </p:nvSpPr>
        <p:spPr>
          <a:xfrm>
            <a:off x="10360501" y="274640"/>
            <a:ext cx="1726750"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64523259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613741" y="1828800"/>
            <a:ext cx="10838745" cy="309315"/>
          </a:xfrm>
        </p:spPr>
        <p:txBody>
          <a:bodyPr wrap="square" tIns="0" rIns="0">
            <a:spAutoFit/>
          </a:bodyPr>
          <a:lstStyle>
            <a:lvl1pPr marL="0" indent="0">
              <a:buFontTx/>
              <a:buNone/>
              <a:defRPr sz="1800" b="0">
                <a:solidFill>
                  <a:schemeClr val="tx2"/>
                </a:solidFill>
                <a:latin typeface="+mj-lt"/>
              </a:defRPr>
            </a:lvl1pPr>
          </a:lstStyle>
          <a:p>
            <a:pPr lvl="0"/>
            <a:r>
              <a:rPr lang="en-US" altLang="en-US" noProof="0" smtClean="0"/>
              <a:t>Click to edit Master subtitle style</a:t>
            </a:r>
            <a:endParaRPr lang="en-US" altLang="en-US" noProof="0" dirty="0" smtClean="0"/>
          </a:p>
        </p:txBody>
      </p:sp>
      <p:sp>
        <p:nvSpPr>
          <p:cNvPr id="3" name="Text Placeholder 2"/>
          <p:cNvSpPr>
            <a:spLocks noGrp="1"/>
          </p:cNvSpPr>
          <p:nvPr>
            <p:ph type="body" sz="quarter" idx="10"/>
          </p:nvPr>
        </p:nvSpPr>
        <p:spPr>
          <a:xfrm>
            <a:off x="628488" y="5661174"/>
            <a:ext cx="3434455" cy="282575"/>
          </a:xfrm>
        </p:spPr>
        <p:txBody>
          <a:bodyPr/>
          <a:lstStyle>
            <a:lvl1pPr marL="0" indent="0">
              <a:buNone/>
              <a:defRPr sz="1800">
                <a:solidFill>
                  <a:schemeClr val="tx2"/>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a:r>
              <a:rPr lang="en-US" smtClean="0"/>
              <a:t>Click to edit Master text styles</a:t>
            </a:r>
          </a:p>
        </p:txBody>
      </p:sp>
      <p:sp>
        <p:nvSpPr>
          <p:cNvPr id="7" name="Rectangle 2"/>
          <p:cNvSpPr>
            <a:spLocks noGrp="1" noChangeArrowheads="1"/>
          </p:cNvSpPr>
          <p:nvPr>
            <p:ph type="ctrTitle"/>
          </p:nvPr>
        </p:nvSpPr>
        <p:spPr>
          <a:xfrm>
            <a:off x="613751" y="1307711"/>
            <a:ext cx="10838743" cy="443198"/>
          </a:xfrm>
        </p:spPr>
        <p:txBody>
          <a:bodyPr wrap="square" tIns="0" rIns="0" bIns="0" anchor="ctr" anchorCtr="0">
            <a:spAutoFit/>
          </a:bodyPr>
          <a:lstStyle>
            <a:lvl1pPr>
              <a:defRPr>
                <a:solidFill>
                  <a:schemeClr val="tx2"/>
                </a:solidFill>
                <a:latin typeface="+mj-lt"/>
              </a:defRPr>
            </a:lvl1pPr>
          </a:lstStyle>
          <a:p>
            <a:pPr lvl="0"/>
            <a:r>
              <a:rPr lang="en-US" altLang="en-US" noProof="0" smtClean="0"/>
              <a:t>Click to edit Master title style</a:t>
            </a:r>
            <a:endParaRPr lang="en-US" altLang="en-US" noProof="0" dirty="0" smtClean="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25091" y="6379366"/>
            <a:ext cx="1263578" cy="277369"/>
          </a:xfrm>
          <a:prstGeom prst="rect">
            <a:avLst/>
          </a:prstGeom>
        </p:spPr>
      </p:pic>
    </p:spTree>
    <p:extLst>
      <p:ext uri="{BB962C8B-B14F-4D97-AF65-F5344CB8AC3E}">
        <p14:creationId xmlns:p14="http://schemas.microsoft.com/office/powerpoint/2010/main" val="74697629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cSld name="3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613741" y="1828800"/>
            <a:ext cx="10838745" cy="309315"/>
          </a:xfrm>
        </p:spPr>
        <p:txBody>
          <a:bodyPr wrap="square" tIns="0" rIns="0">
            <a:spAutoFit/>
          </a:bodyPr>
          <a:lstStyle>
            <a:lvl1pPr marL="0" indent="0">
              <a:buFontTx/>
              <a:buNone/>
              <a:defRPr sz="1800" b="0">
                <a:solidFill>
                  <a:schemeClr val="tx2"/>
                </a:solidFill>
                <a:latin typeface="+mj-lt"/>
              </a:defRPr>
            </a:lvl1pPr>
          </a:lstStyle>
          <a:p>
            <a:pPr lvl="0"/>
            <a:r>
              <a:rPr lang="en-US" altLang="en-US" noProof="0" smtClean="0"/>
              <a:t>Click to edit Master subtitle style</a:t>
            </a:r>
            <a:endParaRPr lang="en-US" altLang="en-US" noProof="0" dirty="0" smtClean="0"/>
          </a:p>
        </p:txBody>
      </p:sp>
      <p:sp>
        <p:nvSpPr>
          <p:cNvPr id="3" name="Text Placeholder 2"/>
          <p:cNvSpPr>
            <a:spLocks noGrp="1"/>
          </p:cNvSpPr>
          <p:nvPr>
            <p:ph type="body" sz="quarter" idx="10"/>
          </p:nvPr>
        </p:nvSpPr>
        <p:spPr>
          <a:xfrm>
            <a:off x="628488" y="5661174"/>
            <a:ext cx="3434455" cy="282575"/>
          </a:xfrm>
        </p:spPr>
        <p:txBody>
          <a:bodyPr/>
          <a:lstStyle>
            <a:lvl1pPr marL="0" indent="0">
              <a:buNone/>
              <a:defRPr sz="1800">
                <a:solidFill>
                  <a:schemeClr val="tx2"/>
                </a:solidFill>
                <a:latin typeface="+mj-lt"/>
              </a:defRPr>
            </a:lvl1pPr>
            <a:lvl2pPr marL="457200" indent="0">
              <a:buNone/>
              <a:defRPr sz="1800">
                <a:latin typeface="+mj-lt"/>
              </a:defRPr>
            </a:lvl2pPr>
            <a:lvl3pPr marL="914400" indent="0">
              <a:buNone/>
              <a:defRPr sz="1800">
                <a:latin typeface="+mj-lt"/>
              </a:defRPr>
            </a:lvl3pPr>
            <a:lvl4pPr marL="1371600" indent="0">
              <a:buNone/>
              <a:defRPr sz="1800">
                <a:latin typeface="+mj-lt"/>
              </a:defRPr>
            </a:lvl4pPr>
            <a:lvl5pPr marL="1828800" indent="0">
              <a:buNone/>
              <a:defRPr sz="1800">
                <a:latin typeface="+mj-lt"/>
              </a:defRPr>
            </a:lvl5pPr>
          </a:lstStyle>
          <a:p>
            <a:pPr lvl="0"/>
            <a:r>
              <a:rPr lang="en-US" smtClean="0"/>
              <a:t>Click to edit Master text styles</a:t>
            </a:r>
          </a:p>
        </p:txBody>
      </p:sp>
      <p:sp>
        <p:nvSpPr>
          <p:cNvPr id="7" name="Rectangle 2"/>
          <p:cNvSpPr>
            <a:spLocks noGrp="1" noChangeArrowheads="1"/>
          </p:cNvSpPr>
          <p:nvPr>
            <p:ph type="ctrTitle"/>
          </p:nvPr>
        </p:nvSpPr>
        <p:spPr>
          <a:xfrm>
            <a:off x="613751" y="1307711"/>
            <a:ext cx="10838743" cy="443198"/>
          </a:xfrm>
        </p:spPr>
        <p:txBody>
          <a:bodyPr wrap="square" tIns="0" rIns="0" bIns="0" anchor="ctr" anchorCtr="0">
            <a:spAutoFit/>
          </a:bodyPr>
          <a:lstStyle>
            <a:lvl1pPr>
              <a:defRPr>
                <a:solidFill>
                  <a:schemeClr val="tx2"/>
                </a:solidFill>
                <a:latin typeface="+mj-lt"/>
              </a:defRPr>
            </a:lvl1pPr>
          </a:lstStyle>
          <a:p>
            <a:pPr lvl="0"/>
            <a:r>
              <a:rPr lang="en-US" altLang="en-US" noProof="0" smtClean="0"/>
              <a:t>Click to edit Master title style</a:t>
            </a:r>
            <a:endParaRPr lang="en-US" altLang="en-US" noProof="0" dirty="0" smtClean="0"/>
          </a:p>
        </p:txBody>
      </p:sp>
    </p:spTree>
    <p:extLst>
      <p:ext uri="{BB962C8B-B14F-4D97-AF65-F5344CB8AC3E}">
        <p14:creationId xmlns:p14="http://schemas.microsoft.com/office/powerpoint/2010/main" val="302707456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566172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solidFill>
          <a:schemeClr val="bg1"/>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60"/>
            <a:ext cx="5482854" cy="1463040"/>
          </a:xfrm>
        </p:spPr>
        <p:txBody>
          <a:bodyPr anchor="b"/>
          <a:lstStyle>
            <a:lvl1pPr>
              <a:lnSpc>
                <a:spcPct val="85000"/>
              </a:lnSpc>
              <a:defRPr sz="3200">
                <a:solidFill>
                  <a:schemeClr val="hlink"/>
                </a:solidFill>
              </a:defRPr>
            </a:lvl1pPr>
          </a:lstStyle>
          <a:p>
            <a:pPr lvl="0"/>
            <a:r>
              <a:rPr lang="en-US" noProof="0" dirty="0"/>
              <a:t>TITLE CALIBRI 32PT,</a:t>
            </a:r>
            <a:br>
              <a:rPr lang="en-US" noProof="0" dirty="0"/>
            </a:br>
            <a:r>
              <a:rPr lang="en-US" noProof="0" dirty="0"/>
              <a:t>ALL CAPS, GRASS GREEN</a:t>
            </a:r>
          </a:p>
        </p:txBody>
      </p:sp>
      <p:sp>
        <p:nvSpPr>
          <p:cNvPr id="48131"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a:t>Subhead Calibri 14pt, Black</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fontAlgn="base">
              <a:spcBef>
                <a:spcPct val="0"/>
              </a:spcBef>
              <a:spcAft>
                <a:spcPct val="0"/>
              </a:spcAft>
            </a:pPr>
            <a:endParaRPr lang="en-US">
              <a:solidFill>
                <a:srgbClr val="070605"/>
              </a:solidFill>
            </a:endParaRP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hlink"/>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161397174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Divider Slide">
    <p:bg bwMode="auto">
      <p:bgPr>
        <a:solidFill>
          <a:srgbClr val="070605"/>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59"/>
            <a:ext cx="5482854" cy="1463040"/>
          </a:xfrm>
        </p:spPr>
        <p:txBody>
          <a:bodyPr anchor="b"/>
          <a:lstStyle>
            <a:lvl1pPr>
              <a:lnSpc>
                <a:spcPct val="85000"/>
              </a:lnSpc>
              <a:defRPr sz="3200">
                <a:solidFill>
                  <a:schemeClr val="bg1"/>
                </a:solidFill>
              </a:defRPr>
            </a:lvl1pPr>
          </a:lstStyle>
          <a:p>
            <a:pPr lvl="0"/>
            <a:r>
              <a:rPr lang="en-US" noProof="0" dirty="0"/>
              <a:t>DIVIDER TITLES CALIBRI 32PT, ALL CAPS, WHITE</a:t>
            </a:r>
          </a:p>
        </p:txBody>
      </p:sp>
      <p:sp>
        <p:nvSpPr>
          <p:cNvPr id="48131" name="Text Placeholder 2"/>
          <p:cNvSpPr>
            <a:spLocks noGrp="1"/>
          </p:cNvSpPr>
          <p:nvPr>
            <p:ph type="subTitle" idx="1" hasCustomPrompt="1"/>
          </p:nvPr>
        </p:nvSpPr>
        <p:spPr>
          <a:xfrm>
            <a:off x="548076" y="3702050"/>
            <a:ext cx="4873413" cy="696214"/>
          </a:xfrm>
        </p:spPr>
        <p:txBody>
          <a:bodyPr anchor="t"/>
          <a:lstStyle>
            <a:lvl1pPr>
              <a:defRPr sz="1400">
                <a:solidFill>
                  <a:srgbClr val="84BD00"/>
                </a:solidFill>
              </a:defRPr>
            </a:lvl1pPr>
          </a:lstStyle>
          <a:p>
            <a:pPr lvl="0"/>
            <a:r>
              <a:rPr lang="en-US" noProof="0" dirty="0"/>
              <a:t>Subhead Calibri 14pt, Grass Green</a:t>
            </a: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266716582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Quote Slide">
    <p:bg bwMode="auto">
      <p:bgPr>
        <a:solidFill>
          <a:schemeClr val="bg1"/>
        </a:solidFill>
        <a:effectLst/>
      </p:bgPr>
    </p:bg>
    <p:spTree>
      <p:nvGrpSpPr>
        <p:cNvPr id="1" name=""/>
        <p:cNvGrpSpPr/>
        <p:nvPr/>
      </p:nvGrpSpPr>
      <p:grpSpPr>
        <a:xfrm>
          <a:off x="0" y="0"/>
          <a:ext cx="0" cy="0"/>
          <a:chOff x="0" y="0"/>
          <a:chExt cx="0" cy="0"/>
        </a:xfrm>
      </p:grpSpPr>
      <p:sp>
        <p:nvSpPr>
          <p:cNvPr id="13" name="Rectangle 2"/>
          <p:cNvSpPr>
            <a:spLocks noChangeArrowheads="1"/>
          </p:cNvSpPr>
          <p:nvPr userDrawn="1"/>
        </p:nvSpPr>
        <p:spPr bwMode="auto">
          <a:xfrm>
            <a:off x="65" y="6537518"/>
            <a:ext cx="12188825" cy="320675"/>
          </a:xfrm>
          <a:prstGeom prst="rect">
            <a:avLst/>
          </a:prstGeom>
          <a:solidFill>
            <a:srgbClr val="071D4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lnSpc>
                <a:spcPct val="90000"/>
              </a:lnSpc>
              <a:spcBef>
                <a:spcPct val="0"/>
              </a:spcBef>
              <a:spcAft>
                <a:spcPct val="0"/>
              </a:spcAft>
            </a:pPr>
            <a:endParaRPr lang="en-US">
              <a:solidFill>
                <a:srgbClr val="070605"/>
              </a:solidFill>
            </a:endParaRPr>
          </a:p>
        </p:txBody>
      </p:sp>
      <p:pic>
        <p:nvPicPr>
          <p:cNvPr id="48134" name="Picture 12" descr="AbbVieLogo_Standard_RGB.eps"/>
          <p:cNvPicPr>
            <a:picLocks noChangeAspect="1"/>
          </p:cNvPicPr>
          <p:nvPr/>
        </p:nvPicPr>
        <p:blipFill>
          <a:blip r:embed="rId2">
            <a:lum bright="100000" contrast="100000"/>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
        <p:nvSpPr>
          <p:cNvPr id="11" name="Rectangle 11"/>
          <p:cNvSpPr>
            <a:spLocks noGrp="1"/>
          </p:cNvSpPr>
          <p:nvPr>
            <p:ph type="body" idx="1"/>
          </p:nvPr>
        </p:nvSpPr>
        <p:spPr>
          <a:xfrm>
            <a:off x="548078" y="1279582"/>
            <a:ext cx="7899458" cy="3794125"/>
          </a:xfrm>
        </p:spPr>
        <p:txBody>
          <a:bodyPr/>
          <a:lstStyle/>
          <a:p>
            <a:r>
              <a:rPr lang="en-US" dirty="0"/>
              <a:t>Enter quote text in text placeholder. Default text color is </a:t>
            </a:r>
            <a:r>
              <a:rPr lang="en-US" dirty="0" err="1"/>
              <a:t>AbbVie</a:t>
            </a:r>
            <a:r>
              <a:rPr lang="en-US" dirty="0"/>
              <a:t> Dark Blue. Change text colors for best contrast against chosen background (either image or solid fill). </a:t>
            </a:r>
          </a:p>
        </p:txBody>
      </p:sp>
      <p:sp>
        <p:nvSpPr>
          <p:cNvPr id="12" name="Rectangle 10"/>
          <p:cNvSpPr>
            <a:spLocks noGrp="1"/>
          </p:cNvSpPr>
          <p:nvPr>
            <p:ph type="title"/>
          </p:nvPr>
        </p:nvSpPr>
        <p:spPr>
          <a:xfrm>
            <a:off x="550255" y="5164138"/>
            <a:ext cx="5848943" cy="284162"/>
          </a:xfrm>
        </p:spPr>
        <p:txBody>
          <a:bodyPr/>
          <a:lstStyle/>
          <a:p>
            <a:r>
              <a:rPr lang="en-US" dirty="0"/>
              <a:t>ENTER AUTHOR NAME IN TITLE PLACEHOLDER</a:t>
            </a:r>
          </a:p>
        </p:txBody>
      </p:sp>
    </p:spTree>
    <p:extLst>
      <p:ext uri="{BB962C8B-B14F-4D97-AF65-F5344CB8AC3E}">
        <p14:creationId xmlns:p14="http://schemas.microsoft.com/office/powerpoint/2010/main" val="283737639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Quote Slide">
    <p:bg bwMode="auto">
      <p:bgPr>
        <a:solidFill>
          <a:srgbClr val="070605"/>
        </a:solidFill>
        <a:effectLst/>
      </p:bgPr>
    </p:bg>
    <p:spTree>
      <p:nvGrpSpPr>
        <p:cNvPr id="1" name=""/>
        <p:cNvGrpSpPr/>
        <p:nvPr/>
      </p:nvGrpSpPr>
      <p:grpSpPr>
        <a:xfrm>
          <a:off x="0" y="0"/>
          <a:ext cx="0" cy="0"/>
          <a:chOff x="0" y="0"/>
          <a:chExt cx="0" cy="0"/>
        </a:xfrm>
      </p:grpSpPr>
      <p:sp>
        <p:nvSpPr>
          <p:cNvPr id="21" name="Rectangle 2"/>
          <p:cNvSpPr>
            <a:spLocks noChangeArrowheads="1"/>
          </p:cNvSpPr>
          <p:nvPr userDrawn="1"/>
        </p:nvSpPr>
        <p:spPr bwMode="auto">
          <a:xfrm>
            <a:off x="65" y="6537518"/>
            <a:ext cx="12188825" cy="320675"/>
          </a:xfrm>
          <a:prstGeom prst="rect">
            <a:avLst/>
          </a:prstGeom>
          <a:solidFill>
            <a:srgbClr val="071D49"/>
          </a:solidFill>
          <a:ln>
            <a:noFill/>
          </a:ln>
          <a:effectLst/>
          <a:extLst/>
        </p:spPr>
        <p:txBody>
          <a:bodyPr wrap="none" anchor="ctr"/>
          <a:lstStyle/>
          <a:p>
            <a:pPr algn="ctr" fontAlgn="base">
              <a:lnSpc>
                <a:spcPct val="90000"/>
              </a:lnSpc>
              <a:spcBef>
                <a:spcPct val="0"/>
              </a:spcBef>
              <a:spcAft>
                <a:spcPct val="0"/>
              </a:spcAft>
            </a:pPr>
            <a:endParaRPr lang="en-US">
              <a:solidFill>
                <a:srgbClr val="070605"/>
              </a:solidFill>
            </a:endParaRPr>
          </a:p>
        </p:txBody>
      </p:sp>
      <p:sp>
        <p:nvSpPr>
          <p:cNvPr id="19" name="Rectangle 7"/>
          <p:cNvSpPr>
            <a:spLocks noGrp="1"/>
          </p:cNvSpPr>
          <p:nvPr>
            <p:ph type="title"/>
          </p:nvPr>
        </p:nvSpPr>
        <p:spPr>
          <a:xfrm>
            <a:off x="550255" y="5164138"/>
            <a:ext cx="5848943" cy="284162"/>
          </a:xfrm>
        </p:spPr>
        <p:txBody>
          <a:bodyPr/>
          <a:lstStyle/>
          <a:p>
            <a:r>
              <a:rPr lang="en-US" dirty="0"/>
              <a:t>ENTER AUTHOR NAME IN TITLE PLACEHOLDER</a:t>
            </a:r>
          </a:p>
        </p:txBody>
      </p:sp>
      <p:sp>
        <p:nvSpPr>
          <p:cNvPr id="20" name="Rectangle 8"/>
          <p:cNvSpPr>
            <a:spLocks noGrp="1"/>
          </p:cNvSpPr>
          <p:nvPr>
            <p:ph type="body" idx="1"/>
          </p:nvPr>
        </p:nvSpPr>
        <p:spPr>
          <a:xfrm>
            <a:off x="548076" y="1279582"/>
            <a:ext cx="7910040" cy="3794125"/>
          </a:xfrm>
          <a:noFill/>
          <a:ln/>
        </p:spPr>
        <p:txBody>
          <a:bodyPr/>
          <a:lstStyle/>
          <a:p>
            <a:r>
              <a:rPr lang="en-US" dirty="0">
                <a:solidFill>
                  <a:schemeClr val="bg1"/>
                </a:solidFill>
              </a:rPr>
              <a:t>Enter quote text in text placeholder. Default text color is </a:t>
            </a:r>
            <a:r>
              <a:rPr lang="en-US" dirty="0" err="1">
                <a:solidFill>
                  <a:schemeClr val="bg1"/>
                </a:solidFill>
              </a:rPr>
              <a:t>AbbVie</a:t>
            </a:r>
            <a:r>
              <a:rPr lang="en-US" dirty="0">
                <a:solidFill>
                  <a:schemeClr val="bg1"/>
                </a:solidFill>
              </a:rPr>
              <a:t> Dark Blue. Change text colors for best contrast against chosen background (either image or solid fill). </a:t>
            </a:r>
          </a:p>
        </p:txBody>
      </p:sp>
    </p:spTree>
    <p:extLst>
      <p:ext uri="{BB962C8B-B14F-4D97-AF65-F5344CB8AC3E}">
        <p14:creationId xmlns:p14="http://schemas.microsoft.com/office/powerpoint/2010/main" val="326326105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
        <p:nvSpPr>
          <p:cNvPr id="3" name="Content Placeholder 2"/>
          <p:cNvSpPr>
            <a:spLocks noGrp="1"/>
          </p:cNvSpPr>
          <p:nvPr>
            <p:ph idx="1"/>
          </p:nvPr>
        </p:nvSpPr>
        <p:spPr>
          <a:xfrm>
            <a:off x="548142" y="1142999"/>
            <a:ext cx="11088445" cy="5257800"/>
          </a:xfrm>
        </p:spPr>
        <p:txBody>
          <a:bodyPr anchor="t"/>
          <a:lstStyle>
            <a:lvl1pPr>
              <a:defRPr sz="2200">
                <a:solidFill>
                  <a:srgbClr val="070605"/>
                </a:solidFill>
              </a:defRPr>
            </a:lvl1pPr>
            <a:lvl2pPr marL="457200" indent="-342900">
              <a:buFont typeface="Arial" pitchFamily="34" charset="0"/>
              <a:buChar char="•"/>
              <a:defRPr sz="2200">
                <a:solidFill>
                  <a:srgbClr val="070605"/>
                </a:solidFill>
              </a:defRPr>
            </a:lvl2pPr>
            <a:lvl3pPr>
              <a:defRPr sz="2200">
                <a:solidFill>
                  <a:srgbClr val="070605"/>
                </a:solidFill>
              </a:defRPr>
            </a:lvl3pPr>
            <a:lvl4pPr>
              <a:defRPr sz="2200">
                <a:solidFill>
                  <a:srgbClr val="070605"/>
                </a:solidFill>
              </a:defRPr>
            </a:lvl4pPr>
            <a:lvl5pPr>
              <a:defRPr sz="22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7522172"/>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7093"/>
            <a:ext cx="10360501" cy="1362075"/>
          </a:xfrm>
        </p:spPr>
        <p:txBody>
          <a:bodyPr/>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0596216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8141"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3937"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3151662696"/>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8562" y="1143000"/>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562" y="1831974"/>
            <a:ext cx="5385514"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1785" y="1143000"/>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85" y="1831974"/>
            <a:ext cx="5387630"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111722454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159086661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3582" y="1143000"/>
            <a:ext cx="6813892"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48513" y="1142999"/>
            <a:ext cx="4010039" cy="5257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394071193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60"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60" y="1143053"/>
            <a:ext cx="7313295" cy="3609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60"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8707802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515" y="1143000"/>
            <a:ext cx="2772111"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48088" y="1143000"/>
            <a:ext cx="8113187" cy="5257800"/>
          </a:xfrm>
        </p:spPr>
        <p:txBody>
          <a:bodyPr vert="eaVe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263717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540821"/>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solidFill>
          <a:schemeClr val="bg1"/>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60"/>
            <a:ext cx="5482854" cy="1463040"/>
          </a:xfrm>
        </p:spPr>
        <p:txBody>
          <a:bodyPr anchor="b"/>
          <a:lstStyle>
            <a:lvl1pPr>
              <a:lnSpc>
                <a:spcPct val="85000"/>
              </a:lnSpc>
              <a:defRPr sz="3200">
                <a:solidFill>
                  <a:schemeClr val="hlink"/>
                </a:solidFill>
              </a:defRPr>
            </a:lvl1pPr>
          </a:lstStyle>
          <a:p>
            <a:pPr lvl="0"/>
            <a:r>
              <a:rPr lang="en-US" noProof="0" dirty="0"/>
              <a:t>TITLE CALIBRI 32PT,</a:t>
            </a:r>
            <a:br>
              <a:rPr lang="en-US" noProof="0" dirty="0"/>
            </a:br>
            <a:r>
              <a:rPr lang="en-US" noProof="0" dirty="0"/>
              <a:t>ALL CAPS, GRASS GREEN</a:t>
            </a:r>
          </a:p>
        </p:txBody>
      </p:sp>
      <p:sp>
        <p:nvSpPr>
          <p:cNvPr id="48131"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a:t>Subhead Calibri 14pt, Black</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fontAlgn="base">
              <a:spcBef>
                <a:spcPct val="0"/>
              </a:spcBef>
              <a:spcAft>
                <a:spcPct val="0"/>
              </a:spcAft>
            </a:pPr>
            <a:endParaRPr lang="en-US">
              <a:solidFill>
                <a:srgbClr val="070605"/>
              </a:solidFill>
            </a:endParaRP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hlink"/>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2799507915"/>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Divider Slide">
    <p:bg bwMode="auto">
      <p:bgPr>
        <a:solidFill>
          <a:srgbClr val="070605"/>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59"/>
            <a:ext cx="5482854" cy="1463040"/>
          </a:xfrm>
        </p:spPr>
        <p:txBody>
          <a:bodyPr anchor="b"/>
          <a:lstStyle>
            <a:lvl1pPr>
              <a:lnSpc>
                <a:spcPct val="85000"/>
              </a:lnSpc>
              <a:defRPr sz="3200">
                <a:solidFill>
                  <a:schemeClr val="bg1"/>
                </a:solidFill>
              </a:defRPr>
            </a:lvl1pPr>
          </a:lstStyle>
          <a:p>
            <a:pPr lvl="0"/>
            <a:r>
              <a:rPr lang="en-US" noProof="0" dirty="0"/>
              <a:t>DIVIDER TITLES CALIBRI 32PT, ALL CAPS, WHITE</a:t>
            </a:r>
          </a:p>
        </p:txBody>
      </p:sp>
      <p:sp>
        <p:nvSpPr>
          <p:cNvPr id="48131" name="Text Placeholder 2"/>
          <p:cNvSpPr>
            <a:spLocks noGrp="1"/>
          </p:cNvSpPr>
          <p:nvPr>
            <p:ph type="subTitle" idx="1" hasCustomPrompt="1"/>
          </p:nvPr>
        </p:nvSpPr>
        <p:spPr>
          <a:xfrm>
            <a:off x="548076" y="3702050"/>
            <a:ext cx="4873413" cy="696214"/>
          </a:xfrm>
        </p:spPr>
        <p:txBody>
          <a:bodyPr anchor="t"/>
          <a:lstStyle>
            <a:lvl1pPr>
              <a:defRPr sz="1400">
                <a:solidFill>
                  <a:srgbClr val="84BD00"/>
                </a:solidFill>
              </a:defRPr>
            </a:lvl1pPr>
          </a:lstStyle>
          <a:p>
            <a:pPr lvl="0"/>
            <a:r>
              <a:rPr lang="en-US" noProof="0" dirty="0"/>
              <a:t>Subhead Calibri 14pt, Grass Green</a:t>
            </a: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84584989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Quote Slide">
    <p:bg bwMode="auto">
      <p:bgPr>
        <a:solidFill>
          <a:schemeClr val="bg1"/>
        </a:solidFill>
        <a:effectLst/>
      </p:bgPr>
    </p:bg>
    <p:spTree>
      <p:nvGrpSpPr>
        <p:cNvPr id="1" name=""/>
        <p:cNvGrpSpPr/>
        <p:nvPr/>
      </p:nvGrpSpPr>
      <p:grpSpPr>
        <a:xfrm>
          <a:off x="0" y="0"/>
          <a:ext cx="0" cy="0"/>
          <a:chOff x="0" y="0"/>
          <a:chExt cx="0" cy="0"/>
        </a:xfrm>
      </p:grpSpPr>
      <p:sp>
        <p:nvSpPr>
          <p:cNvPr id="13" name="Rectangle 2"/>
          <p:cNvSpPr>
            <a:spLocks noChangeArrowheads="1"/>
          </p:cNvSpPr>
          <p:nvPr userDrawn="1"/>
        </p:nvSpPr>
        <p:spPr bwMode="auto">
          <a:xfrm>
            <a:off x="65" y="6537516"/>
            <a:ext cx="12188825" cy="320675"/>
          </a:xfrm>
          <a:prstGeom prst="rect">
            <a:avLst/>
          </a:prstGeom>
          <a:solidFill>
            <a:srgbClr val="071D4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lnSpc>
                <a:spcPct val="90000"/>
              </a:lnSpc>
              <a:spcBef>
                <a:spcPct val="0"/>
              </a:spcBef>
              <a:spcAft>
                <a:spcPct val="0"/>
              </a:spcAft>
            </a:pPr>
            <a:endParaRPr lang="en-US">
              <a:solidFill>
                <a:srgbClr val="070605"/>
              </a:solidFill>
            </a:endParaRPr>
          </a:p>
        </p:txBody>
      </p:sp>
      <p:pic>
        <p:nvPicPr>
          <p:cNvPr id="48134" name="Picture 12" descr="AbbVieLogo_Standard_RGB.eps"/>
          <p:cNvPicPr>
            <a:picLocks noChangeAspect="1"/>
          </p:cNvPicPr>
          <p:nvPr/>
        </p:nvPicPr>
        <p:blipFill>
          <a:blip r:embed="rId2">
            <a:lum bright="100000" contrast="100000"/>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
        <p:nvSpPr>
          <p:cNvPr id="11" name="Rectangle 11"/>
          <p:cNvSpPr>
            <a:spLocks noGrp="1"/>
          </p:cNvSpPr>
          <p:nvPr>
            <p:ph type="body" idx="1"/>
          </p:nvPr>
        </p:nvSpPr>
        <p:spPr>
          <a:xfrm>
            <a:off x="548078" y="1279582"/>
            <a:ext cx="7899458" cy="3794125"/>
          </a:xfrm>
        </p:spPr>
        <p:txBody>
          <a:bodyPr/>
          <a:lstStyle/>
          <a:p>
            <a:r>
              <a:rPr lang="en-US" dirty="0"/>
              <a:t>Enter quote text in text placeholder. Default text color is </a:t>
            </a:r>
            <a:r>
              <a:rPr lang="en-US" dirty="0" err="1"/>
              <a:t>AbbVie</a:t>
            </a:r>
            <a:r>
              <a:rPr lang="en-US" dirty="0"/>
              <a:t> Dark Blue. Change text colors for best contrast against chosen background (either image or solid fill). </a:t>
            </a:r>
          </a:p>
        </p:txBody>
      </p:sp>
      <p:sp>
        <p:nvSpPr>
          <p:cNvPr id="12" name="Rectangle 10"/>
          <p:cNvSpPr>
            <a:spLocks noGrp="1"/>
          </p:cNvSpPr>
          <p:nvPr>
            <p:ph type="title"/>
          </p:nvPr>
        </p:nvSpPr>
        <p:spPr>
          <a:xfrm>
            <a:off x="550255" y="5164138"/>
            <a:ext cx="5848943" cy="284162"/>
          </a:xfrm>
        </p:spPr>
        <p:txBody>
          <a:bodyPr/>
          <a:lstStyle/>
          <a:p>
            <a:r>
              <a:rPr lang="en-US" dirty="0"/>
              <a:t>ENTER AUTHOR NAME IN TITLE PLACEHOLDER</a:t>
            </a:r>
          </a:p>
        </p:txBody>
      </p:sp>
    </p:spTree>
    <p:extLst>
      <p:ext uri="{BB962C8B-B14F-4D97-AF65-F5344CB8AC3E}">
        <p14:creationId xmlns:p14="http://schemas.microsoft.com/office/powerpoint/2010/main" val="179907925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Quote Slide">
    <p:bg bwMode="auto">
      <p:bgPr>
        <a:solidFill>
          <a:srgbClr val="070605"/>
        </a:solidFill>
        <a:effectLst/>
      </p:bgPr>
    </p:bg>
    <p:spTree>
      <p:nvGrpSpPr>
        <p:cNvPr id="1" name=""/>
        <p:cNvGrpSpPr/>
        <p:nvPr/>
      </p:nvGrpSpPr>
      <p:grpSpPr>
        <a:xfrm>
          <a:off x="0" y="0"/>
          <a:ext cx="0" cy="0"/>
          <a:chOff x="0" y="0"/>
          <a:chExt cx="0" cy="0"/>
        </a:xfrm>
      </p:grpSpPr>
      <p:sp>
        <p:nvSpPr>
          <p:cNvPr id="21" name="Rectangle 2"/>
          <p:cNvSpPr>
            <a:spLocks noChangeArrowheads="1"/>
          </p:cNvSpPr>
          <p:nvPr userDrawn="1"/>
        </p:nvSpPr>
        <p:spPr bwMode="auto">
          <a:xfrm>
            <a:off x="65" y="6537516"/>
            <a:ext cx="12188825" cy="320675"/>
          </a:xfrm>
          <a:prstGeom prst="rect">
            <a:avLst/>
          </a:prstGeom>
          <a:solidFill>
            <a:srgbClr val="071D49"/>
          </a:solidFill>
          <a:ln>
            <a:noFill/>
          </a:ln>
          <a:effectLst/>
          <a:extLst/>
        </p:spPr>
        <p:txBody>
          <a:bodyPr wrap="none" anchor="ctr"/>
          <a:lstStyle/>
          <a:p>
            <a:pPr algn="ctr" fontAlgn="base">
              <a:lnSpc>
                <a:spcPct val="90000"/>
              </a:lnSpc>
              <a:spcBef>
                <a:spcPct val="0"/>
              </a:spcBef>
              <a:spcAft>
                <a:spcPct val="0"/>
              </a:spcAft>
            </a:pPr>
            <a:endParaRPr lang="en-US">
              <a:solidFill>
                <a:srgbClr val="070605"/>
              </a:solidFill>
            </a:endParaRPr>
          </a:p>
        </p:txBody>
      </p:sp>
      <p:sp>
        <p:nvSpPr>
          <p:cNvPr id="19" name="Rectangle 7"/>
          <p:cNvSpPr>
            <a:spLocks noGrp="1"/>
          </p:cNvSpPr>
          <p:nvPr>
            <p:ph type="title"/>
          </p:nvPr>
        </p:nvSpPr>
        <p:spPr>
          <a:xfrm>
            <a:off x="550255" y="5164138"/>
            <a:ext cx="5848943" cy="284162"/>
          </a:xfrm>
        </p:spPr>
        <p:txBody>
          <a:bodyPr/>
          <a:lstStyle/>
          <a:p>
            <a:r>
              <a:rPr lang="en-US" dirty="0"/>
              <a:t>ENTER AUTHOR NAME IN TITLE PLACEHOLDER</a:t>
            </a:r>
          </a:p>
        </p:txBody>
      </p:sp>
      <p:sp>
        <p:nvSpPr>
          <p:cNvPr id="20" name="Rectangle 8"/>
          <p:cNvSpPr>
            <a:spLocks noGrp="1"/>
          </p:cNvSpPr>
          <p:nvPr>
            <p:ph type="body" idx="1"/>
          </p:nvPr>
        </p:nvSpPr>
        <p:spPr>
          <a:xfrm>
            <a:off x="548076" y="1279582"/>
            <a:ext cx="7910040" cy="3794125"/>
          </a:xfrm>
          <a:noFill/>
          <a:ln/>
        </p:spPr>
        <p:txBody>
          <a:bodyPr/>
          <a:lstStyle/>
          <a:p>
            <a:r>
              <a:rPr lang="en-US" dirty="0">
                <a:solidFill>
                  <a:schemeClr val="bg1"/>
                </a:solidFill>
              </a:rPr>
              <a:t>Enter quote text in text placeholder. Default text color is </a:t>
            </a:r>
            <a:r>
              <a:rPr lang="en-US" dirty="0" err="1">
                <a:solidFill>
                  <a:schemeClr val="bg1"/>
                </a:solidFill>
              </a:rPr>
              <a:t>AbbVie</a:t>
            </a:r>
            <a:r>
              <a:rPr lang="en-US" dirty="0">
                <a:solidFill>
                  <a:schemeClr val="bg1"/>
                </a:solidFill>
              </a:rPr>
              <a:t> Dark Blue. Change text colors for best contrast against chosen background (either image or solid fill). </a:t>
            </a:r>
          </a:p>
        </p:txBody>
      </p:sp>
    </p:spTree>
    <p:extLst>
      <p:ext uri="{BB962C8B-B14F-4D97-AF65-F5344CB8AC3E}">
        <p14:creationId xmlns:p14="http://schemas.microsoft.com/office/powerpoint/2010/main" val="1894862510"/>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
        <p:nvSpPr>
          <p:cNvPr id="3" name="Content Placeholder 2"/>
          <p:cNvSpPr>
            <a:spLocks noGrp="1"/>
          </p:cNvSpPr>
          <p:nvPr>
            <p:ph idx="1"/>
          </p:nvPr>
        </p:nvSpPr>
        <p:spPr>
          <a:xfrm>
            <a:off x="548142" y="1142999"/>
            <a:ext cx="11088445" cy="5257800"/>
          </a:xfrm>
        </p:spPr>
        <p:txBody>
          <a:bodyPr anchor="t"/>
          <a:lstStyle>
            <a:lvl1pPr>
              <a:defRPr sz="2200">
                <a:solidFill>
                  <a:srgbClr val="070605"/>
                </a:solidFill>
              </a:defRPr>
            </a:lvl1pPr>
            <a:lvl2pPr marL="457200" indent="-342900">
              <a:buFont typeface="Arial" pitchFamily="34" charset="0"/>
              <a:buChar char="•"/>
              <a:defRPr sz="2200">
                <a:solidFill>
                  <a:srgbClr val="070605"/>
                </a:solidFill>
              </a:defRPr>
            </a:lvl2pPr>
            <a:lvl3pPr>
              <a:defRPr sz="2200">
                <a:solidFill>
                  <a:srgbClr val="070605"/>
                </a:solidFill>
              </a:defRPr>
            </a:lvl3pPr>
            <a:lvl4pPr>
              <a:defRPr sz="2200">
                <a:solidFill>
                  <a:srgbClr val="070605"/>
                </a:solidFill>
              </a:defRPr>
            </a:lvl4pPr>
            <a:lvl5pPr>
              <a:defRPr sz="22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013501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7091"/>
            <a:ext cx="10360501" cy="1362075"/>
          </a:xfrm>
        </p:spPr>
        <p:txBody>
          <a:bodyPr/>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2359457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8141"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3937"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22629394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8562" y="1143000"/>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562" y="1831974"/>
            <a:ext cx="5385514"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1785" y="1143000"/>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85" y="1831974"/>
            <a:ext cx="5387630"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2969459441"/>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359707636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3582" y="1143000"/>
            <a:ext cx="6813892"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48511" y="1142999"/>
            <a:ext cx="4010039" cy="5257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85801346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60"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60" y="1143053"/>
            <a:ext cx="7313295" cy="3609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60"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7730387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514" y="1143000"/>
            <a:ext cx="2772111"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48087" y="1143000"/>
            <a:ext cx="8113187" cy="5257800"/>
          </a:xfrm>
        </p:spPr>
        <p:txBody>
          <a:bodyPr vert="eaVe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989050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37315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solidFill>
          <a:schemeClr val="bg1"/>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60"/>
            <a:ext cx="5482854" cy="1463040"/>
          </a:xfrm>
        </p:spPr>
        <p:txBody>
          <a:bodyPr anchor="b"/>
          <a:lstStyle>
            <a:lvl1pPr>
              <a:lnSpc>
                <a:spcPct val="85000"/>
              </a:lnSpc>
              <a:defRPr sz="3200">
                <a:solidFill>
                  <a:schemeClr val="hlink"/>
                </a:solidFill>
              </a:defRPr>
            </a:lvl1pPr>
          </a:lstStyle>
          <a:p>
            <a:pPr lvl="0"/>
            <a:r>
              <a:rPr lang="en-US" noProof="0" dirty="0"/>
              <a:t>TITLE CALIBRI 32PT,</a:t>
            </a:r>
            <a:br>
              <a:rPr lang="en-US" noProof="0" dirty="0"/>
            </a:br>
            <a:r>
              <a:rPr lang="en-US" noProof="0" dirty="0"/>
              <a:t>ALL CAPS, GRASS GREEN</a:t>
            </a:r>
          </a:p>
        </p:txBody>
      </p:sp>
      <p:sp>
        <p:nvSpPr>
          <p:cNvPr id="48131"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a:t>Subhead Calibri 14pt, Black</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fontAlgn="base">
              <a:spcBef>
                <a:spcPct val="0"/>
              </a:spcBef>
              <a:spcAft>
                <a:spcPct val="0"/>
              </a:spcAft>
            </a:pPr>
            <a:endParaRPr lang="en-US">
              <a:solidFill>
                <a:srgbClr val="070605"/>
              </a:solidFill>
            </a:endParaRP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hlink"/>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354507241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Divider Slide">
    <p:bg bwMode="auto">
      <p:bgPr>
        <a:solidFill>
          <a:srgbClr val="070605"/>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59"/>
            <a:ext cx="5482854" cy="1463040"/>
          </a:xfrm>
        </p:spPr>
        <p:txBody>
          <a:bodyPr anchor="b"/>
          <a:lstStyle>
            <a:lvl1pPr>
              <a:lnSpc>
                <a:spcPct val="85000"/>
              </a:lnSpc>
              <a:defRPr sz="3200">
                <a:solidFill>
                  <a:schemeClr val="bg1"/>
                </a:solidFill>
              </a:defRPr>
            </a:lvl1pPr>
          </a:lstStyle>
          <a:p>
            <a:pPr lvl="0"/>
            <a:r>
              <a:rPr lang="en-US" noProof="0" dirty="0"/>
              <a:t>DIVIDER TITLES CALIBRI 32PT, ALL CAPS, WHITE</a:t>
            </a:r>
          </a:p>
        </p:txBody>
      </p:sp>
      <p:sp>
        <p:nvSpPr>
          <p:cNvPr id="48131" name="Text Placeholder 2"/>
          <p:cNvSpPr>
            <a:spLocks noGrp="1"/>
          </p:cNvSpPr>
          <p:nvPr>
            <p:ph type="subTitle" idx="1" hasCustomPrompt="1"/>
          </p:nvPr>
        </p:nvSpPr>
        <p:spPr>
          <a:xfrm>
            <a:off x="548076" y="3702050"/>
            <a:ext cx="4873413" cy="696214"/>
          </a:xfrm>
        </p:spPr>
        <p:txBody>
          <a:bodyPr anchor="t"/>
          <a:lstStyle>
            <a:lvl1pPr>
              <a:defRPr sz="1400">
                <a:solidFill>
                  <a:srgbClr val="84BD00"/>
                </a:solidFill>
              </a:defRPr>
            </a:lvl1pPr>
          </a:lstStyle>
          <a:p>
            <a:pPr lvl="0"/>
            <a:r>
              <a:rPr lang="en-US" noProof="0" dirty="0"/>
              <a:t>Subhead Calibri 14pt, Grass Green</a:t>
            </a:r>
          </a:p>
        </p:txBody>
      </p:sp>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Tree>
    <p:extLst>
      <p:ext uri="{BB962C8B-B14F-4D97-AF65-F5344CB8AC3E}">
        <p14:creationId xmlns:p14="http://schemas.microsoft.com/office/powerpoint/2010/main" val="320796241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Quote Slide">
    <p:bg bwMode="auto">
      <p:bgPr>
        <a:solidFill>
          <a:schemeClr val="bg1"/>
        </a:solidFill>
        <a:effectLst/>
      </p:bgPr>
    </p:bg>
    <p:spTree>
      <p:nvGrpSpPr>
        <p:cNvPr id="1" name=""/>
        <p:cNvGrpSpPr/>
        <p:nvPr/>
      </p:nvGrpSpPr>
      <p:grpSpPr>
        <a:xfrm>
          <a:off x="0" y="0"/>
          <a:ext cx="0" cy="0"/>
          <a:chOff x="0" y="0"/>
          <a:chExt cx="0" cy="0"/>
        </a:xfrm>
      </p:grpSpPr>
      <p:sp>
        <p:nvSpPr>
          <p:cNvPr id="13" name="Rectangle 2"/>
          <p:cNvSpPr>
            <a:spLocks noChangeArrowheads="1"/>
          </p:cNvSpPr>
          <p:nvPr userDrawn="1"/>
        </p:nvSpPr>
        <p:spPr bwMode="auto">
          <a:xfrm>
            <a:off x="65" y="6537512"/>
            <a:ext cx="12188825" cy="320675"/>
          </a:xfrm>
          <a:prstGeom prst="rect">
            <a:avLst/>
          </a:prstGeom>
          <a:solidFill>
            <a:srgbClr val="071D4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lnSpc>
                <a:spcPct val="90000"/>
              </a:lnSpc>
              <a:spcBef>
                <a:spcPct val="0"/>
              </a:spcBef>
              <a:spcAft>
                <a:spcPct val="0"/>
              </a:spcAft>
            </a:pPr>
            <a:endParaRPr lang="en-US">
              <a:solidFill>
                <a:srgbClr val="070605"/>
              </a:solidFill>
            </a:endParaRPr>
          </a:p>
        </p:txBody>
      </p:sp>
      <p:pic>
        <p:nvPicPr>
          <p:cNvPr id="48134" name="Picture 12" descr="AbbVieLogo_Standard_RGB.eps"/>
          <p:cNvPicPr>
            <a:picLocks noChangeAspect="1"/>
          </p:cNvPicPr>
          <p:nvPr/>
        </p:nvPicPr>
        <p:blipFill>
          <a:blip r:embed="rId2">
            <a:lum bright="100000" contrast="100000"/>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userDrawn="1"/>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fontAlgn="base">
              <a:lnSpc>
                <a:spcPct val="90000"/>
              </a:lnSpc>
              <a:spcBef>
                <a:spcPct val="0"/>
              </a:spcBef>
              <a:spcAft>
                <a:spcPct val="0"/>
              </a:spcAft>
            </a:pPr>
            <a:endParaRPr lang="en-US">
              <a:solidFill>
                <a:srgbClr val="070605"/>
              </a:solidFill>
            </a:endParaRPr>
          </a:p>
        </p:txBody>
      </p:sp>
      <p:sp>
        <p:nvSpPr>
          <p:cNvPr id="11" name="Rectangle 11"/>
          <p:cNvSpPr>
            <a:spLocks noGrp="1"/>
          </p:cNvSpPr>
          <p:nvPr>
            <p:ph type="body" idx="1"/>
          </p:nvPr>
        </p:nvSpPr>
        <p:spPr>
          <a:xfrm>
            <a:off x="548078" y="1279582"/>
            <a:ext cx="7899458" cy="3794125"/>
          </a:xfrm>
        </p:spPr>
        <p:txBody>
          <a:bodyPr/>
          <a:lstStyle/>
          <a:p>
            <a:r>
              <a:rPr lang="en-US" dirty="0"/>
              <a:t>Enter quote text in text placeholder. Default text color is </a:t>
            </a:r>
            <a:r>
              <a:rPr lang="en-US" dirty="0" err="1"/>
              <a:t>AbbVie</a:t>
            </a:r>
            <a:r>
              <a:rPr lang="en-US" dirty="0"/>
              <a:t> Dark Blue. Change text colors for best contrast against chosen background (either image or solid fill). </a:t>
            </a:r>
          </a:p>
        </p:txBody>
      </p:sp>
      <p:sp>
        <p:nvSpPr>
          <p:cNvPr id="12" name="Rectangle 10"/>
          <p:cNvSpPr>
            <a:spLocks noGrp="1"/>
          </p:cNvSpPr>
          <p:nvPr>
            <p:ph type="title"/>
          </p:nvPr>
        </p:nvSpPr>
        <p:spPr>
          <a:xfrm>
            <a:off x="550255" y="5164138"/>
            <a:ext cx="5848943" cy="284162"/>
          </a:xfrm>
        </p:spPr>
        <p:txBody>
          <a:bodyPr/>
          <a:lstStyle/>
          <a:p>
            <a:r>
              <a:rPr lang="en-US" dirty="0"/>
              <a:t>ENTER AUTHOR NAME IN TITLE PLACEHOLDER</a:t>
            </a:r>
          </a:p>
        </p:txBody>
      </p:sp>
    </p:spTree>
    <p:extLst>
      <p:ext uri="{BB962C8B-B14F-4D97-AF65-F5344CB8AC3E}">
        <p14:creationId xmlns:p14="http://schemas.microsoft.com/office/powerpoint/2010/main" val="146513936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Quote Slide">
    <p:bg bwMode="auto">
      <p:bgPr>
        <a:solidFill>
          <a:srgbClr val="070605"/>
        </a:solidFill>
        <a:effectLst/>
      </p:bgPr>
    </p:bg>
    <p:spTree>
      <p:nvGrpSpPr>
        <p:cNvPr id="1" name=""/>
        <p:cNvGrpSpPr/>
        <p:nvPr/>
      </p:nvGrpSpPr>
      <p:grpSpPr>
        <a:xfrm>
          <a:off x="0" y="0"/>
          <a:ext cx="0" cy="0"/>
          <a:chOff x="0" y="0"/>
          <a:chExt cx="0" cy="0"/>
        </a:xfrm>
      </p:grpSpPr>
      <p:sp>
        <p:nvSpPr>
          <p:cNvPr id="21" name="Rectangle 2"/>
          <p:cNvSpPr>
            <a:spLocks noChangeArrowheads="1"/>
          </p:cNvSpPr>
          <p:nvPr userDrawn="1"/>
        </p:nvSpPr>
        <p:spPr bwMode="auto">
          <a:xfrm>
            <a:off x="65" y="6537512"/>
            <a:ext cx="12188825" cy="320675"/>
          </a:xfrm>
          <a:prstGeom prst="rect">
            <a:avLst/>
          </a:prstGeom>
          <a:solidFill>
            <a:srgbClr val="071D49"/>
          </a:solidFill>
          <a:ln>
            <a:noFill/>
          </a:ln>
          <a:effectLst/>
          <a:extLst/>
        </p:spPr>
        <p:txBody>
          <a:bodyPr wrap="none" anchor="ctr"/>
          <a:lstStyle/>
          <a:p>
            <a:pPr algn="ctr" fontAlgn="base">
              <a:lnSpc>
                <a:spcPct val="90000"/>
              </a:lnSpc>
              <a:spcBef>
                <a:spcPct val="0"/>
              </a:spcBef>
              <a:spcAft>
                <a:spcPct val="0"/>
              </a:spcAft>
            </a:pPr>
            <a:endParaRPr lang="en-US">
              <a:solidFill>
                <a:srgbClr val="070605"/>
              </a:solidFill>
            </a:endParaRPr>
          </a:p>
        </p:txBody>
      </p:sp>
      <p:sp>
        <p:nvSpPr>
          <p:cNvPr id="19" name="Rectangle 7"/>
          <p:cNvSpPr>
            <a:spLocks noGrp="1"/>
          </p:cNvSpPr>
          <p:nvPr>
            <p:ph type="title"/>
          </p:nvPr>
        </p:nvSpPr>
        <p:spPr>
          <a:xfrm>
            <a:off x="550255" y="5164138"/>
            <a:ext cx="5848943" cy="284162"/>
          </a:xfrm>
        </p:spPr>
        <p:txBody>
          <a:bodyPr/>
          <a:lstStyle/>
          <a:p>
            <a:r>
              <a:rPr lang="en-US" dirty="0"/>
              <a:t>ENTER AUTHOR NAME IN TITLE PLACEHOLDER</a:t>
            </a:r>
          </a:p>
        </p:txBody>
      </p:sp>
      <p:sp>
        <p:nvSpPr>
          <p:cNvPr id="20" name="Rectangle 8"/>
          <p:cNvSpPr>
            <a:spLocks noGrp="1"/>
          </p:cNvSpPr>
          <p:nvPr>
            <p:ph type="body" idx="1"/>
          </p:nvPr>
        </p:nvSpPr>
        <p:spPr>
          <a:xfrm>
            <a:off x="548076" y="1279582"/>
            <a:ext cx="7910040" cy="3794125"/>
          </a:xfrm>
          <a:noFill/>
          <a:ln/>
        </p:spPr>
        <p:txBody>
          <a:bodyPr/>
          <a:lstStyle/>
          <a:p>
            <a:r>
              <a:rPr lang="en-US" dirty="0">
                <a:solidFill>
                  <a:schemeClr val="bg1"/>
                </a:solidFill>
              </a:rPr>
              <a:t>Enter quote text in text placeholder. Default text color is </a:t>
            </a:r>
            <a:r>
              <a:rPr lang="en-US" dirty="0" err="1">
                <a:solidFill>
                  <a:schemeClr val="bg1"/>
                </a:solidFill>
              </a:rPr>
              <a:t>AbbVie</a:t>
            </a:r>
            <a:r>
              <a:rPr lang="en-US" dirty="0">
                <a:solidFill>
                  <a:schemeClr val="bg1"/>
                </a:solidFill>
              </a:rPr>
              <a:t> Dark Blue. Change text colors for best contrast against chosen background (either image or solid fill). </a:t>
            </a:r>
          </a:p>
        </p:txBody>
      </p:sp>
    </p:spTree>
    <p:extLst>
      <p:ext uri="{BB962C8B-B14F-4D97-AF65-F5344CB8AC3E}">
        <p14:creationId xmlns:p14="http://schemas.microsoft.com/office/powerpoint/2010/main" val="300940309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
        <p:nvSpPr>
          <p:cNvPr id="3" name="Content Placeholder 2"/>
          <p:cNvSpPr>
            <a:spLocks noGrp="1"/>
          </p:cNvSpPr>
          <p:nvPr>
            <p:ph idx="1"/>
          </p:nvPr>
        </p:nvSpPr>
        <p:spPr>
          <a:xfrm>
            <a:off x="548142" y="1142999"/>
            <a:ext cx="11088445" cy="5257800"/>
          </a:xfrm>
        </p:spPr>
        <p:txBody>
          <a:bodyPr anchor="t"/>
          <a:lstStyle>
            <a:lvl1pPr>
              <a:defRPr sz="2200">
                <a:solidFill>
                  <a:srgbClr val="070605"/>
                </a:solidFill>
              </a:defRPr>
            </a:lvl1pPr>
            <a:lvl2pPr marL="457200" indent="-342900">
              <a:buFont typeface="Arial" pitchFamily="34" charset="0"/>
              <a:buChar char="•"/>
              <a:defRPr sz="2200">
                <a:solidFill>
                  <a:srgbClr val="070605"/>
                </a:solidFill>
              </a:defRPr>
            </a:lvl2pPr>
            <a:lvl3pPr>
              <a:defRPr sz="2200">
                <a:solidFill>
                  <a:srgbClr val="070605"/>
                </a:solidFill>
              </a:defRPr>
            </a:lvl3pPr>
            <a:lvl4pPr>
              <a:defRPr sz="2200">
                <a:solidFill>
                  <a:srgbClr val="070605"/>
                </a:solidFill>
              </a:defRPr>
            </a:lvl4pPr>
            <a:lvl5pPr>
              <a:defRPr sz="22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796488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7087"/>
            <a:ext cx="10360501" cy="1362075"/>
          </a:xfrm>
        </p:spPr>
        <p:txBody>
          <a:bodyPr/>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20943297"/>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8141"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3937" y="1142999"/>
            <a:ext cx="5442649"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230594809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8562" y="1143000"/>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562" y="1831974"/>
            <a:ext cx="5385514"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1785" y="1143000"/>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85" y="1831974"/>
            <a:ext cx="5387630" cy="4511675"/>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402927970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386173756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3582" y="1143000"/>
            <a:ext cx="6813892" cy="5257800"/>
          </a:xfrm>
        </p:spPr>
        <p:txBody>
          <a:bodyPr ancho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48509" y="1142999"/>
            <a:ext cx="4010039" cy="5257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1"/>
          <p:cNvSpPr>
            <a:spLocks noGrp="1"/>
          </p:cNvSpPr>
          <p:nvPr>
            <p:ph type="title"/>
          </p:nvPr>
        </p:nvSpPr>
        <p:spPr>
          <a:xfrm>
            <a:off x="548562" y="228600"/>
            <a:ext cx="11091831" cy="713232"/>
          </a:xfrm>
        </p:spPr>
        <p:txBody>
          <a:bodyPr anchor="b"/>
          <a:lstStyle>
            <a:lvl1pPr>
              <a:defRPr sz="2400">
                <a:solidFill>
                  <a:srgbClr val="84BD00"/>
                </a:solidFill>
              </a:defRPr>
            </a:lvl1pPr>
          </a:lstStyle>
          <a:p>
            <a:r>
              <a:rPr lang="en-US" dirty="0"/>
              <a:t>Click to edit Master title style</a:t>
            </a:r>
          </a:p>
        </p:txBody>
      </p:sp>
    </p:spTree>
    <p:extLst>
      <p:ext uri="{BB962C8B-B14F-4D97-AF65-F5344CB8AC3E}">
        <p14:creationId xmlns:p14="http://schemas.microsoft.com/office/powerpoint/2010/main" val="1981729261"/>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60"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60" y="1143053"/>
            <a:ext cx="7313295" cy="3609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60"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8931994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511" y="1143000"/>
            <a:ext cx="2772111"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48084" y="1143000"/>
            <a:ext cx="8113187" cy="5257800"/>
          </a:xfrm>
        </p:spPr>
        <p:txBody>
          <a:bodyPr vert="eaVert"/>
          <a:lstStyle>
            <a:lvl1pPr>
              <a:defRPr sz="2000">
                <a:solidFill>
                  <a:srgbClr val="070605"/>
                </a:solidFill>
              </a:defRPr>
            </a:lvl1pPr>
            <a:lvl2pPr marL="457200" indent="-342900">
              <a:buFont typeface="Arial" pitchFamily="34" charset="0"/>
              <a:buChar char="•"/>
              <a:defRPr sz="2000">
                <a:solidFill>
                  <a:srgbClr val="070605"/>
                </a:solidFill>
              </a:defRPr>
            </a:lvl2pPr>
            <a:lvl3pPr>
              <a:defRPr sz="2000">
                <a:solidFill>
                  <a:srgbClr val="070605"/>
                </a:solidFill>
              </a:defRPr>
            </a:lvl3pPr>
            <a:lvl4pPr>
              <a:defRPr sz="2000">
                <a:solidFill>
                  <a:srgbClr val="070605"/>
                </a:solidFill>
              </a:defRPr>
            </a:lvl4pPr>
            <a:lvl5pPr>
              <a:defRPr sz="2000">
                <a:solidFill>
                  <a:srgbClr val="07060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7053072"/>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613741" y="1828807"/>
            <a:ext cx="10838745" cy="412420"/>
          </a:xfrm>
        </p:spPr>
        <p:txBody>
          <a:bodyPr wrap="square" tIns="0" rIns="0">
            <a:spAutoFit/>
          </a:bodyPr>
          <a:lstStyle>
            <a:lvl1pPr marL="0" indent="0">
              <a:buFontTx/>
              <a:buNone/>
              <a:defRPr sz="2400" b="0">
                <a:solidFill>
                  <a:schemeClr val="tx2"/>
                </a:solidFill>
                <a:latin typeface="+mj-lt"/>
              </a:defRPr>
            </a:lvl1pPr>
          </a:lstStyle>
          <a:p>
            <a:pPr lvl="0"/>
            <a:r>
              <a:rPr lang="en-US" altLang="en-US" noProof="0"/>
              <a:t>Click to edit Master subtitle style</a:t>
            </a:r>
            <a:endParaRPr lang="en-US" altLang="en-US" noProof="0" dirty="0"/>
          </a:p>
        </p:txBody>
      </p:sp>
      <p:sp>
        <p:nvSpPr>
          <p:cNvPr id="3" name="Text Placeholder 2"/>
          <p:cNvSpPr>
            <a:spLocks noGrp="1"/>
          </p:cNvSpPr>
          <p:nvPr>
            <p:ph type="body" sz="quarter" idx="10"/>
          </p:nvPr>
        </p:nvSpPr>
        <p:spPr>
          <a:xfrm>
            <a:off x="628488" y="5661188"/>
            <a:ext cx="3434455" cy="282575"/>
          </a:xfrm>
        </p:spPr>
        <p:txBody>
          <a:bodyPr/>
          <a:lstStyle>
            <a:lvl1pPr marL="0" indent="0">
              <a:buNone/>
              <a:defRPr sz="2400">
                <a:solidFill>
                  <a:schemeClr val="tx2"/>
                </a:solidFill>
                <a:latin typeface="+mj-lt"/>
              </a:defRPr>
            </a:lvl1pPr>
            <a:lvl2pPr marL="609493" indent="0">
              <a:buNone/>
              <a:defRPr sz="2400">
                <a:latin typeface="+mj-lt"/>
              </a:defRPr>
            </a:lvl2pPr>
            <a:lvl3pPr marL="1218987" indent="0">
              <a:buNone/>
              <a:defRPr sz="2400">
                <a:latin typeface="+mj-lt"/>
              </a:defRPr>
            </a:lvl3pPr>
            <a:lvl4pPr marL="1828480" indent="0">
              <a:buNone/>
              <a:defRPr sz="2400">
                <a:latin typeface="+mj-lt"/>
              </a:defRPr>
            </a:lvl4pPr>
            <a:lvl5pPr marL="2437973" indent="0">
              <a:buNone/>
              <a:defRPr sz="2400">
                <a:latin typeface="+mj-lt"/>
              </a:defRPr>
            </a:lvl5pPr>
          </a:lstStyle>
          <a:p>
            <a:pPr lvl="0"/>
            <a:r>
              <a:rPr lang="en-US"/>
              <a:t>Click to edit Master text styles</a:t>
            </a:r>
          </a:p>
        </p:txBody>
      </p:sp>
      <p:sp>
        <p:nvSpPr>
          <p:cNvPr id="7" name="Rectangle 2"/>
          <p:cNvSpPr>
            <a:spLocks noGrp="1" noChangeArrowheads="1"/>
          </p:cNvSpPr>
          <p:nvPr>
            <p:ph type="ctrTitle"/>
          </p:nvPr>
        </p:nvSpPr>
        <p:spPr>
          <a:xfrm>
            <a:off x="613763" y="1217433"/>
            <a:ext cx="10838743" cy="623760"/>
          </a:xfrm>
        </p:spPr>
        <p:txBody>
          <a:bodyPr wrap="square" tIns="0" rIns="0" bIns="0" anchor="ctr" anchorCtr="0">
            <a:spAutoFit/>
          </a:bodyPr>
          <a:lstStyle>
            <a:lvl1pPr>
              <a:defRPr>
                <a:solidFill>
                  <a:schemeClr val="tx2"/>
                </a:solidFill>
                <a:latin typeface="+mj-lt"/>
              </a:defRPr>
            </a:lvl1pPr>
          </a:lstStyle>
          <a:p>
            <a:pPr lvl="0"/>
            <a:r>
              <a:rPr lang="en-US" altLang="en-US" noProof="0"/>
              <a:t>Click to edit Master title style</a:t>
            </a:r>
            <a:endParaRPr lang="en-US" altLang="en-US" noProof="0" dirty="0"/>
          </a:p>
        </p:txBody>
      </p:sp>
    </p:spTree>
    <p:extLst>
      <p:ext uri="{BB962C8B-B14F-4D97-AF65-F5344CB8AC3E}">
        <p14:creationId xmlns:p14="http://schemas.microsoft.com/office/powerpoint/2010/main" val="27908851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07955" y="1728800"/>
            <a:ext cx="11257733" cy="439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2116270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8_Custom Layout">
    <p:bg>
      <p:bgPr>
        <a:solidFill>
          <a:schemeClr val="bg1"/>
        </a:solidFill>
        <a:effectLst/>
      </p:bgPr>
    </p:bg>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
            <a:ext cx="11477810" cy="110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a:spLocks noGrp="1" noChangeArrowheads="1"/>
          </p:cNvSpPr>
          <p:nvPr>
            <p:ph idx="1"/>
          </p:nvPr>
        </p:nvSpPr>
        <p:spPr bwMode="auto">
          <a:xfrm>
            <a:off x="507934" y="1447800"/>
            <a:ext cx="11274663" cy="467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521909" y="13"/>
            <a:ext cx="9998646" cy="1104901"/>
          </a:xfrm>
        </p:spPr>
        <p:txBody>
          <a:bodyPr tIns="60949" bIns="60949"/>
          <a:lstStyle>
            <a:lvl1pPr>
              <a:defRPr>
                <a:solidFill>
                  <a:schemeClr val="bg1"/>
                </a:solidFill>
              </a:defRPr>
            </a:lvl1pPr>
          </a:lstStyle>
          <a:p>
            <a:r>
              <a:rPr lang="en-US"/>
              <a:t>Click to edit Master title style</a:t>
            </a:r>
            <a:endParaRPr lang="en-US" dirty="0"/>
          </a:p>
        </p:txBody>
      </p:sp>
      <p:sp>
        <p:nvSpPr>
          <p:cNvPr id="7" name="Slide Number Placeholder 5"/>
          <p:cNvSpPr txBox="1">
            <a:spLocks/>
          </p:cNvSpPr>
          <p:nvPr userDrawn="1"/>
        </p:nvSpPr>
        <p:spPr>
          <a:xfrm>
            <a:off x="5789757" y="6583680"/>
            <a:ext cx="609441" cy="274320"/>
          </a:xfrm>
          <a:prstGeom prst="rect">
            <a:avLst/>
          </a:prstGeom>
        </p:spPr>
        <p:txBody>
          <a:bodyPr vert="horz" lIns="121899" tIns="60949" rIns="121899" bIns="60949" rtlCol="0" anchor="ctr"/>
          <a:lstStyle>
            <a:defPPr>
              <a:defRPr lang="en-US"/>
            </a:defPPr>
            <a:lvl1pPr marL="0" algn="ctr" defTabSz="914400" rtl="0" eaLnBrk="1" latinLnBrk="0" hangingPunct="1">
              <a:defRPr sz="11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40544937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7_Custom Layout">
    <p:bg>
      <p:bgPr>
        <a:solidFill>
          <a:schemeClr val="bg1"/>
        </a:solidFill>
        <a:effectLst/>
      </p:bgPr>
    </p:bg>
    <p:spTree>
      <p:nvGrpSpPr>
        <p:cNvPr id="1" name=""/>
        <p:cNvGrpSpPr/>
        <p:nvPr/>
      </p:nvGrpSpPr>
      <p:grpSpPr>
        <a:xfrm>
          <a:off x="0" y="0"/>
          <a:ext cx="0" cy="0"/>
          <a:chOff x="0" y="0"/>
          <a:chExt cx="0" cy="0"/>
        </a:xfrm>
      </p:grpSpPr>
      <p:pic>
        <p:nvPicPr>
          <p:cNvPr id="6"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8" y="10"/>
            <a:ext cx="11384701"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bwMode="auto">
          <a:xfrm>
            <a:off x="507934" y="228600"/>
            <a:ext cx="10055781"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ctr"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8" name="Rectangle 3"/>
          <p:cNvSpPr>
            <a:spLocks noGrp="1" noChangeArrowheads="1"/>
          </p:cNvSpPr>
          <p:nvPr>
            <p:ph idx="1"/>
          </p:nvPr>
        </p:nvSpPr>
        <p:spPr bwMode="auto">
          <a:xfrm>
            <a:off x="507934" y="2133604"/>
            <a:ext cx="11274663"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txBox="1">
            <a:spLocks/>
          </p:cNvSpPr>
          <p:nvPr userDrawn="1"/>
        </p:nvSpPr>
        <p:spPr>
          <a:xfrm>
            <a:off x="5789757" y="6583680"/>
            <a:ext cx="609441" cy="274320"/>
          </a:xfrm>
          <a:prstGeom prst="rect">
            <a:avLst/>
          </a:prstGeom>
        </p:spPr>
        <p:txBody>
          <a:bodyPr vert="horz" lIns="121899" tIns="60949" rIns="121899" bIns="60949" rtlCol="0" anchor="ctr"/>
          <a:lstStyle>
            <a:defPPr>
              <a:defRPr lang="en-US"/>
            </a:defPPr>
            <a:lvl1pPr marL="0" algn="ctr" defTabSz="914400" rtl="0" eaLnBrk="1" latinLnBrk="0" hangingPunct="1">
              <a:defRPr sz="11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6194869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pic>
        <p:nvPicPr>
          <p:cNvPr id="8"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500"/>
          <a:stretch/>
        </p:blipFill>
        <p:spPr bwMode="auto">
          <a:xfrm>
            <a:off x="102" y="2438428"/>
            <a:ext cx="9658115"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609441" y="2537847"/>
            <a:ext cx="7922736" cy="2593848"/>
          </a:xfrm>
        </p:spPr>
        <p:txBody>
          <a:bodyPr tIns="0" bIns="0" anchor="ctr"/>
          <a:lstStyle>
            <a:lvl1pPr algn="l">
              <a:lnSpc>
                <a:spcPct val="95000"/>
              </a:lnSpc>
              <a:spcBef>
                <a:spcPts val="800"/>
              </a:spcBef>
              <a:defRPr sz="4300" b="1" cap="none"/>
            </a:lvl1pPr>
          </a:lstStyle>
          <a:p>
            <a:r>
              <a:rPr lang="en-US" dirty="0"/>
              <a:t>Type Section Title Here</a:t>
            </a:r>
          </a:p>
        </p:txBody>
      </p:sp>
      <p:sp>
        <p:nvSpPr>
          <p:cNvPr id="3" name="Text Placeholder 2"/>
          <p:cNvSpPr>
            <a:spLocks noGrp="1"/>
          </p:cNvSpPr>
          <p:nvPr>
            <p:ph type="body" idx="1"/>
          </p:nvPr>
        </p:nvSpPr>
        <p:spPr>
          <a:xfrm>
            <a:off x="599768" y="5402451"/>
            <a:ext cx="9373206" cy="1368552"/>
          </a:xfrm>
        </p:spPr>
        <p:txBody>
          <a:bodyPr anchor="t">
            <a:normAutofit/>
          </a:bodyPr>
          <a:lstStyle>
            <a:lvl1pPr marL="0" indent="0">
              <a:buNone/>
              <a:defRPr sz="32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2335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1" y="6509448"/>
            <a:ext cx="2844059" cy="212207"/>
          </a:xfrm>
          <a:prstGeom prst="rect">
            <a:avLst/>
          </a:prstGeom>
        </p:spPr>
        <p:txBody>
          <a:bodyPr lIns="121899" tIns="60949" rIns="121899" bIns="60949"/>
          <a:lstStyle/>
          <a:p>
            <a:pPr defTabSz="1218987"/>
            <a:endParaRPr lang="en-US" sz="2400" dirty="0">
              <a:solidFill>
                <a:srgbClr val="000000"/>
              </a:solidFill>
            </a:endParaRPr>
          </a:p>
        </p:txBody>
      </p:sp>
      <p:sp>
        <p:nvSpPr>
          <p:cNvPr id="4" name="Footer Placeholder 3"/>
          <p:cNvSpPr>
            <a:spLocks noGrp="1"/>
          </p:cNvSpPr>
          <p:nvPr>
            <p:ph type="ftr" sz="quarter" idx="11"/>
          </p:nvPr>
        </p:nvSpPr>
        <p:spPr>
          <a:xfrm>
            <a:off x="609441" y="6144302"/>
            <a:ext cx="9547913" cy="365125"/>
          </a:xfrm>
          <a:prstGeom prst="rect">
            <a:avLst/>
          </a:prstGeom>
        </p:spPr>
        <p:txBody>
          <a:bodyPr lIns="121899" tIns="60949" rIns="121899" bIns="60949"/>
          <a:lstStyle/>
          <a:p>
            <a:pPr defTabSz="1218987"/>
            <a:endParaRPr lang="en-US" sz="2400" dirty="0">
              <a:solidFill>
                <a:srgbClr val="000000"/>
              </a:solidFill>
            </a:endParaRPr>
          </a:p>
        </p:txBody>
      </p:sp>
      <p:sp>
        <p:nvSpPr>
          <p:cNvPr id="6"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7620938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pic>
        <p:nvPicPr>
          <p:cNvPr id="7" name="Picture 6" descr="Merk IFL white.png">
            <a:extLst>
              <a:ext uri="{FF2B5EF4-FFF2-40B4-BE49-F238E27FC236}">
                <a16:creationId xmlns="" xmlns:a16="http://schemas.microsoft.com/office/drawing/2014/main" id="{6358F2B1-7311-B14A-AD59-787B88F0ADF9}"/>
              </a:ext>
            </a:extLst>
          </p:cNvPr>
          <p:cNvPicPr>
            <a:picLocks noChangeAspect="1"/>
          </p:cNvPicPr>
          <p:nvPr userDrawn="1"/>
        </p:nvPicPr>
        <p:blipFill>
          <a:blip r:embed="rId3"/>
          <a:stretch>
            <a:fillRect/>
          </a:stretch>
        </p:blipFill>
        <p:spPr>
          <a:xfrm>
            <a:off x="8269949" y="4942085"/>
            <a:ext cx="3454583" cy="905452"/>
          </a:xfrm>
          <a:prstGeom prst="rect">
            <a:avLst/>
          </a:prstGeom>
        </p:spPr>
      </p:pic>
    </p:spTree>
    <p:extLst>
      <p:ext uri="{BB962C8B-B14F-4D97-AF65-F5344CB8AC3E}">
        <p14:creationId xmlns:p14="http://schemas.microsoft.com/office/powerpoint/2010/main" val="23372975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4004055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8" name="Picture 7"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0274496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681129083"/>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6743483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5174217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9803954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1864945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145378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8384858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838602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5738011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21291662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2593638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5269533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819490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1595469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9161680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0717504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322752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402613873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613741" y="1828807"/>
            <a:ext cx="10838745" cy="412420"/>
          </a:xfrm>
        </p:spPr>
        <p:txBody>
          <a:bodyPr wrap="square" tIns="0" rIns="0">
            <a:spAutoFit/>
          </a:bodyPr>
          <a:lstStyle>
            <a:lvl1pPr marL="0" indent="0">
              <a:buFontTx/>
              <a:buNone/>
              <a:defRPr sz="2400" b="0">
                <a:solidFill>
                  <a:schemeClr val="tx2"/>
                </a:solidFill>
                <a:latin typeface="+mj-lt"/>
              </a:defRPr>
            </a:lvl1pPr>
          </a:lstStyle>
          <a:p>
            <a:pPr lvl="0"/>
            <a:r>
              <a:rPr lang="en-US" altLang="en-US" noProof="0"/>
              <a:t>Click to edit Master subtitle style</a:t>
            </a:r>
            <a:endParaRPr lang="en-US" altLang="en-US" noProof="0" dirty="0"/>
          </a:p>
        </p:txBody>
      </p:sp>
      <p:sp>
        <p:nvSpPr>
          <p:cNvPr id="3" name="Text Placeholder 2"/>
          <p:cNvSpPr>
            <a:spLocks noGrp="1"/>
          </p:cNvSpPr>
          <p:nvPr>
            <p:ph type="body" sz="quarter" idx="10"/>
          </p:nvPr>
        </p:nvSpPr>
        <p:spPr>
          <a:xfrm>
            <a:off x="628488" y="5661188"/>
            <a:ext cx="3434455" cy="282575"/>
          </a:xfrm>
        </p:spPr>
        <p:txBody>
          <a:bodyPr/>
          <a:lstStyle>
            <a:lvl1pPr marL="0" indent="0">
              <a:buNone/>
              <a:defRPr sz="2400">
                <a:solidFill>
                  <a:schemeClr val="tx2"/>
                </a:solidFill>
                <a:latin typeface="+mj-lt"/>
              </a:defRPr>
            </a:lvl1pPr>
            <a:lvl2pPr marL="609493" indent="0">
              <a:buNone/>
              <a:defRPr sz="2400">
                <a:latin typeface="+mj-lt"/>
              </a:defRPr>
            </a:lvl2pPr>
            <a:lvl3pPr marL="1218987" indent="0">
              <a:buNone/>
              <a:defRPr sz="2400">
                <a:latin typeface="+mj-lt"/>
              </a:defRPr>
            </a:lvl3pPr>
            <a:lvl4pPr marL="1828480" indent="0">
              <a:buNone/>
              <a:defRPr sz="2400">
                <a:latin typeface="+mj-lt"/>
              </a:defRPr>
            </a:lvl4pPr>
            <a:lvl5pPr marL="2437973" indent="0">
              <a:buNone/>
              <a:defRPr sz="2400">
                <a:latin typeface="+mj-lt"/>
              </a:defRPr>
            </a:lvl5pPr>
          </a:lstStyle>
          <a:p>
            <a:pPr lvl="0"/>
            <a:r>
              <a:rPr lang="en-US"/>
              <a:t>Click to edit Master text styles</a:t>
            </a:r>
          </a:p>
        </p:txBody>
      </p:sp>
      <p:sp>
        <p:nvSpPr>
          <p:cNvPr id="7" name="Rectangle 2"/>
          <p:cNvSpPr>
            <a:spLocks noGrp="1" noChangeArrowheads="1"/>
          </p:cNvSpPr>
          <p:nvPr>
            <p:ph type="ctrTitle"/>
          </p:nvPr>
        </p:nvSpPr>
        <p:spPr>
          <a:xfrm>
            <a:off x="613763" y="1217433"/>
            <a:ext cx="10838743" cy="623760"/>
          </a:xfrm>
        </p:spPr>
        <p:txBody>
          <a:bodyPr wrap="square" tIns="0" rIns="0" bIns="0" anchor="ctr" anchorCtr="0">
            <a:spAutoFit/>
          </a:bodyPr>
          <a:lstStyle>
            <a:lvl1pPr>
              <a:defRPr>
                <a:solidFill>
                  <a:schemeClr val="tx2"/>
                </a:solidFill>
                <a:latin typeface="+mj-lt"/>
              </a:defRPr>
            </a:lvl1pPr>
          </a:lstStyle>
          <a:p>
            <a:pPr lvl="0"/>
            <a:r>
              <a:rPr lang="en-US" altLang="en-US" noProof="0"/>
              <a:t>Click to edit Master title style</a:t>
            </a:r>
            <a:endParaRPr lang="en-US" altLang="en-US" noProof="0" dirty="0"/>
          </a:p>
        </p:txBody>
      </p:sp>
    </p:spTree>
    <p:extLst>
      <p:ext uri="{BB962C8B-B14F-4D97-AF65-F5344CB8AC3E}">
        <p14:creationId xmlns:p14="http://schemas.microsoft.com/office/powerpoint/2010/main" val="20568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07955" y="1728800"/>
            <a:ext cx="11257733" cy="439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2959732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8_Custom Layout">
    <p:bg>
      <p:bgPr>
        <a:solidFill>
          <a:schemeClr val="bg1"/>
        </a:solidFill>
        <a:effectLst/>
      </p:bgPr>
    </p:bg>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
            <a:ext cx="11477810" cy="110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a:spLocks noGrp="1" noChangeArrowheads="1"/>
          </p:cNvSpPr>
          <p:nvPr>
            <p:ph idx="1"/>
          </p:nvPr>
        </p:nvSpPr>
        <p:spPr bwMode="auto">
          <a:xfrm>
            <a:off x="507934" y="1447800"/>
            <a:ext cx="11274663" cy="467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521909" y="13"/>
            <a:ext cx="9998646" cy="1104901"/>
          </a:xfrm>
        </p:spPr>
        <p:txBody>
          <a:bodyPr tIns="60949" bIns="60949"/>
          <a:lstStyle>
            <a:lvl1pPr>
              <a:defRPr>
                <a:solidFill>
                  <a:schemeClr val="bg1"/>
                </a:solidFill>
              </a:defRPr>
            </a:lvl1pPr>
          </a:lstStyle>
          <a:p>
            <a:r>
              <a:rPr lang="en-US"/>
              <a:t>Click to edit Master title style</a:t>
            </a:r>
            <a:endParaRPr lang="en-US" dirty="0"/>
          </a:p>
        </p:txBody>
      </p:sp>
      <p:sp>
        <p:nvSpPr>
          <p:cNvPr id="7" name="Slide Number Placeholder 5"/>
          <p:cNvSpPr txBox="1">
            <a:spLocks/>
          </p:cNvSpPr>
          <p:nvPr userDrawn="1"/>
        </p:nvSpPr>
        <p:spPr>
          <a:xfrm>
            <a:off x="5789757" y="6583680"/>
            <a:ext cx="609441" cy="274320"/>
          </a:xfrm>
          <a:prstGeom prst="rect">
            <a:avLst/>
          </a:prstGeom>
        </p:spPr>
        <p:txBody>
          <a:bodyPr vert="horz" lIns="121899" tIns="60949" rIns="121899" bIns="60949" rtlCol="0" anchor="ctr"/>
          <a:lstStyle>
            <a:defPPr>
              <a:defRPr lang="en-US"/>
            </a:defPPr>
            <a:lvl1pPr marL="0" algn="ctr" defTabSz="914400" rtl="0" eaLnBrk="1" latinLnBrk="0" hangingPunct="1">
              <a:defRPr sz="11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4945323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7_Custom Layout">
    <p:bg>
      <p:bgPr>
        <a:solidFill>
          <a:schemeClr val="bg1"/>
        </a:solidFill>
        <a:effectLst/>
      </p:bgPr>
    </p:bg>
    <p:spTree>
      <p:nvGrpSpPr>
        <p:cNvPr id="1" name=""/>
        <p:cNvGrpSpPr/>
        <p:nvPr/>
      </p:nvGrpSpPr>
      <p:grpSpPr>
        <a:xfrm>
          <a:off x="0" y="0"/>
          <a:ext cx="0" cy="0"/>
          <a:chOff x="0" y="0"/>
          <a:chExt cx="0" cy="0"/>
        </a:xfrm>
      </p:grpSpPr>
      <p:pic>
        <p:nvPicPr>
          <p:cNvPr id="6"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8" y="10"/>
            <a:ext cx="11384701"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nvPr>
        </p:nvSpPr>
        <p:spPr bwMode="auto">
          <a:xfrm>
            <a:off x="507934" y="228600"/>
            <a:ext cx="10055781"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ctr"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8" name="Rectangle 3"/>
          <p:cNvSpPr>
            <a:spLocks noGrp="1" noChangeArrowheads="1"/>
          </p:cNvSpPr>
          <p:nvPr>
            <p:ph idx="1"/>
          </p:nvPr>
        </p:nvSpPr>
        <p:spPr bwMode="auto">
          <a:xfrm>
            <a:off x="507934" y="2133604"/>
            <a:ext cx="11274663"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60949" rIns="0" bIns="6094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txBox="1">
            <a:spLocks/>
          </p:cNvSpPr>
          <p:nvPr userDrawn="1"/>
        </p:nvSpPr>
        <p:spPr>
          <a:xfrm>
            <a:off x="5789757" y="6583680"/>
            <a:ext cx="609441" cy="274320"/>
          </a:xfrm>
          <a:prstGeom prst="rect">
            <a:avLst/>
          </a:prstGeom>
        </p:spPr>
        <p:txBody>
          <a:bodyPr vert="horz" lIns="121899" tIns="60949" rIns="121899" bIns="60949" rtlCol="0" anchor="ctr"/>
          <a:lstStyle>
            <a:defPPr>
              <a:defRPr lang="en-US"/>
            </a:defPPr>
            <a:lvl1pPr marL="0" algn="ctr" defTabSz="914400" rtl="0" eaLnBrk="1" latinLnBrk="0" hangingPunct="1">
              <a:defRPr sz="11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1391667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pic>
        <p:nvPicPr>
          <p:cNvPr id="8"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500"/>
          <a:stretch/>
        </p:blipFill>
        <p:spPr bwMode="auto">
          <a:xfrm>
            <a:off x="102" y="2438428"/>
            <a:ext cx="9658115"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609441" y="2537847"/>
            <a:ext cx="7922736" cy="2593848"/>
          </a:xfrm>
        </p:spPr>
        <p:txBody>
          <a:bodyPr tIns="0" bIns="0" anchor="ctr"/>
          <a:lstStyle>
            <a:lvl1pPr algn="l">
              <a:lnSpc>
                <a:spcPct val="95000"/>
              </a:lnSpc>
              <a:spcBef>
                <a:spcPts val="800"/>
              </a:spcBef>
              <a:defRPr sz="4300" b="1" cap="none"/>
            </a:lvl1pPr>
          </a:lstStyle>
          <a:p>
            <a:r>
              <a:rPr lang="en-US" dirty="0"/>
              <a:t>Type Section Title Here</a:t>
            </a:r>
          </a:p>
        </p:txBody>
      </p:sp>
      <p:sp>
        <p:nvSpPr>
          <p:cNvPr id="3" name="Text Placeholder 2"/>
          <p:cNvSpPr>
            <a:spLocks noGrp="1"/>
          </p:cNvSpPr>
          <p:nvPr>
            <p:ph type="body" idx="1"/>
          </p:nvPr>
        </p:nvSpPr>
        <p:spPr>
          <a:xfrm>
            <a:off x="599768" y="5402451"/>
            <a:ext cx="9373206" cy="1368552"/>
          </a:xfrm>
        </p:spPr>
        <p:txBody>
          <a:bodyPr anchor="t">
            <a:normAutofit/>
          </a:bodyPr>
          <a:lstStyle>
            <a:lvl1pPr marL="0" indent="0">
              <a:buNone/>
              <a:defRPr sz="32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023814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1" y="6509448"/>
            <a:ext cx="2844059" cy="212207"/>
          </a:xfrm>
          <a:prstGeom prst="rect">
            <a:avLst/>
          </a:prstGeom>
        </p:spPr>
        <p:txBody>
          <a:bodyPr lIns="121899" tIns="60949" rIns="121899" bIns="60949"/>
          <a:lstStyle/>
          <a:p>
            <a:pPr defTabSz="1218987"/>
            <a:endParaRPr lang="en-US" sz="2400" dirty="0">
              <a:solidFill>
                <a:srgbClr val="000000"/>
              </a:solidFill>
            </a:endParaRPr>
          </a:p>
        </p:txBody>
      </p:sp>
      <p:sp>
        <p:nvSpPr>
          <p:cNvPr id="4" name="Footer Placeholder 3"/>
          <p:cNvSpPr>
            <a:spLocks noGrp="1"/>
          </p:cNvSpPr>
          <p:nvPr>
            <p:ph type="ftr" sz="quarter" idx="11"/>
          </p:nvPr>
        </p:nvSpPr>
        <p:spPr>
          <a:xfrm>
            <a:off x="609441" y="6144302"/>
            <a:ext cx="9547913" cy="365125"/>
          </a:xfrm>
          <a:prstGeom prst="rect">
            <a:avLst/>
          </a:prstGeom>
        </p:spPr>
        <p:txBody>
          <a:bodyPr lIns="121899" tIns="60949" rIns="121899" bIns="60949"/>
          <a:lstStyle/>
          <a:p>
            <a:pPr defTabSz="1218987"/>
            <a:endParaRPr lang="en-US" sz="2400" dirty="0">
              <a:solidFill>
                <a:srgbClr val="000000"/>
              </a:solidFill>
            </a:endParaRPr>
          </a:p>
        </p:txBody>
      </p:sp>
      <p:sp>
        <p:nvSpPr>
          <p:cNvPr id="6"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241880720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06" y="1535117"/>
            <a:ext cx="5385514" cy="639763"/>
          </a:xfrm>
        </p:spPr>
        <p:txBody>
          <a:bodyPr anchor="b"/>
          <a:lstStyle>
            <a:lvl1pPr marL="0" indent="0">
              <a:buNone/>
              <a:defRPr sz="3200" b="1">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65" y="1535117"/>
            <a:ext cx="5387630" cy="639763"/>
          </a:xfrm>
        </p:spPr>
        <p:txBody>
          <a:bodyPr anchor="b"/>
          <a:lstStyle>
            <a:lvl1pPr marL="0" indent="0">
              <a:buNone/>
              <a:defRPr sz="3200" b="1">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65"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lIns="121899" tIns="60949" rIns="121899" bIns="60949"/>
          <a:lstStyle/>
          <a:p>
            <a:pPr defTabSz="1218987"/>
            <a:endParaRPr lang="en-US" sz="2400" dirty="0">
              <a:solidFill>
                <a:srgbClr val="000000"/>
              </a:solidFill>
            </a:endParaRPr>
          </a:p>
        </p:txBody>
      </p:sp>
      <p:sp>
        <p:nvSpPr>
          <p:cNvPr id="8" name="Footer Placeholder 7"/>
          <p:cNvSpPr>
            <a:spLocks noGrp="1"/>
          </p:cNvSpPr>
          <p:nvPr>
            <p:ph type="ftr" sz="quarter" idx="11"/>
          </p:nvPr>
        </p:nvSpPr>
        <p:spPr/>
        <p:txBody>
          <a:bodyPr lIns="121899" tIns="60949" rIns="121899" bIns="60949"/>
          <a:lstStyle/>
          <a:p>
            <a:pPr defTabSz="1218987"/>
            <a:endParaRPr lang="en-US" sz="2400" dirty="0">
              <a:solidFill>
                <a:srgbClr val="000000"/>
              </a:solidFill>
            </a:endParaRPr>
          </a:p>
        </p:txBody>
      </p:sp>
      <p:sp>
        <p:nvSpPr>
          <p:cNvPr id="9" name="Slide Number Placeholder 8"/>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36010539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1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9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fld id="{64C47640-ECEC-E34E-A5C6-81F2A80A83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0578250"/>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solidFill>
                  <a:prstClr val="black"/>
                </a:solidFill>
              </a:rPr>
              <a:t>26Jan2016</a:t>
            </a:r>
            <a:endParaRPr lang="en-US"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DIA Pharmacovigilance and Risk Management Strategies 2016</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64C47640-ECEC-E34E-A5C6-81F2A80A839B}" type="slidenum">
              <a:rPr lang="en-US" smtClean="0">
                <a:solidFill>
                  <a:prstClr val="black"/>
                </a:solidFill>
              </a:rPr>
              <a:pPr/>
              <a:t>‹#›</a:t>
            </a:fld>
            <a:endParaRPr lang="en-US">
              <a:solidFill>
                <a:prstClr val="black"/>
              </a:solidFill>
            </a:endParaRPr>
          </a:p>
        </p:txBody>
      </p:sp>
      <p:sp>
        <p:nvSpPr>
          <p:cNvPr id="6" name="Content Placeholder 2"/>
          <p:cNvSpPr>
            <a:spLocks noGrp="1"/>
          </p:cNvSpPr>
          <p:nvPr>
            <p:ph sz="half" idx="1"/>
          </p:nvPr>
        </p:nvSpPr>
        <p:spPr>
          <a:xfrm>
            <a:off x="609441" y="1320891"/>
            <a:ext cx="5383398" cy="48222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2"/>
          </p:nvPr>
        </p:nvSpPr>
        <p:spPr>
          <a:xfrm>
            <a:off x="6195986" y="1329202"/>
            <a:ext cx="5383398" cy="482222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48790629"/>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9" name="Slide Number Placeholder 8"/>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207695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50"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3"/>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50"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7" name="Slide Number Placeholder 6"/>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7047551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11144" r="18955"/>
          <a:stretch/>
        </p:blipFill>
        <p:spPr>
          <a:xfrm>
            <a:off x="2310421" y="-1"/>
            <a:ext cx="9878405" cy="6093725"/>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166920" y="5991591"/>
            <a:ext cx="1569086" cy="642185"/>
          </a:xfrm>
          <a:prstGeom prst="rect">
            <a:avLst/>
          </a:prstGeom>
        </p:spPr>
      </p:pic>
      <p:sp>
        <p:nvSpPr>
          <p:cNvPr id="10"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11" name="Rectangle 3"/>
          <p:cNvSpPr>
            <a:spLocks noGrp="1" noChangeArrowheads="1"/>
          </p:cNvSpPr>
          <p:nvPr>
            <p:ph type="subTitle" idx="1"/>
          </p:nvPr>
        </p:nvSpPr>
        <p:spPr>
          <a:xfrm>
            <a:off x="552425" y="4927851"/>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3845592143"/>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3075" name="Rectangle 3"/>
          <p:cNvSpPr>
            <a:spLocks noGrp="1" noChangeArrowheads="1"/>
          </p:cNvSpPr>
          <p:nvPr>
            <p:ph type="subTitle" idx="1"/>
          </p:nvPr>
        </p:nvSpPr>
        <p:spPr>
          <a:xfrm>
            <a:off x="552425" y="4927851"/>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
        <p:nvSpPr>
          <p:cNvPr id="11" name="TextBox 10"/>
          <p:cNvSpPr txBox="1"/>
          <p:nvPr userDrawn="1"/>
        </p:nvSpPr>
        <p:spPr>
          <a:xfrm>
            <a:off x="8898279" y="6152647"/>
            <a:ext cx="2611612" cy="276999"/>
          </a:xfrm>
          <a:prstGeom prst="rect">
            <a:avLst/>
          </a:prstGeom>
          <a:noFill/>
        </p:spPr>
        <p:txBody>
          <a:bodyPr wrap="none" rtlCol="0">
            <a:spAutoFit/>
          </a:bodyPr>
          <a:lstStyle/>
          <a:p>
            <a:pPr algn="r" defTabSz="914400" fontAlgn="base">
              <a:lnSpc>
                <a:spcPct val="150000"/>
              </a:lnSpc>
              <a:spcBef>
                <a:spcPct val="0"/>
              </a:spcBef>
              <a:spcAft>
                <a:spcPct val="0"/>
              </a:spcAft>
            </a:pPr>
            <a:r>
              <a:rPr lang="en-US" sz="800" dirty="0">
                <a:solidFill>
                  <a:srgbClr val="FFFFFF"/>
                </a:solidFill>
              </a:rPr>
              <a:t>Company </a:t>
            </a:r>
            <a:r>
              <a:rPr lang="en-US" sz="800" dirty="0" smtClean="0">
                <a:solidFill>
                  <a:srgbClr val="FFFFFF"/>
                </a:solidFill>
              </a:rPr>
              <a:t>Confidential  © 2015 </a:t>
            </a:r>
            <a:r>
              <a:rPr lang="en-US" sz="800" dirty="0">
                <a:solidFill>
                  <a:srgbClr val="FFFFFF"/>
                </a:solidFill>
              </a:rPr>
              <a:t>Eli Lilly and Company</a:t>
            </a:r>
          </a:p>
        </p:txBody>
      </p:sp>
    </p:spTree>
    <p:extLst>
      <p:ext uri="{BB962C8B-B14F-4D97-AF65-F5344CB8AC3E}">
        <p14:creationId xmlns:p14="http://schemas.microsoft.com/office/powerpoint/2010/main" val="3413791871"/>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6"/>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6"/>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fld id="{64C47640-ECEC-E34E-A5C6-81F2A80A83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86005260"/>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solidFill>
                  <a:prstClr val="black"/>
                </a:solidFill>
              </a:rPr>
              <a:t>26Jan2016</a:t>
            </a:r>
            <a:endParaRPr lang="en-US"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DIA Pharmacovigilance and Risk Management Strategies 2016</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64C47640-ECEC-E34E-A5C6-81F2A80A839B}" type="slidenum">
              <a:rPr lang="en-US" smtClean="0">
                <a:solidFill>
                  <a:prstClr val="black"/>
                </a:solidFill>
              </a:rPr>
              <a:pPr/>
              <a:t>‹#›</a:t>
            </a:fld>
            <a:endParaRPr lang="en-US">
              <a:solidFill>
                <a:prstClr val="black"/>
              </a:solidFill>
            </a:endParaRPr>
          </a:p>
        </p:txBody>
      </p:sp>
      <p:sp>
        <p:nvSpPr>
          <p:cNvPr id="6" name="Content Placeholder 2"/>
          <p:cNvSpPr>
            <a:spLocks noGrp="1"/>
          </p:cNvSpPr>
          <p:nvPr>
            <p:ph sz="half" idx="1"/>
          </p:nvPr>
        </p:nvSpPr>
        <p:spPr>
          <a:xfrm>
            <a:off x="609441" y="1320891"/>
            <a:ext cx="5383398" cy="48222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2"/>
          </p:nvPr>
        </p:nvSpPr>
        <p:spPr>
          <a:xfrm>
            <a:off x="6195986" y="1329202"/>
            <a:ext cx="5383398" cy="482222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48265808"/>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9" name="Slide Number Placeholder 8"/>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097496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7"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3"/>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7"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7" name="Slide Number Placeholder 6"/>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458212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11144" r="18955"/>
          <a:stretch/>
        </p:blipFill>
        <p:spPr>
          <a:xfrm>
            <a:off x="2310421" y="-1"/>
            <a:ext cx="9878405" cy="6093725"/>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166920" y="5991587"/>
            <a:ext cx="1569086" cy="642185"/>
          </a:xfrm>
          <a:prstGeom prst="rect">
            <a:avLst/>
          </a:prstGeom>
        </p:spPr>
      </p:pic>
      <p:sp>
        <p:nvSpPr>
          <p:cNvPr id="10"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11" name="Rectangle 3"/>
          <p:cNvSpPr>
            <a:spLocks noGrp="1" noChangeArrowheads="1"/>
          </p:cNvSpPr>
          <p:nvPr>
            <p:ph type="subTitle" idx="1"/>
          </p:nvPr>
        </p:nvSpPr>
        <p:spPr>
          <a:xfrm>
            <a:off x="552422" y="4927847"/>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3628334488"/>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3075" name="Rectangle 3"/>
          <p:cNvSpPr>
            <a:spLocks noGrp="1" noChangeArrowheads="1"/>
          </p:cNvSpPr>
          <p:nvPr>
            <p:ph type="subTitle" idx="1"/>
          </p:nvPr>
        </p:nvSpPr>
        <p:spPr>
          <a:xfrm>
            <a:off x="552422" y="4927847"/>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
        <p:nvSpPr>
          <p:cNvPr id="11" name="TextBox 10"/>
          <p:cNvSpPr txBox="1"/>
          <p:nvPr userDrawn="1"/>
        </p:nvSpPr>
        <p:spPr>
          <a:xfrm>
            <a:off x="8898279" y="6152643"/>
            <a:ext cx="2611612" cy="276999"/>
          </a:xfrm>
          <a:prstGeom prst="rect">
            <a:avLst/>
          </a:prstGeom>
          <a:noFill/>
        </p:spPr>
        <p:txBody>
          <a:bodyPr wrap="none" rtlCol="0">
            <a:spAutoFit/>
          </a:bodyPr>
          <a:lstStyle/>
          <a:p>
            <a:pPr algn="r" defTabSz="914400" fontAlgn="base">
              <a:lnSpc>
                <a:spcPct val="150000"/>
              </a:lnSpc>
              <a:spcBef>
                <a:spcPct val="0"/>
              </a:spcBef>
              <a:spcAft>
                <a:spcPct val="0"/>
              </a:spcAft>
            </a:pPr>
            <a:r>
              <a:rPr lang="en-US" sz="800" dirty="0">
                <a:solidFill>
                  <a:srgbClr val="FFFFFF"/>
                </a:solidFill>
              </a:rPr>
              <a:t>Company </a:t>
            </a:r>
            <a:r>
              <a:rPr lang="en-US" sz="800" dirty="0" smtClean="0">
                <a:solidFill>
                  <a:srgbClr val="FFFFFF"/>
                </a:solidFill>
              </a:rPr>
              <a:t>Confidential  © 2015 </a:t>
            </a:r>
            <a:r>
              <a:rPr lang="en-US" sz="800" dirty="0">
                <a:solidFill>
                  <a:srgbClr val="FFFFFF"/>
                </a:solidFill>
              </a:rPr>
              <a:t>Eli Lilly and Company</a:t>
            </a:r>
          </a:p>
        </p:txBody>
      </p:sp>
    </p:spTree>
    <p:extLst>
      <p:ext uri="{BB962C8B-B14F-4D97-AF65-F5344CB8AC3E}">
        <p14:creationId xmlns:p14="http://schemas.microsoft.com/office/powerpoint/2010/main" val="3532570577"/>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fld id="{64C47640-ECEC-E34E-A5C6-81F2A80A83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45269610"/>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solidFill>
                  <a:prstClr val="black"/>
                </a:solidFill>
              </a:rPr>
              <a:t>26Jan2016</a:t>
            </a:r>
            <a:endParaRPr lang="en-US"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DIA Pharmacovigilance and Risk Management Strategies 2016</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64C47640-ECEC-E34E-A5C6-81F2A80A839B}" type="slidenum">
              <a:rPr lang="en-US" smtClean="0">
                <a:solidFill>
                  <a:prstClr val="black"/>
                </a:solidFill>
              </a:rPr>
              <a:pPr/>
              <a:t>‹#›</a:t>
            </a:fld>
            <a:endParaRPr lang="en-US">
              <a:solidFill>
                <a:prstClr val="black"/>
              </a:solidFill>
            </a:endParaRPr>
          </a:p>
        </p:txBody>
      </p:sp>
      <p:sp>
        <p:nvSpPr>
          <p:cNvPr id="6" name="Content Placeholder 2"/>
          <p:cNvSpPr>
            <a:spLocks noGrp="1"/>
          </p:cNvSpPr>
          <p:nvPr>
            <p:ph sz="half" idx="1"/>
          </p:nvPr>
        </p:nvSpPr>
        <p:spPr>
          <a:xfrm>
            <a:off x="609441" y="1320891"/>
            <a:ext cx="5383398" cy="48222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2"/>
          </p:nvPr>
        </p:nvSpPr>
        <p:spPr>
          <a:xfrm>
            <a:off x="6195986" y="1329202"/>
            <a:ext cx="5383398" cy="482222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06312360"/>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9" name="Slide Number Placeholder 8"/>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241199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3"/>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7" name="Slide Number Placeholder 6"/>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314875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11144" r="18955"/>
          <a:stretch/>
        </p:blipFill>
        <p:spPr>
          <a:xfrm>
            <a:off x="2310421" y="-1"/>
            <a:ext cx="9878405" cy="6093725"/>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166920" y="5991581"/>
            <a:ext cx="1569086" cy="642185"/>
          </a:xfrm>
          <a:prstGeom prst="rect">
            <a:avLst/>
          </a:prstGeom>
        </p:spPr>
      </p:pic>
      <p:sp>
        <p:nvSpPr>
          <p:cNvPr id="10"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11" name="Rectangle 3"/>
          <p:cNvSpPr>
            <a:spLocks noGrp="1" noChangeArrowheads="1"/>
          </p:cNvSpPr>
          <p:nvPr>
            <p:ph type="subTitle" idx="1"/>
          </p:nvPr>
        </p:nvSpPr>
        <p:spPr>
          <a:xfrm>
            <a:off x="552418" y="4927841"/>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757465243"/>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7" y="0"/>
            <a:ext cx="11376235" cy="1046352"/>
          </a:xfrm>
          <a:prstGeom prst="rect">
            <a:avLst/>
          </a:prstGeom>
          <a:blipFill>
            <a:blip r:embed="rId2" cstate="print"/>
            <a:stretch>
              <a:fillRect/>
            </a:stretch>
          </a:blipFill>
        </p:spPr>
        <p:txBody>
          <a:bodyPr wrap="square" lIns="0" tIns="0" rIns="0" bIns="0" rtlCol="0"/>
          <a:lstStyle/>
          <a:p>
            <a:pPr defTabSz="914400"/>
            <a:endParaRPr>
              <a:solidFill>
                <a:prstClr val="black"/>
              </a:solidFill>
            </a:endParaRPr>
          </a:p>
        </p:txBody>
      </p:sp>
      <p:sp>
        <p:nvSpPr>
          <p:cNvPr id="17" name="bk object 17"/>
          <p:cNvSpPr/>
          <p:nvPr/>
        </p:nvSpPr>
        <p:spPr>
          <a:xfrm>
            <a:off x="10480358" y="6367404"/>
            <a:ext cx="1294046" cy="283463"/>
          </a:xfrm>
          <a:prstGeom prst="rect">
            <a:avLst/>
          </a:prstGeom>
          <a:blipFill>
            <a:blip r:embed="rId3" cstate="print"/>
            <a:stretch>
              <a:fillRect/>
            </a:stretch>
          </a:blipFill>
        </p:spPr>
        <p:txBody>
          <a:bodyPr wrap="square" lIns="0" tIns="0" rIns="0" bIns="0" rtlCol="0"/>
          <a:lstStyle/>
          <a:p>
            <a:pPr defTabSz="914400"/>
            <a:endParaRPr>
              <a:solidFill>
                <a:prstClr val="black"/>
              </a:solidFill>
            </a:endParaRPr>
          </a:p>
        </p:txBody>
      </p:sp>
      <p:sp>
        <p:nvSpPr>
          <p:cNvPr id="2" name="Holder 2"/>
          <p:cNvSpPr>
            <a:spLocks noGrp="1"/>
          </p:cNvSpPr>
          <p:nvPr>
            <p:ph type="ctrTitle"/>
          </p:nvPr>
        </p:nvSpPr>
        <p:spPr>
          <a:xfrm>
            <a:off x="738982" y="2469251"/>
            <a:ext cx="10710858" cy="492443"/>
          </a:xfrm>
          <a:prstGeom prst="rect">
            <a:avLst/>
          </a:prstGeom>
        </p:spPr>
        <p:txBody>
          <a:bodyPr wrap="square" lIns="0" tIns="0" rIns="0" bIns="0">
            <a:spAutoFit/>
          </a:bodyPr>
          <a:lstStyle>
            <a:lvl1pPr>
              <a:defRPr sz="3200" b="0" i="0">
                <a:solidFill>
                  <a:srgbClr val="525B6B"/>
                </a:solidFill>
                <a:latin typeface="Garamond"/>
                <a:cs typeface="Garamond"/>
              </a:defRPr>
            </a:lvl1pPr>
          </a:lstStyle>
          <a:p>
            <a:endParaRPr/>
          </a:p>
        </p:txBody>
      </p:sp>
      <p:sp>
        <p:nvSpPr>
          <p:cNvPr id="3" name="Holder 3"/>
          <p:cNvSpPr>
            <a:spLocks noGrp="1"/>
          </p:cNvSpPr>
          <p:nvPr>
            <p:ph type="subTitle" idx="4"/>
          </p:nvPr>
        </p:nvSpPr>
        <p:spPr>
          <a:xfrm>
            <a:off x="1828326" y="3840480"/>
            <a:ext cx="8532176"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9/13/2018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800" b="0" i="0">
                <a:solidFill>
                  <a:srgbClr val="585858"/>
                </a:solidFill>
                <a:latin typeface="Arial"/>
                <a:cs typeface="Arial"/>
              </a:defRPr>
            </a:lvl1pPr>
          </a:lstStyle>
          <a:p>
            <a:pPr marL="183515"/>
            <a:fld id="{81D60167-4931-47E6-BA6A-407CBD079E47}" type="slidenum">
              <a:rPr sz="950" i="1" spc="15" dirty="0">
                <a:solidFill>
                  <a:srgbClr val="7E7E7E"/>
                </a:solidFill>
                <a:latin typeface="Century Gothic"/>
                <a:cs typeface="Century Gothic"/>
              </a:rPr>
              <a:pPr marL="183515"/>
              <a:t>‹#›</a:t>
            </a:fld>
            <a:endParaRPr sz="950">
              <a:latin typeface="Century Gothic"/>
              <a:cs typeface="Century Gothic"/>
            </a:endParaRPr>
          </a:p>
        </p:txBody>
      </p:sp>
    </p:spTree>
    <p:extLst>
      <p:ext uri="{BB962C8B-B14F-4D97-AF65-F5344CB8AC3E}">
        <p14:creationId xmlns:p14="http://schemas.microsoft.com/office/powerpoint/2010/main" val="209849274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9/13/2018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800" b="0" i="0">
                <a:solidFill>
                  <a:srgbClr val="585858"/>
                </a:solidFill>
                <a:latin typeface="Arial"/>
                <a:cs typeface="Arial"/>
              </a:defRPr>
            </a:lvl1pPr>
          </a:lstStyle>
          <a:p>
            <a:pPr marL="183515"/>
            <a:fld id="{81D60167-4931-47E6-BA6A-407CBD079E47}" type="slidenum">
              <a:rPr sz="950" i="1" spc="15" dirty="0">
                <a:solidFill>
                  <a:srgbClr val="7E7E7E"/>
                </a:solidFill>
                <a:latin typeface="Century Gothic"/>
                <a:cs typeface="Century Gothic"/>
              </a:rPr>
              <a:pPr marL="183515"/>
              <a:t>‹#›</a:t>
            </a:fld>
            <a:endParaRPr sz="950">
              <a:latin typeface="Century Gothic"/>
              <a:cs typeface="Century Gothic"/>
            </a:endParaRPr>
          </a:p>
        </p:txBody>
      </p:sp>
    </p:spTree>
    <p:extLst>
      <p:ext uri="{BB962C8B-B14F-4D97-AF65-F5344CB8AC3E}">
        <p14:creationId xmlns:p14="http://schemas.microsoft.com/office/powerpoint/2010/main" val="61951843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898729" y="1302237"/>
            <a:ext cx="5092220" cy="430887"/>
          </a:xfrm>
          <a:prstGeom prst="rect">
            <a:avLst/>
          </a:prstGeom>
        </p:spPr>
        <p:txBody>
          <a:bodyPr wrap="square" lIns="0" tIns="0" rIns="0" bIns="0">
            <a:spAutoFit/>
          </a:bodyPr>
          <a:lstStyle>
            <a:lvl1pPr>
              <a:defRPr sz="2800" b="0" i="0">
                <a:solidFill>
                  <a:srgbClr val="060605"/>
                </a:solidFill>
                <a:latin typeface="Calibri"/>
                <a:cs typeface="Calibri"/>
              </a:defRPr>
            </a:lvl1pPr>
          </a:lstStyle>
          <a:p>
            <a:endParaRPr/>
          </a:p>
        </p:txBody>
      </p:sp>
      <p:sp>
        <p:nvSpPr>
          <p:cNvPr id="4" name="Holder 4"/>
          <p:cNvSpPr>
            <a:spLocks noGrp="1"/>
          </p:cNvSpPr>
          <p:nvPr>
            <p:ph sz="half" idx="3"/>
          </p:nvPr>
        </p:nvSpPr>
        <p:spPr>
          <a:xfrm>
            <a:off x="6377698" y="1212364"/>
            <a:ext cx="4907694" cy="307777"/>
          </a:xfrm>
          <a:prstGeom prst="rect">
            <a:avLst/>
          </a:prstGeom>
        </p:spPr>
        <p:txBody>
          <a:bodyPr wrap="square" lIns="0" tIns="0" rIns="0" bIns="0">
            <a:spAutoFit/>
          </a:bodyPr>
          <a:lstStyle>
            <a:lvl1pPr>
              <a:defRPr sz="2000" b="1" i="0">
                <a:solidFill>
                  <a:schemeClr val="bg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9/13/2018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800" b="0" i="0">
                <a:solidFill>
                  <a:srgbClr val="585858"/>
                </a:solidFill>
                <a:latin typeface="Arial"/>
                <a:cs typeface="Arial"/>
              </a:defRPr>
            </a:lvl1pPr>
          </a:lstStyle>
          <a:p>
            <a:pPr marL="183515"/>
            <a:fld id="{81D60167-4931-47E6-BA6A-407CBD079E47}" type="slidenum">
              <a:rPr sz="950" i="1" spc="15" dirty="0">
                <a:solidFill>
                  <a:srgbClr val="7E7E7E"/>
                </a:solidFill>
                <a:latin typeface="Century Gothic"/>
                <a:cs typeface="Century Gothic"/>
              </a:rPr>
              <a:pPr marL="183515"/>
              <a:t>‹#›</a:t>
            </a:fld>
            <a:endParaRPr sz="950">
              <a:latin typeface="Century Gothic"/>
              <a:cs typeface="Century Gothic"/>
            </a:endParaRPr>
          </a:p>
        </p:txBody>
      </p:sp>
    </p:spTree>
    <p:extLst>
      <p:ext uri="{BB962C8B-B14F-4D97-AF65-F5344CB8AC3E}">
        <p14:creationId xmlns:p14="http://schemas.microsoft.com/office/powerpoint/2010/main" val="137789735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0974006" y="359670"/>
            <a:ext cx="739454" cy="477011"/>
          </a:xfrm>
          <a:prstGeom prst="rect">
            <a:avLst/>
          </a:prstGeom>
          <a:blipFill>
            <a:blip r:embed="rId2" cstate="print"/>
            <a:stretch>
              <a:fillRect/>
            </a:stretch>
          </a:blipFill>
        </p:spPr>
        <p:txBody>
          <a:bodyPr wrap="square" lIns="0" tIns="0" rIns="0" bIns="0" rtlCol="0"/>
          <a:lstStyle/>
          <a:p>
            <a:pPr defTabSz="914400"/>
            <a:endParaRPr>
              <a:solidFill>
                <a:prstClr val="black"/>
              </a:solidFill>
            </a:endParaRPr>
          </a:p>
        </p:txBody>
      </p:sp>
      <p:sp>
        <p:nvSpPr>
          <p:cNvPr id="17" name="bk object 17"/>
          <p:cNvSpPr/>
          <p:nvPr/>
        </p:nvSpPr>
        <p:spPr>
          <a:xfrm>
            <a:off x="499809" y="6323076"/>
            <a:ext cx="11219644" cy="0"/>
          </a:xfrm>
          <a:custGeom>
            <a:avLst/>
            <a:gdLst/>
            <a:ahLst/>
            <a:cxnLst/>
            <a:rect l="l" t="t" r="r" b="b"/>
            <a:pathLst>
              <a:path w="8416925">
                <a:moveTo>
                  <a:pt x="0" y="0"/>
                </a:moveTo>
                <a:lnTo>
                  <a:pt x="8416925" y="0"/>
                </a:lnTo>
              </a:path>
            </a:pathLst>
          </a:custGeom>
          <a:ln w="12192">
            <a:solidFill>
              <a:srgbClr val="9A8A7C"/>
            </a:solidFill>
          </a:ln>
        </p:spPr>
        <p:txBody>
          <a:bodyPr wrap="square" lIns="0" tIns="0" rIns="0" bIns="0" rtlCol="0"/>
          <a:lstStyle/>
          <a:p>
            <a:pPr defTabSz="914400"/>
            <a:endParaRPr>
              <a:solidFill>
                <a:prstClr val="black"/>
              </a:solidFill>
            </a:endParaRPr>
          </a:p>
        </p:txBody>
      </p:sp>
      <p:sp>
        <p:nvSpPr>
          <p:cNvPr id="18" name="bk object 18"/>
          <p:cNvSpPr/>
          <p:nvPr/>
        </p:nvSpPr>
        <p:spPr>
          <a:xfrm>
            <a:off x="499809" y="1075944"/>
            <a:ext cx="11219644" cy="0"/>
          </a:xfrm>
          <a:custGeom>
            <a:avLst/>
            <a:gdLst/>
            <a:ahLst/>
            <a:cxnLst/>
            <a:rect l="l" t="t" r="r" b="b"/>
            <a:pathLst>
              <a:path w="8416925">
                <a:moveTo>
                  <a:pt x="0" y="0"/>
                </a:moveTo>
                <a:lnTo>
                  <a:pt x="8416925" y="0"/>
                </a:lnTo>
              </a:path>
            </a:pathLst>
          </a:custGeom>
          <a:ln w="12192">
            <a:solidFill>
              <a:srgbClr val="FF6100"/>
            </a:solidFill>
          </a:ln>
        </p:spPr>
        <p:txBody>
          <a:bodyPr wrap="square" lIns="0" tIns="0" rIns="0" bIns="0" rtlCol="0"/>
          <a:lstStyle/>
          <a:p>
            <a:pPr defTabSz="914400"/>
            <a:endParaRPr>
              <a:solidFill>
                <a:prstClr val="black"/>
              </a:solidFill>
            </a:endParaRPr>
          </a:p>
        </p:txBody>
      </p:sp>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9/13/2018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800" b="0" i="0">
                <a:solidFill>
                  <a:srgbClr val="585858"/>
                </a:solidFill>
                <a:latin typeface="Arial"/>
                <a:cs typeface="Arial"/>
              </a:defRPr>
            </a:lvl1pPr>
          </a:lstStyle>
          <a:p>
            <a:pPr marL="183515"/>
            <a:fld id="{81D60167-4931-47E6-BA6A-407CBD079E47}" type="slidenum">
              <a:rPr sz="950" i="1" spc="15" dirty="0">
                <a:solidFill>
                  <a:srgbClr val="7E7E7E"/>
                </a:solidFill>
                <a:latin typeface="Century Gothic"/>
                <a:cs typeface="Century Gothic"/>
              </a:rPr>
              <a:pPr marL="183515"/>
              <a:t>‹#›</a:t>
            </a:fld>
            <a:endParaRPr sz="950">
              <a:latin typeface="Century Gothic"/>
              <a:cs typeface="Century Gothic"/>
            </a:endParaRPr>
          </a:p>
        </p:txBody>
      </p:sp>
    </p:spTree>
    <p:extLst>
      <p:ext uri="{BB962C8B-B14F-4D97-AF65-F5344CB8AC3E}">
        <p14:creationId xmlns:p14="http://schemas.microsoft.com/office/powerpoint/2010/main" val="47140414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9/13/2018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800" b="0" i="0">
                <a:solidFill>
                  <a:srgbClr val="585858"/>
                </a:solidFill>
                <a:latin typeface="Arial"/>
                <a:cs typeface="Arial"/>
              </a:defRPr>
            </a:lvl1pPr>
          </a:lstStyle>
          <a:p>
            <a:pPr marL="183515"/>
            <a:fld id="{81D60167-4931-47E6-BA6A-407CBD079E47}" type="slidenum">
              <a:rPr sz="950" i="1" spc="15" dirty="0">
                <a:solidFill>
                  <a:srgbClr val="7E7E7E"/>
                </a:solidFill>
                <a:latin typeface="Century Gothic"/>
                <a:cs typeface="Century Gothic"/>
              </a:rPr>
              <a:pPr marL="183515"/>
              <a:t>‹#›</a:t>
            </a:fld>
            <a:endParaRPr sz="950">
              <a:latin typeface="Century Gothic"/>
              <a:cs typeface="Century Gothic"/>
            </a:endParaRPr>
          </a:p>
        </p:txBody>
      </p:sp>
    </p:spTree>
    <p:extLst>
      <p:ext uri="{BB962C8B-B14F-4D97-AF65-F5344CB8AC3E}">
        <p14:creationId xmlns:p14="http://schemas.microsoft.com/office/powerpoint/2010/main" val="74595984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625060"/>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auto">
      <p:bgPr>
        <a:solidFill>
          <a:schemeClr val="bg1"/>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59"/>
            <a:ext cx="5482854" cy="1463040"/>
          </a:xfrm>
        </p:spPr>
        <p:txBody>
          <a:bodyPr anchor="b"/>
          <a:lstStyle>
            <a:lvl1pPr>
              <a:lnSpc>
                <a:spcPct val="85000"/>
              </a:lnSpc>
              <a:defRPr sz="3200">
                <a:solidFill>
                  <a:srgbClr val="702082"/>
                </a:solidFill>
              </a:defRPr>
            </a:lvl1pPr>
          </a:lstStyle>
          <a:p>
            <a:pPr lvl="0"/>
            <a:r>
              <a:rPr lang="en-US" noProof="0" dirty="0" smtClean="0"/>
              <a:t>TITLE CALIBRI 32PT, </a:t>
            </a:r>
            <a:br>
              <a:rPr lang="en-US" noProof="0" dirty="0" smtClean="0"/>
            </a:br>
            <a:r>
              <a:rPr lang="en-US" noProof="0" dirty="0" smtClean="0"/>
              <a:t>ALL CAPS, DARK BLUE</a:t>
            </a:r>
          </a:p>
        </p:txBody>
      </p:sp>
      <p:sp>
        <p:nvSpPr>
          <p:cNvPr id="48131"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smtClean="0"/>
              <a:t>Subhead Calibri 14pt, Black</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defTabSz="914400"/>
            <a:fld id="{B146303D-4D13-492A-8CD2-B4A5E445567A}" type="datetimeFigureOut">
              <a:rPr lang="en-US" smtClean="0">
                <a:solidFill>
                  <a:srgbClr val="070605"/>
                </a:solidFill>
              </a:rPr>
              <a:pPr defTabSz="914400"/>
              <a:t>9/13/2018</a:t>
            </a:fld>
            <a:endParaRPr lang="en-US">
              <a:solidFill>
                <a:srgbClr val="070605"/>
              </a:solidFill>
            </a:endParaRPr>
          </a:p>
        </p:txBody>
      </p:sp>
      <p:pic>
        <p:nvPicPr>
          <p:cNvPr id="48134" name="Picture 12" descr="AbbVieLogo_Standard_RGB.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702082"/>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Tree>
    <p:extLst>
      <p:ext uri="{BB962C8B-B14F-4D97-AF65-F5344CB8AC3E}">
        <p14:creationId xmlns:p14="http://schemas.microsoft.com/office/powerpoint/2010/main" val="3702912003"/>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2_Title Slide">
    <p:bg bwMode="auto">
      <p:bgPr>
        <a:solidFill>
          <a:schemeClr val="bg1"/>
        </a:solidFill>
        <a:effectLst/>
      </p:bgPr>
    </p:bg>
    <p:spTree>
      <p:nvGrpSpPr>
        <p:cNvPr id="1" name=""/>
        <p:cNvGrpSpPr/>
        <p:nvPr/>
      </p:nvGrpSpPr>
      <p:grpSpPr>
        <a:xfrm>
          <a:off x="0" y="0"/>
          <a:ext cx="0" cy="0"/>
          <a:chOff x="0" y="0"/>
          <a:chExt cx="0" cy="0"/>
        </a:xfrm>
      </p:grpSpPr>
      <p:sp>
        <p:nvSpPr>
          <p:cNvPr id="48130" name="Title Placeholder 1"/>
          <p:cNvSpPr>
            <a:spLocks noGrp="1"/>
          </p:cNvSpPr>
          <p:nvPr>
            <p:ph type="ctrTitle" hasCustomPrompt="1"/>
          </p:nvPr>
        </p:nvSpPr>
        <p:spPr>
          <a:xfrm>
            <a:off x="548075" y="2194560"/>
            <a:ext cx="5482854" cy="1463040"/>
          </a:xfrm>
        </p:spPr>
        <p:txBody>
          <a:bodyPr anchor="b"/>
          <a:lstStyle>
            <a:lvl1pPr>
              <a:lnSpc>
                <a:spcPct val="85000"/>
              </a:lnSpc>
              <a:defRPr sz="3200">
                <a:solidFill>
                  <a:srgbClr val="84BD00"/>
                </a:solidFill>
              </a:defRPr>
            </a:lvl1pPr>
          </a:lstStyle>
          <a:p>
            <a:pPr lvl="0"/>
            <a:r>
              <a:rPr lang="en-US" noProof="0" dirty="0" smtClean="0"/>
              <a:t>TITLE CALIBRI 32PT, </a:t>
            </a:r>
            <a:br>
              <a:rPr lang="en-US" noProof="0" dirty="0" smtClean="0"/>
            </a:br>
            <a:r>
              <a:rPr lang="en-US" noProof="0" dirty="0" smtClean="0"/>
              <a:t>ALL CAPS, GRASS GREEN</a:t>
            </a:r>
          </a:p>
        </p:txBody>
      </p:sp>
      <p:sp>
        <p:nvSpPr>
          <p:cNvPr id="48131"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smtClean="0"/>
              <a:t>Subhead Calibri 14pt, Black</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defTabSz="914400"/>
            <a:fld id="{B146303D-4D13-492A-8CD2-B4A5E445567A}" type="datetimeFigureOut">
              <a:rPr lang="en-US" smtClean="0">
                <a:solidFill>
                  <a:srgbClr val="070605"/>
                </a:solidFill>
              </a:rPr>
              <a:pPr defTabSz="914400"/>
              <a:t>9/13/2018</a:t>
            </a:fld>
            <a:endParaRPr lang="en-US">
              <a:solidFill>
                <a:srgbClr val="070605"/>
              </a:solidFill>
            </a:endParaRPr>
          </a:p>
        </p:txBody>
      </p:sp>
      <p:pic>
        <p:nvPicPr>
          <p:cNvPr id="48134" name="Picture 12" descr="AbbVieLogo_Standard_RGB.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hlink"/>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Tree>
    <p:extLst>
      <p:ext uri="{BB962C8B-B14F-4D97-AF65-F5344CB8AC3E}">
        <p14:creationId xmlns:p14="http://schemas.microsoft.com/office/powerpoint/2010/main" val="206202600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3_Title Slide">
    <p:spTree>
      <p:nvGrpSpPr>
        <p:cNvPr id="1" name=""/>
        <p:cNvGrpSpPr/>
        <p:nvPr/>
      </p:nvGrpSpPr>
      <p:grpSpPr>
        <a:xfrm>
          <a:off x="0" y="0"/>
          <a:ext cx="0" cy="0"/>
          <a:chOff x="0" y="0"/>
          <a:chExt cx="0" cy="0"/>
        </a:xfrm>
      </p:grpSpPr>
      <p:pic>
        <p:nvPicPr>
          <p:cNvPr id="7" name="Picture 12" descr="AbbVieLogo_Standard_RGB.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Placeholder 1"/>
          <p:cNvSpPr>
            <a:spLocks noGrp="1"/>
          </p:cNvSpPr>
          <p:nvPr>
            <p:ph type="ctrTitle" hasCustomPrompt="1"/>
          </p:nvPr>
        </p:nvSpPr>
        <p:spPr>
          <a:xfrm>
            <a:off x="548075" y="2194560"/>
            <a:ext cx="5482854" cy="1463040"/>
          </a:xfrm>
        </p:spPr>
        <p:txBody>
          <a:bodyPr anchor="b"/>
          <a:lstStyle>
            <a:lvl1pPr>
              <a:lnSpc>
                <a:spcPct val="85000"/>
              </a:lnSpc>
              <a:defRPr sz="3200">
                <a:solidFill>
                  <a:srgbClr val="00A9E0"/>
                </a:solidFill>
              </a:defRPr>
            </a:lvl1pPr>
          </a:lstStyle>
          <a:p>
            <a:pPr lvl="0"/>
            <a:r>
              <a:rPr lang="en-US" noProof="0" dirty="0" smtClean="0"/>
              <a:t>TITLE CALIBRI 32PT, </a:t>
            </a:r>
            <a:br>
              <a:rPr lang="en-US" noProof="0" dirty="0" smtClean="0"/>
            </a:br>
            <a:r>
              <a:rPr lang="en-US" noProof="0" dirty="0" smtClean="0"/>
              <a:t>ALL CAPS, LIGHT BLUE</a:t>
            </a:r>
          </a:p>
        </p:txBody>
      </p:sp>
      <p:sp>
        <p:nvSpPr>
          <p:cNvPr id="9" name="Text Placeholder 2"/>
          <p:cNvSpPr>
            <a:spLocks noGrp="1"/>
          </p:cNvSpPr>
          <p:nvPr>
            <p:ph type="subTitle" idx="1" hasCustomPrompt="1"/>
          </p:nvPr>
        </p:nvSpPr>
        <p:spPr>
          <a:xfrm>
            <a:off x="548076" y="3702050"/>
            <a:ext cx="4873413" cy="274638"/>
          </a:xfrm>
        </p:spPr>
        <p:txBody>
          <a:bodyPr anchor="t"/>
          <a:lstStyle>
            <a:lvl1pPr>
              <a:defRPr sz="1400">
                <a:solidFill>
                  <a:schemeClr val="tx1"/>
                </a:solidFill>
              </a:defRPr>
            </a:lvl1pPr>
          </a:lstStyle>
          <a:p>
            <a:pPr lvl="0"/>
            <a:r>
              <a:rPr lang="en-US" noProof="0" dirty="0" smtClean="0"/>
              <a:t>Subhead Calibri 14pt, Black</a:t>
            </a:r>
          </a:p>
        </p:txBody>
      </p:sp>
      <p:sp>
        <p:nvSpPr>
          <p:cNvPr id="10"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lvl1pPr>
          </a:lstStyle>
          <a:p>
            <a:pPr defTabSz="914400"/>
            <a:fld id="{B146303D-4D13-492A-8CD2-B4A5E445567A}" type="datetimeFigureOut">
              <a:rPr lang="en-US" smtClean="0">
                <a:solidFill>
                  <a:srgbClr val="070605"/>
                </a:solidFill>
              </a:rPr>
              <a:pPr defTabSz="914400"/>
              <a:t>9/13/2018</a:t>
            </a:fld>
            <a:endParaRPr lang="en-US">
              <a:solidFill>
                <a:srgbClr val="070605"/>
              </a:solidFill>
            </a:endParaRPr>
          </a:p>
        </p:txBody>
      </p:sp>
      <p:sp>
        <p:nvSpPr>
          <p:cNvPr id="11" name="Freeform 10"/>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00A9E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Tree>
    <p:extLst>
      <p:ext uri="{BB962C8B-B14F-4D97-AF65-F5344CB8AC3E}">
        <p14:creationId xmlns:p14="http://schemas.microsoft.com/office/powerpoint/2010/main" val="294881791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1_Divider Slide">
    <p:bg bwMode="auto">
      <p:bgPr>
        <a:solidFill>
          <a:srgbClr val="071D49"/>
        </a:solidFill>
        <a:effectLst/>
      </p:bgPr>
    </p:bg>
    <p:spTree>
      <p:nvGrpSpPr>
        <p:cNvPr id="1" name=""/>
        <p:cNvGrpSpPr/>
        <p:nvPr/>
      </p:nvGrpSpPr>
      <p:grpSpPr>
        <a:xfrm>
          <a:off x="0" y="0"/>
          <a:ext cx="0" cy="0"/>
          <a:chOff x="0" y="0"/>
          <a:chExt cx="0" cy="0"/>
        </a:xfrm>
      </p:grpSpPr>
      <p:sp>
        <p:nvSpPr>
          <p:cNvPr id="23555" name="Title Placeholder 1"/>
          <p:cNvSpPr>
            <a:spLocks noGrp="1"/>
          </p:cNvSpPr>
          <p:nvPr>
            <p:ph type="ctrTitle" hasCustomPrompt="1"/>
          </p:nvPr>
        </p:nvSpPr>
        <p:spPr bwMode="gray">
          <a:xfrm>
            <a:off x="548075" y="2194559"/>
            <a:ext cx="5482854" cy="1463040"/>
          </a:xfrm>
        </p:spPr>
        <p:txBody>
          <a:bodyPr anchor="b"/>
          <a:lstStyle>
            <a:lvl1pPr>
              <a:lnSpc>
                <a:spcPct val="85000"/>
              </a:lnSpc>
              <a:defRPr sz="3200" smtClean="0">
                <a:solidFill>
                  <a:schemeClr val="bg1"/>
                </a:solidFill>
              </a:defRPr>
            </a:lvl1pPr>
          </a:lstStyle>
          <a:p>
            <a:pPr lvl="0"/>
            <a:r>
              <a:rPr lang="en-US" noProof="0" dirty="0" smtClean="0"/>
              <a:t>DIVIDER TITLES CALIBRI 32PT, ALL CAPS, WHITE</a:t>
            </a:r>
          </a:p>
        </p:txBody>
      </p:sp>
      <p:pic>
        <p:nvPicPr>
          <p:cNvPr id="23562"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
        <p:nvSpPr>
          <p:cNvPr id="9" name="Text Placeholder 2"/>
          <p:cNvSpPr>
            <a:spLocks noGrp="1"/>
          </p:cNvSpPr>
          <p:nvPr>
            <p:ph type="subTitle" idx="1" hasCustomPrompt="1"/>
          </p:nvPr>
        </p:nvSpPr>
        <p:spPr>
          <a:xfrm>
            <a:off x="548076" y="3702050"/>
            <a:ext cx="4873413" cy="694944"/>
          </a:xfrm>
        </p:spPr>
        <p:txBody>
          <a:bodyPr anchor="b"/>
          <a:lstStyle>
            <a:lvl1pPr>
              <a:defRPr sz="1400">
                <a:solidFill>
                  <a:srgbClr val="7DA1C4"/>
                </a:solidFill>
              </a:defRPr>
            </a:lvl1pPr>
          </a:lstStyle>
          <a:p>
            <a:pPr lvl="0"/>
            <a:r>
              <a:rPr lang="en-US" dirty="0" smtClean="0"/>
              <a:t>Enter subhead here; change text color to best contrast against chosen background (image or solid fill)</a:t>
            </a:r>
            <a:endParaRPr lang="en-GB" dirty="0"/>
          </a:p>
        </p:txBody>
      </p:sp>
    </p:spTree>
    <p:extLst>
      <p:ext uri="{BB962C8B-B14F-4D97-AF65-F5344CB8AC3E}">
        <p14:creationId xmlns:p14="http://schemas.microsoft.com/office/powerpoint/2010/main" val="176748551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4_Title Slide">
    <p:bg bwMode="auto">
      <p:bgPr>
        <a:solidFill>
          <a:schemeClr val="tx1"/>
        </a:solidFill>
        <a:effectLst/>
      </p:bgPr>
    </p:bg>
    <p:spTree>
      <p:nvGrpSpPr>
        <p:cNvPr id="1" name=""/>
        <p:cNvGrpSpPr/>
        <p:nvPr/>
      </p:nvGrpSpPr>
      <p:grpSpPr>
        <a:xfrm>
          <a:off x="0" y="0"/>
          <a:ext cx="0" cy="0"/>
          <a:chOff x="0" y="0"/>
          <a:chExt cx="0" cy="0"/>
        </a:xfrm>
      </p:grpSpPr>
      <p:sp>
        <p:nvSpPr>
          <p:cNvPr id="23555" name="Title Placeholder 1"/>
          <p:cNvSpPr>
            <a:spLocks noGrp="1"/>
          </p:cNvSpPr>
          <p:nvPr>
            <p:ph type="ctrTitle" hasCustomPrompt="1"/>
          </p:nvPr>
        </p:nvSpPr>
        <p:spPr bwMode="gray">
          <a:xfrm>
            <a:off x="548075" y="2194560"/>
            <a:ext cx="5482854" cy="1463040"/>
          </a:xfrm>
        </p:spPr>
        <p:txBody>
          <a:bodyPr/>
          <a:lstStyle>
            <a:lvl1pPr>
              <a:lnSpc>
                <a:spcPct val="85000"/>
              </a:lnSpc>
              <a:defRPr sz="3200" smtClean="0">
                <a:solidFill>
                  <a:srgbClr val="F1B434"/>
                </a:solidFill>
              </a:defRPr>
            </a:lvl1pPr>
          </a:lstStyle>
          <a:p>
            <a:pPr lvl="0"/>
            <a:r>
              <a:rPr lang="en-US" noProof="0" dirty="0" smtClean="0"/>
              <a:t>TITLE CALIBRI 32PT, </a:t>
            </a:r>
            <a:br>
              <a:rPr lang="en-US" noProof="0" dirty="0" smtClean="0"/>
            </a:br>
            <a:r>
              <a:rPr lang="en-US" noProof="0" dirty="0" smtClean="0"/>
              <a:t>ALL CAPS, YELLOW</a:t>
            </a:r>
          </a:p>
        </p:txBody>
      </p:sp>
      <p:sp>
        <p:nvSpPr>
          <p:cNvPr id="23556" name="Text Placeholder 2"/>
          <p:cNvSpPr>
            <a:spLocks noGrp="1"/>
          </p:cNvSpPr>
          <p:nvPr>
            <p:ph type="subTitle" idx="1" hasCustomPrompt="1"/>
          </p:nvPr>
        </p:nvSpPr>
        <p:spPr bwMode="gray">
          <a:xfrm>
            <a:off x="548076" y="3702050"/>
            <a:ext cx="4873413" cy="274638"/>
          </a:xfrm>
        </p:spPr>
        <p:txBody>
          <a:bodyPr/>
          <a:lstStyle>
            <a:lvl1pPr>
              <a:lnSpc>
                <a:spcPct val="75000"/>
              </a:lnSpc>
              <a:defRPr sz="1400" smtClean="0">
                <a:solidFill>
                  <a:schemeClr val="bg1"/>
                </a:solidFill>
              </a:defRPr>
            </a:lvl1pPr>
          </a:lstStyle>
          <a:p>
            <a:pPr lvl="0"/>
            <a:r>
              <a:rPr lang="en-US" noProof="0" dirty="0" smtClean="0"/>
              <a:t>Subhead Calibri 14pt, White</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solidFill>
                  <a:schemeClr val="bg1"/>
                </a:solidFill>
              </a:defRPr>
            </a:lvl1pPr>
          </a:lstStyle>
          <a:p>
            <a:pPr defTabSz="914400"/>
            <a:fld id="{B146303D-4D13-492A-8CD2-B4A5E445567A}" type="datetimeFigureOut">
              <a:rPr lang="en-US" smtClean="0">
                <a:solidFill>
                  <a:srgbClr val="FFFFFF"/>
                </a:solidFill>
              </a:rPr>
              <a:pPr defTabSz="914400"/>
              <a:t>9/13/2018</a:t>
            </a:fld>
            <a:endParaRPr lang="en-US">
              <a:solidFill>
                <a:srgbClr val="FFFFFF"/>
              </a:solidFill>
            </a:endParaRPr>
          </a:p>
        </p:txBody>
      </p:sp>
      <p:pic>
        <p:nvPicPr>
          <p:cNvPr id="23562"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F1B434"/>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Tree>
    <p:extLst>
      <p:ext uri="{BB962C8B-B14F-4D97-AF65-F5344CB8AC3E}">
        <p14:creationId xmlns:p14="http://schemas.microsoft.com/office/powerpoint/2010/main" val="234020982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5_Title Slide">
    <p:bg bwMode="auto">
      <p:bgPr>
        <a:solidFill>
          <a:schemeClr val="tx1"/>
        </a:solidFill>
        <a:effectLst/>
      </p:bgPr>
    </p:bg>
    <p:spTree>
      <p:nvGrpSpPr>
        <p:cNvPr id="1" name=""/>
        <p:cNvGrpSpPr/>
        <p:nvPr/>
      </p:nvGrpSpPr>
      <p:grpSpPr>
        <a:xfrm>
          <a:off x="0" y="0"/>
          <a:ext cx="0" cy="0"/>
          <a:chOff x="0" y="0"/>
          <a:chExt cx="0" cy="0"/>
        </a:xfrm>
      </p:grpSpPr>
      <p:sp>
        <p:nvSpPr>
          <p:cNvPr id="9" name="Freeform 8"/>
          <p:cNvSpPr>
            <a:spLocks/>
          </p:cNvSpPr>
          <p:nvPr/>
        </p:nvSpPr>
        <p:spPr bwMode="gray">
          <a:xfrm>
            <a:off x="6092297" y="153273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84BD0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
        <p:nvSpPr>
          <p:cNvPr id="23555" name="Title Placeholder 1"/>
          <p:cNvSpPr>
            <a:spLocks noGrp="1"/>
          </p:cNvSpPr>
          <p:nvPr>
            <p:ph type="ctrTitle" hasCustomPrompt="1"/>
          </p:nvPr>
        </p:nvSpPr>
        <p:spPr bwMode="gray">
          <a:xfrm>
            <a:off x="548075" y="2194560"/>
            <a:ext cx="5482854" cy="1463040"/>
          </a:xfrm>
        </p:spPr>
        <p:txBody>
          <a:bodyPr/>
          <a:lstStyle>
            <a:lvl1pPr>
              <a:lnSpc>
                <a:spcPct val="85000"/>
              </a:lnSpc>
              <a:defRPr sz="3200" smtClean="0">
                <a:solidFill>
                  <a:srgbClr val="84BD00"/>
                </a:solidFill>
              </a:defRPr>
            </a:lvl1pPr>
          </a:lstStyle>
          <a:p>
            <a:pPr lvl="0"/>
            <a:r>
              <a:rPr lang="en-US" noProof="0" dirty="0" smtClean="0"/>
              <a:t>TITLE CALIBRI 32PT, </a:t>
            </a:r>
            <a:br>
              <a:rPr lang="en-US" noProof="0" dirty="0" smtClean="0"/>
            </a:br>
            <a:r>
              <a:rPr lang="en-US" noProof="0" dirty="0" smtClean="0"/>
              <a:t>ALL CAPS, GRASS GREEN</a:t>
            </a:r>
          </a:p>
        </p:txBody>
      </p:sp>
      <p:sp>
        <p:nvSpPr>
          <p:cNvPr id="23556" name="Text Placeholder 2"/>
          <p:cNvSpPr>
            <a:spLocks noGrp="1"/>
          </p:cNvSpPr>
          <p:nvPr>
            <p:ph type="subTitle" idx="1" hasCustomPrompt="1"/>
          </p:nvPr>
        </p:nvSpPr>
        <p:spPr bwMode="gray">
          <a:xfrm>
            <a:off x="548076" y="3702050"/>
            <a:ext cx="4873413" cy="274638"/>
          </a:xfrm>
        </p:spPr>
        <p:txBody>
          <a:bodyPr/>
          <a:lstStyle>
            <a:lvl1pPr>
              <a:lnSpc>
                <a:spcPct val="75000"/>
              </a:lnSpc>
              <a:defRPr sz="1400" smtClean="0">
                <a:solidFill>
                  <a:schemeClr val="bg1"/>
                </a:solidFill>
              </a:defRPr>
            </a:lvl1pPr>
          </a:lstStyle>
          <a:p>
            <a:pPr lvl="0"/>
            <a:r>
              <a:rPr lang="en-US" noProof="0" dirty="0" smtClean="0"/>
              <a:t>Subhead Calibri 14pt, White</a:t>
            </a:r>
          </a:p>
        </p:txBody>
      </p:sp>
      <p:sp>
        <p:nvSpPr>
          <p:cNvPr id="4"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solidFill>
                  <a:schemeClr val="bg1"/>
                </a:solidFill>
              </a:defRPr>
            </a:lvl1pPr>
          </a:lstStyle>
          <a:p>
            <a:pPr defTabSz="914400"/>
            <a:fld id="{B146303D-4D13-492A-8CD2-B4A5E445567A}" type="datetimeFigureOut">
              <a:rPr lang="en-US" smtClean="0">
                <a:solidFill>
                  <a:srgbClr val="FFFFFF"/>
                </a:solidFill>
              </a:rPr>
              <a:pPr defTabSz="914400"/>
              <a:t>9/13/2018</a:t>
            </a:fld>
            <a:endParaRPr lang="en-US">
              <a:solidFill>
                <a:srgbClr val="FFFFFF"/>
              </a:solidFill>
            </a:endParaRPr>
          </a:p>
        </p:txBody>
      </p:sp>
      <p:pic>
        <p:nvPicPr>
          <p:cNvPr id="23562"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948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3_Title Layout">
    <p:bg>
      <p:bgPr>
        <a:solidFill>
          <a:schemeClr val="tx1"/>
        </a:solidFill>
        <a:effectLst/>
      </p:bgPr>
    </p:bg>
    <p:spTree>
      <p:nvGrpSpPr>
        <p:cNvPr id="1" name=""/>
        <p:cNvGrpSpPr/>
        <p:nvPr/>
      </p:nvGrpSpPr>
      <p:grpSpPr>
        <a:xfrm>
          <a:off x="0" y="0"/>
          <a:ext cx="0" cy="0"/>
          <a:chOff x="0" y="0"/>
          <a:chExt cx="0" cy="0"/>
        </a:xfrm>
      </p:grpSpPr>
      <p:sp>
        <p:nvSpPr>
          <p:cNvPr id="5" name="Title Placeholder 1"/>
          <p:cNvSpPr>
            <a:spLocks noGrp="1"/>
          </p:cNvSpPr>
          <p:nvPr>
            <p:ph type="ctrTitle" hasCustomPrompt="1"/>
          </p:nvPr>
        </p:nvSpPr>
        <p:spPr bwMode="gray">
          <a:xfrm>
            <a:off x="548075" y="2194560"/>
            <a:ext cx="5482854" cy="1463040"/>
          </a:xfrm>
        </p:spPr>
        <p:txBody>
          <a:bodyPr/>
          <a:lstStyle>
            <a:lvl1pPr>
              <a:lnSpc>
                <a:spcPct val="85000"/>
              </a:lnSpc>
              <a:defRPr sz="3200" smtClean="0">
                <a:solidFill>
                  <a:srgbClr val="7DA1C4"/>
                </a:solidFill>
              </a:defRPr>
            </a:lvl1pPr>
          </a:lstStyle>
          <a:p>
            <a:pPr lvl="0"/>
            <a:r>
              <a:rPr lang="en-US" noProof="0" dirty="0" smtClean="0"/>
              <a:t>TITLE CALIBRI 32PT, </a:t>
            </a:r>
            <a:br>
              <a:rPr lang="en-US" noProof="0" dirty="0" smtClean="0"/>
            </a:br>
            <a:r>
              <a:rPr lang="en-US" noProof="0" dirty="0" smtClean="0"/>
              <a:t>ALL CAPS, DARK GREY BLUE</a:t>
            </a:r>
          </a:p>
        </p:txBody>
      </p:sp>
      <p:sp>
        <p:nvSpPr>
          <p:cNvPr id="6" name="Text Placeholder 2"/>
          <p:cNvSpPr>
            <a:spLocks noGrp="1"/>
          </p:cNvSpPr>
          <p:nvPr>
            <p:ph type="subTitle" idx="1" hasCustomPrompt="1"/>
          </p:nvPr>
        </p:nvSpPr>
        <p:spPr bwMode="gray">
          <a:xfrm>
            <a:off x="548076" y="3702050"/>
            <a:ext cx="4873413" cy="274638"/>
          </a:xfrm>
        </p:spPr>
        <p:txBody>
          <a:bodyPr/>
          <a:lstStyle>
            <a:lvl1pPr>
              <a:lnSpc>
                <a:spcPct val="75000"/>
              </a:lnSpc>
              <a:defRPr sz="1400" smtClean="0">
                <a:solidFill>
                  <a:schemeClr val="bg1"/>
                </a:solidFill>
              </a:defRPr>
            </a:lvl1pPr>
          </a:lstStyle>
          <a:p>
            <a:pPr lvl="0"/>
            <a:r>
              <a:rPr lang="en-US" noProof="0" dirty="0" smtClean="0"/>
              <a:t>Subhead Calibri 14pt, White</a:t>
            </a:r>
          </a:p>
        </p:txBody>
      </p:sp>
      <p:sp>
        <p:nvSpPr>
          <p:cNvPr id="7" name="Date Placeholder 3"/>
          <p:cNvSpPr>
            <a:spLocks noGrp="1"/>
          </p:cNvSpPr>
          <p:nvPr>
            <p:ph type="dt" sz="half" idx="2"/>
          </p:nvPr>
        </p:nvSpPr>
        <p:spPr bwMode="gray">
          <a:xfrm>
            <a:off x="548076" y="4021138"/>
            <a:ext cx="2844059"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a:lnSpc>
                <a:spcPct val="100000"/>
              </a:lnSpc>
              <a:defRPr sz="1400">
                <a:solidFill>
                  <a:schemeClr val="bg1"/>
                </a:solidFill>
              </a:defRPr>
            </a:lvl1pPr>
          </a:lstStyle>
          <a:p>
            <a:pPr defTabSz="914400"/>
            <a:fld id="{B146303D-4D13-492A-8CD2-B4A5E445567A}" type="datetimeFigureOut">
              <a:rPr lang="en-US" smtClean="0">
                <a:solidFill>
                  <a:srgbClr val="FFFFFF"/>
                </a:solidFill>
              </a:rPr>
              <a:pPr defTabSz="914400"/>
              <a:t>9/13/2018</a:t>
            </a:fld>
            <a:endParaRPr lang="en-US">
              <a:solidFill>
                <a:srgbClr val="FFFFFF"/>
              </a:solidFill>
            </a:endParaRPr>
          </a:p>
        </p:txBody>
      </p:sp>
      <p:pic>
        <p:nvPicPr>
          <p:cNvPr id="8"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8"/>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A7BCD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Tree>
    <p:extLst>
      <p:ext uri="{BB962C8B-B14F-4D97-AF65-F5344CB8AC3E}">
        <p14:creationId xmlns:p14="http://schemas.microsoft.com/office/powerpoint/2010/main" val="5390737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2_Divider Slide">
    <p:bg bwMode="auto">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ctrTitle" hasCustomPrompt="1"/>
          </p:nvPr>
        </p:nvSpPr>
        <p:spPr>
          <a:xfrm>
            <a:off x="548075" y="2194560"/>
            <a:ext cx="5482854" cy="1463040"/>
          </a:xfrm>
        </p:spPr>
        <p:txBody>
          <a:bodyPr anchor="b"/>
          <a:lstStyle>
            <a:lvl1pPr>
              <a:lnSpc>
                <a:spcPct val="85000"/>
              </a:lnSpc>
              <a:defRPr sz="3200" baseline="0">
                <a:solidFill>
                  <a:srgbClr val="071D49"/>
                </a:solidFill>
              </a:defRPr>
            </a:lvl1pPr>
          </a:lstStyle>
          <a:p>
            <a:pPr lvl="0"/>
            <a:r>
              <a:rPr lang="en-US" dirty="0" smtClean="0"/>
              <a:t>DIVIDER TITLES CALIBRI 32PT, ALL CAPS, DARK BLUE</a:t>
            </a:r>
            <a:endParaRPr lang="en-US" noProof="0" dirty="0" smtClean="0"/>
          </a:p>
        </p:txBody>
      </p:sp>
      <p:sp>
        <p:nvSpPr>
          <p:cNvPr id="8" name="Text Placeholder 2"/>
          <p:cNvSpPr>
            <a:spLocks noGrp="1"/>
          </p:cNvSpPr>
          <p:nvPr>
            <p:ph type="subTitle" idx="1" hasCustomPrompt="1"/>
          </p:nvPr>
        </p:nvSpPr>
        <p:spPr>
          <a:xfrm>
            <a:off x="548076" y="3702050"/>
            <a:ext cx="4873413" cy="694944"/>
          </a:xfrm>
        </p:spPr>
        <p:txBody>
          <a:bodyPr anchor="b"/>
          <a:lstStyle>
            <a:lvl1pPr>
              <a:defRPr sz="1400">
                <a:solidFill>
                  <a:srgbClr val="2D2926"/>
                </a:solidFill>
              </a:defRPr>
            </a:lvl1pPr>
          </a:lstStyle>
          <a:p>
            <a:pPr lvl="0"/>
            <a:r>
              <a:rPr lang="en-US" dirty="0" smtClean="0"/>
              <a:t>Enter subhead here; change text color to best contrast against chosen background (image or solid fill)</a:t>
            </a:r>
            <a:endParaRPr lang="en-GB" dirty="0"/>
          </a:p>
        </p:txBody>
      </p:sp>
      <p:sp>
        <p:nvSpPr>
          <p:cNvPr id="9" name="Freeform 8"/>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rgbClr val="071D49"/>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pic>
        <p:nvPicPr>
          <p:cNvPr id="5" name="Picture 12" descr="AbbVieLogo_Standard_RGB.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7022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3_Divider Slide">
    <p:bg bwMode="auto">
      <p:bgPr>
        <a:solidFill>
          <a:srgbClr val="84BD00"/>
        </a:solidFill>
        <a:effectLst/>
      </p:bgPr>
    </p:bg>
    <p:spTree>
      <p:nvGrpSpPr>
        <p:cNvPr id="1" name=""/>
        <p:cNvGrpSpPr/>
        <p:nvPr/>
      </p:nvGrpSpPr>
      <p:grpSpPr>
        <a:xfrm>
          <a:off x="0" y="0"/>
          <a:ext cx="0" cy="0"/>
          <a:chOff x="0" y="0"/>
          <a:chExt cx="0" cy="0"/>
        </a:xfrm>
      </p:grpSpPr>
      <p:pic>
        <p:nvPicPr>
          <p:cNvPr id="23562"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
        <p:nvSpPr>
          <p:cNvPr id="9" name="Text Placeholder 2"/>
          <p:cNvSpPr>
            <a:spLocks noGrp="1"/>
          </p:cNvSpPr>
          <p:nvPr>
            <p:ph type="subTitle" idx="1" hasCustomPrompt="1"/>
          </p:nvPr>
        </p:nvSpPr>
        <p:spPr>
          <a:xfrm>
            <a:off x="548076" y="3702050"/>
            <a:ext cx="4873413" cy="694944"/>
          </a:xfrm>
        </p:spPr>
        <p:txBody>
          <a:bodyPr anchor="b"/>
          <a:lstStyle>
            <a:lvl1pPr>
              <a:defRPr sz="1400">
                <a:solidFill>
                  <a:srgbClr val="070605"/>
                </a:solidFill>
              </a:defRPr>
            </a:lvl1pPr>
          </a:lstStyle>
          <a:p>
            <a:pPr lvl="0"/>
            <a:r>
              <a:rPr lang="en-US" dirty="0" smtClean="0"/>
              <a:t>Enter subhead here; change text color to best contrast against chosen background (image or solid fill)</a:t>
            </a:r>
            <a:endParaRPr lang="en-GB" dirty="0"/>
          </a:p>
        </p:txBody>
      </p:sp>
      <p:sp>
        <p:nvSpPr>
          <p:cNvPr id="6" name="Title Placeholder 1"/>
          <p:cNvSpPr>
            <a:spLocks noGrp="1"/>
          </p:cNvSpPr>
          <p:nvPr>
            <p:ph type="ctrTitle" hasCustomPrompt="1"/>
          </p:nvPr>
        </p:nvSpPr>
        <p:spPr bwMode="gray">
          <a:xfrm>
            <a:off x="548075" y="2194560"/>
            <a:ext cx="5482854" cy="1463040"/>
          </a:xfrm>
        </p:spPr>
        <p:txBody>
          <a:bodyPr anchor="b"/>
          <a:lstStyle>
            <a:lvl1pPr>
              <a:lnSpc>
                <a:spcPct val="85000"/>
              </a:lnSpc>
              <a:defRPr sz="3200" smtClean="0">
                <a:solidFill>
                  <a:schemeClr val="bg1"/>
                </a:solidFill>
              </a:defRPr>
            </a:lvl1pPr>
          </a:lstStyle>
          <a:p>
            <a:pPr lvl="0"/>
            <a:r>
              <a:rPr lang="en-US" dirty="0" smtClean="0">
                <a:solidFill>
                  <a:schemeClr val="bg1"/>
                </a:solidFill>
              </a:rPr>
              <a:t>DIVIDER TITLES CALIBRI 32PT, ALL CAPS, WHITE</a:t>
            </a:r>
            <a:endParaRPr lang="en-US" noProof="0" dirty="0" smtClean="0"/>
          </a:p>
        </p:txBody>
      </p:sp>
    </p:spTree>
    <p:extLst>
      <p:ext uri="{BB962C8B-B14F-4D97-AF65-F5344CB8AC3E}">
        <p14:creationId xmlns:p14="http://schemas.microsoft.com/office/powerpoint/2010/main" val="93125477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4_Divider Slide">
    <p:bg bwMode="auto">
      <p:bgPr>
        <a:solidFill>
          <a:srgbClr val="0082BA"/>
        </a:solidFill>
        <a:effectLst/>
      </p:bgPr>
    </p:bg>
    <p:spTree>
      <p:nvGrpSpPr>
        <p:cNvPr id="1" name=""/>
        <p:cNvGrpSpPr/>
        <p:nvPr/>
      </p:nvGrpSpPr>
      <p:grpSpPr>
        <a:xfrm>
          <a:off x="0" y="0"/>
          <a:ext cx="0" cy="0"/>
          <a:chOff x="0" y="0"/>
          <a:chExt cx="0" cy="0"/>
        </a:xfrm>
      </p:grpSpPr>
      <p:sp>
        <p:nvSpPr>
          <p:cNvPr id="23555" name="Title Placeholder 1"/>
          <p:cNvSpPr>
            <a:spLocks noGrp="1"/>
          </p:cNvSpPr>
          <p:nvPr>
            <p:ph type="ctrTitle" hasCustomPrompt="1"/>
          </p:nvPr>
        </p:nvSpPr>
        <p:spPr bwMode="gray">
          <a:xfrm>
            <a:off x="548075" y="2194559"/>
            <a:ext cx="5482854" cy="1463040"/>
          </a:xfrm>
        </p:spPr>
        <p:txBody>
          <a:bodyPr anchor="b"/>
          <a:lstStyle>
            <a:lvl1pPr>
              <a:lnSpc>
                <a:spcPct val="85000"/>
              </a:lnSpc>
              <a:defRPr sz="3200" smtClean="0">
                <a:solidFill>
                  <a:schemeClr val="bg1"/>
                </a:solidFill>
              </a:defRPr>
            </a:lvl1pPr>
          </a:lstStyle>
          <a:p>
            <a:pPr lvl="0"/>
            <a:r>
              <a:rPr lang="en-US" dirty="0" smtClean="0">
                <a:solidFill>
                  <a:schemeClr val="bg1"/>
                </a:solidFill>
              </a:rPr>
              <a:t>DIVIDER TITLES CALIBRI 32PT, ALL CAPS, WHITE</a:t>
            </a:r>
            <a:endParaRPr lang="en-US" noProof="0" dirty="0" smtClean="0"/>
          </a:p>
        </p:txBody>
      </p:sp>
      <p:pic>
        <p:nvPicPr>
          <p:cNvPr id="23562" name="Picture 12" descr="AbbVieLogo_Standard_White.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
        <p:nvSpPr>
          <p:cNvPr id="9" name="Text Placeholder 2"/>
          <p:cNvSpPr>
            <a:spLocks noGrp="1"/>
          </p:cNvSpPr>
          <p:nvPr>
            <p:ph type="subTitle" idx="1" hasCustomPrompt="1"/>
          </p:nvPr>
        </p:nvSpPr>
        <p:spPr>
          <a:xfrm>
            <a:off x="548076" y="3702050"/>
            <a:ext cx="4873413" cy="694944"/>
          </a:xfrm>
        </p:spPr>
        <p:txBody>
          <a:bodyPr anchor="b"/>
          <a:lstStyle>
            <a:lvl1pPr>
              <a:defRPr sz="1400">
                <a:solidFill>
                  <a:srgbClr val="8CE2D0"/>
                </a:solidFill>
              </a:defRPr>
            </a:lvl1pPr>
          </a:lstStyle>
          <a:p>
            <a:pPr lvl="0"/>
            <a:r>
              <a:rPr lang="en-US" dirty="0" smtClean="0"/>
              <a:t>Enter subhead here; change text color to best contrast against chosen background (image or solid fill)</a:t>
            </a:r>
            <a:endParaRPr lang="en-GB" dirty="0"/>
          </a:p>
        </p:txBody>
      </p:sp>
    </p:spTree>
    <p:extLst>
      <p:ext uri="{BB962C8B-B14F-4D97-AF65-F5344CB8AC3E}">
        <p14:creationId xmlns:p14="http://schemas.microsoft.com/office/powerpoint/2010/main" val="219458864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_Quote Slide">
    <p:bg bwMode="auto">
      <p:bgPr>
        <a:solidFill>
          <a:schemeClr val="bg1"/>
        </a:solidFill>
        <a:effectLst/>
      </p:bgPr>
    </p:bg>
    <p:spTree>
      <p:nvGrpSpPr>
        <p:cNvPr id="1" name=""/>
        <p:cNvGrpSpPr/>
        <p:nvPr/>
      </p:nvGrpSpPr>
      <p:grpSpPr>
        <a:xfrm>
          <a:off x="0" y="0"/>
          <a:ext cx="0" cy="0"/>
          <a:chOff x="0" y="0"/>
          <a:chExt cx="0" cy="0"/>
        </a:xfrm>
      </p:grpSpPr>
      <p:pic>
        <p:nvPicPr>
          <p:cNvPr id="48134" name="Picture 12" descr="AbbVieLogo_Standard_RGB.eps"/>
          <p:cNvPicPr>
            <a:picLocks noChangeAspect="1"/>
          </p:cNvPicPr>
          <p:nvPr/>
        </p:nvPicPr>
        <p:blipFill>
          <a:blip r:embed="rId2" cstate="print">
            <a:lum bright="100000" contrast="100000"/>
            <a:extLst>
              <a:ext uri="{28A0092B-C50C-407E-A947-70E740481C1C}">
                <a14:useLocalDpi xmlns:a14="http://schemas.microsoft.com/office/drawing/2010/main" val="0"/>
              </a:ext>
            </a:extLst>
          </a:blip>
          <a:srcRect/>
          <a:stretch>
            <a:fillRect/>
          </a:stretch>
        </p:blipFill>
        <p:spPr bwMode="auto">
          <a:xfrm>
            <a:off x="700435" y="493713"/>
            <a:ext cx="1828324"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gray">
          <a:xfrm>
            <a:off x="6092297" y="1530350"/>
            <a:ext cx="167172" cy="3797300"/>
          </a:xfrm>
          <a:custGeom>
            <a:avLst/>
            <a:gdLst>
              <a:gd name="T0" fmla="*/ 0 w 94692"/>
              <a:gd name="T1" fmla="*/ 0 h 3865545"/>
              <a:gd name="T2" fmla="*/ 0 w 94692"/>
              <a:gd name="T3" fmla="*/ 0 h 3865545"/>
              <a:gd name="T4" fmla="*/ 124765 w 94692"/>
              <a:gd name="T5" fmla="*/ 0 h 3865545"/>
              <a:gd name="T6" fmla="*/ 124765 w 94692"/>
              <a:gd name="T7" fmla="*/ 3797010 h 3865545"/>
              <a:gd name="T8" fmla="*/ 0 w 94692"/>
              <a:gd name="T9" fmla="*/ 3797010 h 3865545"/>
              <a:gd name="T10" fmla="*/ 0 w 94692"/>
              <a:gd name="T11" fmla="*/ 3797010 h 38655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692" h="3865545">
                <a:moveTo>
                  <a:pt x="0" y="0"/>
                </a:moveTo>
                <a:lnTo>
                  <a:pt x="0" y="0"/>
                </a:lnTo>
                <a:lnTo>
                  <a:pt x="94692" y="0"/>
                </a:lnTo>
                <a:lnTo>
                  <a:pt x="94692" y="3865545"/>
                </a:lnTo>
                <a:lnTo>
                  <a:pt x="0" y="3865545"/>
                </a:lnTo>
              </a:path>
            </a:pathLst>
          </a:custGeom>
          <a:noFill/>
          <a:ln w="25400" cap="flat" cmpd="sng" algn="ctr">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914400"/>
            <a:endParaRPr lang="en-US">
              <a:solidFill>
                <a:srgbClr val="070605"/>
              </a:solidFill>
            </a:endParaRPr>
          </a:p>
        </p:txBody>
      </p:sp>
      <p:sp>
        <p:nvSpPr>
          <p:cNvPr id="11" name="Rectangle 11"/>
          <p:cNvSpPr>
            <a:spLocks noGrp="1"/>
          </p:cNvSpPr>
          <p:nvPr>
            <p:ph type="body" idx="1" hasCustomPrompt="1"/>
          </p:nvPr>
        </p:nvSpPr>
        <p:spPr>
          <a:xfrm>
            <a:off x="548499" y="1279533"/>
            <a:ext cx="7899458" cy="3794125"/>
          </a:xfrm>
        </p:spPr>
        <p:txBody>
          <a:bodyPr/>
          <a:lstStyle/>
          <a:p>
            <a:r>
              <a:rPr lang="en-US" dirty="0" smtClean="0"/>
              <a:t>Enter quote text in text placeholder. Default text color is AbbVie Dark Blue. Change text colors for best contrast against chosen background (either image or solid fill).</a:t>
            </a:r>
            <a:endParaRPr lang="en-US" dirty="0"/>
          </a:p>
        </p:txBody>
      </p:sp>
      <p:pic>
        <p:nvPicPr>
          <p:cNvPr id="14" name="Picture 16" descr="AbbVieLogo_Small_White.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1856" y="6631121"/>
            <a:ext cx="9141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933671"/>
            <a:ext cx="11749461" cy="72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Grp="1"/>
          </p:cNvSpPr>
          <p:nvPr>
            <p:ph type="title" hasCustomPrompt="1"/>
          </p:nvPr>
        </p:nvSpPr>
        <p:spPr>
          <a:xfrm>
            <a:off x="585130" y="5164138"/>
            <a:ext cx="5848943" cy="284162"/>
          </a:xfrm>
        </p:spPr>
        <p:txBody>
          <a:bodyPr/>
          <a:lstStyle/>
          <a:p>
            <a:r>
              <a:rPr lang="en-US" dirty="0" smtClean="0"/>
              <a:t>ENTER AUTHOR NAME IN TITLE PLACEHOLDER</a:t>
            </a:r>
            <a:endParaRPr lang="en-US" dirty="0"/>
          </a:p>
        </p:txBody>
      </p:sp>
    </p:spTree>
    <p:extLst>
      <p:ext uri="{BB962C8B-B14F-4D97-AF65-F5344CB8AC3E}">
        <p14:creationId xmlns:p14="http://schemas.microsoft.com/office/powerpoint/2010/main" val="28419654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2_Quote Slide">
    <p:bg bwMode="auto">
      <p:bgPr>
        <a:solidFill>
          <a:srgbClr val="070605"/>
        </a:solidFill>
        <a:effectLst/>
      </p:bgPr>
    </p:bg>
    <p:spTree>
      <p:nvGrpSpPr>
        <p:cNvPr id="1" name=""/>
        <p:cNvGrpSpPr/>
        <p:nvPr/>
      </p:nvGrpSpPr>
      <p:grpSpPr>
        <a:xfrm>
          <a:off x="0" y="0"/>
          <a:ext cx="0" cy="0"/>
          <a:chOff x="0" y="0"/>
          <a:chExt cx="0" cy="0"/>
        </a:xfrm>
      </p:grpSpPr>
      <p:sp>
        <p:nvSpPr>
          <p:cNvPr id="20" name="Rectangle 8"/>
          <p:cNvSpPr>
            <a:spLocks noGrp="1"/>
          </p:cNvSpPr>
          <p:nvPr>
            <p:ph type="body" idx="1" hasCustomPrompt="1"/>
          </p:nvPr>
        </p:nvSpPr>
        <p:spPr>
          <a:xfrm>
            <a:off x="548074" y="1279533"/>
            <a:ext cx="7898359" cy="3794125"/>
          </a:xfrm>
          <a:noFill/>
          <a:ln/>
        </p:spPr>
        <p:txBody>
          <a:bodyPr/>
          <a:lstStyle>
            <a:lvl1pPr>
              <a:defRPr>
                <a:solidFill>
                  <a:schemeClr val="bg1"/>
                </a:solidFill>
              </a:defRPr>
            </a:lvl1pPr>
          </a:lstStyle>
          <a:p>
            <a:r>
              <a:rPr lang="en-US" dirty="0" smtClean="0">
                <a:solidFill>
                  <a:schemeClr val="bg1"/>
                </a:solidFill>
              </a:rPr>
              <a:t>Enter quote text in text placeholder. Default text color is White. Change text colors for best contrast against chosen background (either image or solid fill).</a:t>
            </a:r>
          </a:p>
        </p:txBody>
      </p:sp>
      <p:pic>
        <p:nvPicPr>
          <p:cNvPr id="22" name="Picture 16" descr="AbbVieLogo_Small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856" y="6631121"/>
            <a:ext cx="9141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23" y="917173"/>
            <a:ext cx="11276779" cy="5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7"/>
          <p:cNvSpPr>
            <a:spLocks noGrp="1"/>
          </p:cNvSpPr>
          <p:nvPr>
            <p:ph type="title" hasCustomPrompt="1"/>
          </p:nvPr>
        </p:nvSpPr>
        <p:spPr>
          <a:xfrm>
            <a:off x="585130" y="5164138"/>
            <a:ext cx="5848943" cy="284162"/>
          </a:xfrm>
        </p:spPr>
        <p:txBody>
          <a:bodyPr/>
          <a:lstStyle/>
          <a:p>
            <a:r>
              <a:rPr lang="en-US" dirty="0" smtClean="0"/>
              <a:t>ENTER AUTHOR NAME IN TITLE PLACEHOLDER</a:t>
            </a:r>
            <a:endParaRPr lang="en-US" dirty="0"/>
          </a:p>
        </p:txBody>
      </p:sp>
    </p:spTree>
    <p:extLst>
      <p:ext uri="{BB962C8B-B14F-4D97-AF65-F5344CB8AC3E}">
        <p14:creationId xmlns:p14="http://schemas.microsoft.com/office/powerpoint/2010/main" val="750027227"/>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3_Quote Layout">
    <p:bg>
      <p:bgPr>
        <a:solidFill>
          <a:srgbClr val="071D49"/>
        </a:solidFill>
        <a:effectLst/>
      </p:bgPr>
    </p:bg>
    <p:spTree>
      <p:nvGrpSpPr>
        <p:cNvPr id="1" name=""/>
        <p:cNvGrpSpPr/>
        <p:nvPr/>
      </p:nvGrpSpPr>
      <p:grpSpPr>
        <a:xfrm>
          <a:off x="0" y="0"/>
          <a:ext cx="0" cy="0"/>
          <a:chOff x="0" y="0"/>
          <a:chExt cx="0" cy="0"/>
        </a:xfrm>
      </p:grpSpPr>
      <p:sp>
        <p:nvSpPr>
          <p:cNvPr id="5" name="Rectangle 8"/>
          <p:cNvSpPr>
            <a:spLocks noGrp="1"/>
          </p:cNvSpPr>
          <p:nvPr>
            <p:ph type="body" idx="1" hasCustomPrompt="1"/>
          </p:nvPr>
        </p:nvSpPr>
        <p:spPr>
          <a:xfrm>
            <a:off x="548074" y="1279533"/>
            <a:ext cx="7898359" cy="3794125"/>
          </a:xfrm>
          <a:noFill/>
          <a:ln/>
        </p:spPr>
        <p:txBody>
          <a:bodyPr/>
          <a:lstStyle>
            <a:lvl1pPr>
              <a:defRPr>
                <a:solidFill>
                  <a:schemeClr val="bg1"/>
                </a:solidFill>
              </a:defRPr>
            </a:lvl1pPr>
          </a:lstStyle>
          <a:p>
            <a:r>
              <a:rPr lang="en-US" dirty="0" smtClean="0">
                <a:solidFill>
                  <a:schemeClr val="bg1"/>
                </a:solidFill>
              </a:rPr>
              <a:t>Enter quote text in text placeholder. Default text color is White. Change text colors for best contrast against chosen background (either image or solid fill).</a:t>
            </a:r>
          </a:p>
        </p:txBody>
      </p:sp>
      <p:sp>
        <p:nvSpPr>
          <p:cNvPr id="6" name="Rectangle 7"/>
          <p:cNvSpPr>
            <a:spLocks noGrp="1"/>
          </p:cNvSpPr>
          <p:nvPr>
            <p:ph type="title" hasCustomPrompt="1"/>
          </p:nvPr>
        </p:nvSpPr>
        <p:spPr>
          <a:xfrm>
            <a:off x="585130" y="5164138"/>
            <a:ext cx="5848943" cy="284162"/>
          </a:xfrm>
        </p:spPr>
        <p:txBody>
          <a:bodyPr/>
          <a:lstStyle/>
          <a:p>
            <a:r>
              <a:rPr lang="en-US" dirty="0" smtClean="0"/>
              <a:t>ENTER AUTHOR NAME IN TITLE PLACEHOLDER</a:t>
            </a:r>
            <a:endParaRPr lang="en-US" dirty="0"/>
          </a:p>
        </p:txBody>
      </p:sp>
    </p:spTree>
    <p:extLst>
      <p:ext uri="{BB962C8B-B14F-4D97-AF65-F5344CB8AC3E}">
        <p14:creationId xmlns:p14="http://schemas.microsoft.com/office/powerpoint/2010/main" val="11937273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141" y="1142999"/>
            <a:ext cx="11088445" cy="5257800"/>
          </a:xfrm>
        </p:spPr>
        <p:txBody>
          <a:bodyPr anchor="t"/>
          <a:lstStyle>
            <a:lvl1pPr>
              <a:lnSpc>
                <a:spcPct val="100000"/>
              </a:lnSpc>
              <a:spcBef>
                <a:spcPts val="0"/>
              </a:spcBef>
              <a:spcAft>
                <a:spcPts val="300"/>
              </a:spcAft>
              <a:defRPr sz="2000">
                <a:solidFill>
                  <a:srgbClr val="070605"/>
                </a:solidFill>
                <a:latin typeface="+mn-lt"/>
              </a:defRPr>
            </a:lvl1pPr>
            <a:lvl2pPr marL="685800" indent="-342900">
              <a:lnSpc>
                <a:spcPct val="100000"/>
              </a:lnSpc>
              <a:spcBef>
                <a:spcPts val="0"/>
              </a:spcBef>
              <a:spcAft>
                <a:spcPts val="300"/>
              </a:spcAft>
              <a:buFont typeface="Wingdings" panose="05000000000000000000" pitchFamily="2" charset="2"/>
              <a:buChar char="§"/>
              <a:defRPr sz="1800">
                <a:solidFill>
                  <a:srgbClr val="070605"/>
                </a:solidFill>
                <a:latin typeface="+mn-lt"/>
              </a:defRPr>
            </a:lvl2pPr>
            <a:lvl3pPr marL="968375" indent="-228600">
              <a:lnSpc>
                <a:spcPct val="100000"/>
              </a:lnSpc>
              <a:spcBef>
                <a:spcPts val="0"/>
              </a:spcBef>
              <a:spcAft>
                <a:spcPts val="300"/>
              </a:spcAft>
              <a:buFont typeface="Arial" panose="020B0604020202020204" pitchFamily="34" charset="0"/>
              <a:buChar char="•"/>
              <a:defRPr sz="1600">
                <a:solidFill>
                  <a:srgbClr val="070605"/>
                </a:solidFill>
                <a:latin typeface="+mn-lt"/>
              </a:defRPr>
            </a:lvl3pPr>
            <a:lvl4pPr marL="1314450" indent="-228600">
              <a:lnSpc>
                <a:spcPct val="100000"/>
              </a:lnSpc>
              <a:spcBef>
                <a:spcPts val="0"/>
              </a:spcBef>
              <a:spcAft>
                <a:spcPts val="300"/>
              </a:spcAft>
              <a:buSzPct val="80000"/>
              <a:buFont typeface="Courier New" panose="02070309020205020404" pitchFamily="49" charset="0"/>
              <a:buChar char="o"/>
              <a:defRPr sz="1400">
                <a:solidFill>
                  <a:srgbClr val="070605"/>
                </a:solidFill>
                <a:latin typeface="+mn-lt"/>
              </a:defRPr>
            </a:lvl4pPr>
            <a:lvl5pPr marL="1771650" indent="-228600">
              <a:lnSpc>
                <a:spcPct val="100000"/>
              </a:lnSpc>
              <a:spcBef>
                <a:spcPts val="0"/>
              </a:spcBef>
              <a:spcAft>
                <a:spcPts val="300"/>
              </a:spcAft>
              <a:defRPr sz="1400">
                <a:solidFill>
                  <a:srgbClr val="070605"/>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Placeholder 1"/>
          <p:cNvSpPr>
            <a:spLocks noGrp="1"/>
          </p:cNvSpPr>
          <p:nvPr>
            <p:ph type="title"/>
          </p:nvPr>
        </p:nvSpPr>
        <p:spPr bwMode="auto">
          <a:xfrm>
            <a:off x="550255" y="205753"/>
            <a:ext cx="1108844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lang="en-US" sz="2400" dirty="0" smtClean="0">
                <a:solidFill>
                  <a:srgbClr val="071D49"/>
                </a:solidFill>
              </a:defRPr>
            </a:lvl1pPr>
          </a:lstStyle>
          <a:p>
            <a:pPr lvl="0"/>
            <a:r>
              <a:rPr lang="en-US" dirty="0" smtClean="0"/>
              <a:t>Click to edit Master title style</a:t>
            </a:r>
          </a:p>
        </p:txBody>
      </p:sp>
    </p:spTree>
    <p:extLst>
      <p:ext uri="{BB962C8B-B14F-4D97-AF65-F5344CB8AC3E}">
        <p14:creationId xmlns:p14="http://schemas.microsoft.com/office/powerpoint/2010/main" val="333099209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7033"/>
            <a:ext cx="10360501" cy="1362075"/>
          </a:xfrm>
        </p:spPr>
        <p:txBody>
          <a:bodyPr/>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307347818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48141" y="1143000"/>
            <a:ext cx="5442649" cy="5257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800" smtClean="0">
                <a:solidFill>
                  <a:srgbClr val="070605"/>
                </a:solidFill>
                <a:latin typeface="Comic Sans MS" panose="030F0702030302020204" pitchFamily="66" charset="0"/>
              </a:defRPr>
            </a:lvl1pPr>
            <a:lvl2pPr>
              <a:defRPr lang="en-US" sz="1600" smtClean="0">
                <a:solidFill>
                  <a:srgbClr val="070605"/>
                </a:solidFill>
                <a:latin typeface="Comic Sans MS" panose="030F0702030302020204" pitchFamily="66" charset="0"/>
              </a:defRPr>
            </a:lvl2pPr>
            <a:lvl3pPr>
              <a:defRPr lang="en-US" sz="1400" smtClean="0">
                <a:solidFill>
                  <a:srgbClr val="070605"/>
                </a:solidFill>
                <a:latin typeface="Comic Sans MS" panose="030F0702030302020204" pitchFamily="66" charset="0"/>
              </a:defRPr>
            </a:lvl3pPr>
            <a:lvl4pPr>
              <a:defRPr lang="en-US" sz="1300" smtClean="0">
                <a:solidFill>
                  <a:srgbClr val="070605"/>
                </a:solidFill>
                <a:latin typeface="Comic Sans MS" panose="030F0702030302020204" pitchFamily="66" charset="0"/>
              </a:defRPr>
            </a:lvl4pPr>
            <a:lvl5pPr>
              <a:defRPr lang="en-US" sz="1200" dirty="0">
                <a:solidFill>
                  <a:srgbClr val="070605"/>
                </a:solidFill>
                <a:latin typeface="Comic Sans MS" panose="030F0702030302020204" pitchFamily="66" charset="0"/>
              </a:defRPr>
            </a:lvl5pPr>
          </a:lstStyle>
          <a:p>
            <a:pPr lvl="0">
              <a:lnSpc>
                <a:spcPct val="100000"/>
              </a:lnSpc>
              <a:spcBef>
                <a:spcPts val="0"/>
              </a:spcBef>
              <a:spcAft>
                <a:spcPts val="300"/>
              </a:spcAft>
            </a:pPr>
            <a:r>
              <a:rPr lang="en-US" smtClean="0"/>
              <a:t>Click to edit Master text styles</a:t>
            </a:r>
          </a:p>
          <a:p>
            <a:pPr marL="685800" lvl="1" indent="-342900">
              <a:lnSpc>
                <a:spcPct val="100000"/>
              </a:lnSpc>
              <a:spcBef>
                <a:spcPts val="0"/>
              </a:spcBef>
              <a:spcAft>
                <a:spcPts val="300"/>
              </a:spcAft>
              <a:buFont typeface="Wingdings" panose="05000000000000000000" pitchFamily="2" charset="2"/>
              <a:buChar char="§"/>
            </a:pPr>
            <a:r>
              <a:rPr lang="en-US" smtClean="0"/>
              <a:t>Second level</a:t>
            </a:r>
          </a:p>
          <a:p>
            <a:pPr marL="968375" lvl="2">
              <a:lnSpc>
                <a:spcPct val="100000"/>
              </a:lnSpc>
              <a:spcBef>
                <a:spcPts val="0"/>
              </a:spcBef>
              <a:spcAft>
                <a:spcPts val="300"/>
              </a:spcAft>
              <a:buFont typeface="Arial" panose="020B0604020202020204" pitchFamily="34" charset="0"/>
              <a:buChar char="•"/>
            </a:pPr>
            <a:r>
              <a:rPr lang="en-US" smtClean="0"/>
              <a:t>Third level</a:t>
            </a:r>
          </a:p>
          <a:p>
            <a:pPr marL="1314450" lvl="3">
              <a:lnSpc>
                <a:spcPct val="100000"/>
              </a:lnSpc>
              <a:spcBef>
                <a:spcPts val="0"/>
              </a:spcBef>
              <a:spcAft>
                <a:spcPts val="300"/>
              </a:spcAft>
              <a:buSzPct val="80000"/>
              <a:buFont typeface="Courier New" panose="02070309020205020404" pitchFamily="49" charset="0"/>
              <a:buChar char="o"/>
            </a:pPr>
            <a:r>
              <a:rPr lang="en-US" smtClean="0"/>
              <a:t>Fourth level</a:t>
            </a:r>
          </a:p>
          <a:p>
            <a:pPr marL="1771650" lvl="4">
              <a:lnSpc>
                <a:spcPct val="100000"/>
              </a:lnSpc>
              <a:spcBef>
                <a:spcPts val="0"/>
              </a:spcBef>
              <a:spcAft>
                <a:spcPts val="300"/>
              </a:spcAft>
            </a:pPr>
            <a:r>
              <a:rPr lang="en-US" smtClean="0"/>
              <a:t>Fifth level</a:t>
            </a:r>
            <a:endParaRPr lang="en-US" dirty="0"/>
          </a:p>
        </p:txBody>
      </p:sp>
      <p:sp>
        <p:nvSpPr>
          <p:cNvPr id="4" name="Content Placeholder 3"/>
          <p:cNvSpPr>
            <a:spLocks noGrp="1"/>
          </p:cNvSpPr>
          <p:nvPr>
            <p:ph sz="half" idx="2"/>
          </p:nvPr>
        </p:nvSpPr>
        <p:spPr>
          <a:xfrm>
            <a:off x="6193937" y="1143000"/>
            <a:ext cx="5442649" cy="5257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800" smtClean="0">
                <a:solidFill>
                  <a:srgbClr val="070605"/>
                </a:solidFill>
                <a:latin typeface="Comic Sans MS" panose="030F0702030302020204" pitchFamily="66" charset="0"/>
              </a:defRPr>
            </a:lvl1pPr>
            <a:lvl2pPr>
              <a:defRPr lang="en-US" sz="1600" smtClean="0">
                <a:solidFill>
                  <a:srgbClr val="070605"/>
                </a:solidFill>
                <a:latin typeface="Comic Sans MS" panose="030F0702030302020204" pitchFamily="66" charset="0"/>
              </a:defRPr>
            </a:lvl2pPr>
            <a:lvl3pPr>
              <a:defRPr lang="en-US" sz="1400" smtClean="0">
                <a:solidFill>
                  <a:srgbClr val="070605"/>
                </a:solidFill>
                <a:latin typeface="Comic Sans MS" panose="030F0702030302020204" pitchFamily="66" charset="0"/>
              </a:defRPr>
            </a:lvl3pPr>
            <a:lvl4pPr>
              <a:defRPr lang="en-US" sz="1300" smtClean="0">
                <a:solidFill>
                  <a:srgbClr val="070605"/>
                </a:solidFill>
                <a:latin typeface="Comic Sans MS" panose="030F0702030302020204" pitchFamily="66" charset="0"/>
              </a:defRPr>
            </a:lvl4pPr>
            <a:lvl5pPr>
              <a:defRPr lang="en-US" sz="1200" dirty="0">
                <a:solidFill>
                  <a:srgbClr val="070605"/>
                </a:solidFill>
                <a:latin typeface="Comic Sans MS" panose="030F0702030302020204" pitchFamily="66" charset="0"/>
              </a:defRPr>
            </a:lvl5pPr>
          </a:lstStyle>
          <a:p>
            <a:pPr lvl="0">
              <a:lnSpc>
                <a:spcPct val="100000"/>
              </a:lnSpc>
              <a:spcBef>
                <a:spcPts val="0"/>
              </a:spcBef>
              <a:spcAft>
                <a:spcPts val="300"/>
              </a:spcAft>
            </a:pPr>
            <a:r>
              <a:rPr lang="en-US" smtClean="0"/>
              <a:t>Click to edit Master text styles</a:t>
            </a:r>
          </a:p>
          <a:p>
            <a:pPr marL="685800" lvl="1" indent="-342900">
              <a:lnSpc>
                <a:spcPct val="100000"/>
              </a:lnSpc>
              <a:spcBef>
                <a:spcPts val="0"/>
              </a:spcBef>
              <a:spcAft>
                <a:spcPts val="300"/>
              </a:spcAft>
              <a:buFont typeface="Wingdings" panose="05000000000000000000" pitchFamily="2" charset="2"/>
              <a:buChar char="§"/>
            </a:pPr>
            <a:r>
              <a:rPr lang="en-US" smtClean="0"/>
              <a:t>Second level</a:t>
            </a:r>
          </a:p>
          <a:p>
            <a:pPr marL="968375" lvl="2">
              <a:lnSpc>
                <a:spcPct val="100000"/>
              </a:lnSpc>
              <a:spcBef>
                <a:spcPts val="0"/>
              </a:spcBef>
              <a:spcAft>
                <a:spcPts val="300"/>
              </a:spcAft>
              <a:buFont typeface="Arial" panose="020B0604020202020204" pitchFamily="34" charset="0"/>
              <a:buChar char="•"/>
            </a:pPr>
            <a:r>
              <a:rPr lang="en-US" smtClean="0"/>
              <a:t>Third level</a:t>
            </a:r>
          </a:p>
          <a:p>
            <a:pPr marL="1314450" lvl="3">
              <a:lnSpc>
                <a:spcPct val="100000"/>
              </a:lnSpc>
              <a:spcBef>
                <a:spcPts val="0"/>
              </a:spcBef>
              <a:spcAft>
                <a:spcPts val="300"/>
              </a:spcAft>
              <a:buSzPct val="80000"/>
              <a:buFont typeface="Courier New" panose="02070309020205020404" pitchFamily="49" charset="0"/>
              <a:buChar char="o"/>
            </a:pPr>
            <a:r>
              <a:rPr lang="en-US" smtClean="0"/>
              <a:t>Fourth level</a:t>
            </a:r>
          </a:p>
          <a:p>
            <a:pPr marL="1771650" lvl="4">
              <a:lnSpc>
                <a:spcPct val="100000"/>
              </a:lnSpc>
              <a:spcBef>
                <a:spcPts val="0"/>
              </a:spcBef>
              <a:spcAft>
                <a:spcPts val="300"/>
              </a:spcAft>
            </a:pPr>
            <a:r>
              <a:rPr lang="en-US" smtClean="0"/>
              <a:t>Fifth level</a:t>
            </a:r>
            <a:endParaRPr lang="en-US" dirty="0"/>
          </a:p>
        </p:txBody>
      </p:sp>
      <p:sp>
        <p:nvSpPr>
          <p:cNvPr id="7" name="Title Placeholder 1"/>
          <p:cNvSpPr>
            <a:spLocks noGrp="1"/>
          </p:cNvSpPr>
          <p:nvPr>
            <p:ph type="title"/>
          </p:nvPr>
        </p:nvSpPr>
        <p:spPr bwMode="auto">
          <a:xfrm>
            <a:off x="550255" y="205753"/>
            <a:ext cx="1108844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lang="en-US" sz="2400" dirty="0" smtClean="0">
                <a:solidFill>
                  <a:srgbClr val="071D49"/>
                </a:solidFill>
              </a:defRPr>
            </a:lvl1pPr>
          </a:lstStyle>
          <a:p>
            <a:pPr lvl="0"/>
            <a:r>
              <a:rPr lang="en-US" smtClean="0"/>
              <a:t>Click to edit Master title style</a:t>
            </a:r>
            <a:endParaRPr lang="en-US" dirty="0" smtClean="0"/>
          </a:p>
        </p:txBody>
      </p:sp>
    </p:spTree>
    <p:extLst>
      <p:ext uri="{BB962C8B-B14F-4D97-AF65-F5344CB8AC3E}">
        <p14:creationId xmlns:p14="http://schemas.microsoft.com/office/powerpoint/2010/main" val="3301087828"/>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8562" y="1143000"/>
            <a:ext cx="5385514" cy="639762"/>
          </a:xfrm>
        </p:spPr>
        <p:txBody>
          <a:bodyPr anchor="b"/>
          <a:lstStyle>
            <a:lvl1pPr marL="0" indent="0">
              <a:buNone/>
              <a:defRPr sz="1600" b="1">
                <a:latin typeface="Comic Sans MS" panose="030F0702030302020204" pitchFamily="66"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8562" y="1823984"/>
            <a:ext cx="5385514" cy="452628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800" smtClean="0">
                <a:solidFill>
                  <a:srgbClr val="070605"/>
                </a:solidFill>
                <a:latin typeface="Comic Sans MS" panose="030F0702030302020204" pitchFamily="66" charset="0"/>
              </a:defRPr>
            </a:lvl1pPr>
            <a:lvl2pPr>
              <a:defRPr lang="en-US" sz="1600" smtClean="0">
                <a:solidFill>
                  <a:srgbClr val="070605"/>
                </a:solidFill>
                <a:latin typeface="Comic Sans MS" panose="030F0702030302020204" pitchFamily="66" charset="0"/>
              </a:defRPr>
            </a:lvl2pPr>
            <a:lvl3pPr>
              <a:defRPr lang="en-US" sz="1400" smtClean="0">
                <a:solidFill>
                  <a:srgbClr val="070605"/>
                </a:solidFill>
                <a:latin typeface="Comic Sans MS" panose="030F0702030302020204" pitchFamily="66" charset="0"/>
              </a:defRPr>
            </a:lvl3pPr>
            <a:lvl4pPr>
              <a:defRPr lang="en-US" sz="1300" smtClean="0">
                <a:solidFill>
                  <a:srgbClr val="070605"/>
                </a:solidFill>
                <a:latin typeface="Comic Sans MS" panose="030F0702030302020204" pitchFamily="66" charset="0"/>
              </a:defRPr>
            </a:lvl4pPr>
            <a:lvl5pPr>
              <a:defRPr lang="en-US" sz="1200" dirty="0">
                <a:solidFill>
                  <a:srgbClr val="070605"/>
                </a:solidFill>
                <a:latin typeface="Comic Sans MS" panose="030F0702030302020204" pitchFamily="66" charset="0"/>
              </a:defRPr>
            </a:lvl5pPr>
          </a:lstStyle>
          <a:p>
            <a:pPr lvl="0">
              <a:lnSpc>
                <a:spcPct val="100000"/>
              </a:lnSpc>
              <a:spcBef>
                <a:spcPts val="0"/>
              </a:spcBef>
              <a:spcAft>
                <a:spcPts val="300"/>
              </a:spcAft>
            </a:pPr>
            <a:r>
              <a:rPr lang="en-US" smtClean="0"/>
              <a:t>Click to edit Master text styles</a:t>
            </a:r>
          </a:p>
          <a:p>
            <a:pPr marL="685800" lvl="1" indent="-342900">
              <a:lnSpc>
                <a:spcPct val="100000"/>
              </a:lnSpc>
              <a:spcBef>
                <a:spcPts val="0"/>
              </a:spcBef>
              <a:spcAft>
                <a:spcPts val="300"/>
              </a:spcAft>
              <a:buFont typeface="Wingdings" panose="05000000000000000000" pitchFamily="2" charset="2"/>
              <a:buChar char="§"/>
            </a:pPr>
            <a:r>
              <a:rPr lang="en-US" smtClean="0"/>
              <a:t>Second level</a:t>
            </a:r>
          </a:p>
          <a:p>
            <a:pPr marL="968375" lvl="2">
              <a:lnSpc>
                <a:spcPct val="100000"/>
              </a:lnSpc>
              <a:spcBef>
                <a:spcPts val="0"/>
              </a:spcBef>
              <a:spcAft>
                <a:spcPts val="300"/>
              </a:spcAft>
              <a:buFont typeface="Arial" panose="020B0604020202020204" pitchFamily="34" charset="0"/>
              <a:buChar char="•"/>
            </a:pPr>
            <a:r>
              <a:rPr lang="en-US" smtClean="0"/>
              <a:t>Third level</a:t>
            </a:r>
          </a:p>
          <a:p>
            <a:pPr marL="1314450" lvl="3">
              <a:lnSpc>
                <a:spcPct val="100000"/>
              </a:lnSpc>
              <a:spcBef>
                <a:spcPts val="0"/>
              </a:spcBef>
              <a:spcAft>
                <a:spcPts val="300"/>
              </a:spcAft>
              <a:buSzPct val="80000"/>
              <a:buFont typeface="Courier New" panose="02070309020205020404" pitchFamily="49" charset="0"/>
              <a:buChar char="o"/>
            </a:pPr>
            <a:r>
              <a:rPr lang="en-US" smtClean="0"/>
              <a:t>Fourth level</a:t>
            </a:r>
          </a:p>
          <a:p>
            <a:pPr marL="1771650" lvl="4">
              <a:lnSpc>
                <a:spcPct val="100000"/>
              </a:lnSpc>
              <a:spcBef>
                <a:spcPts val="0"/>
              </a:spcBef>
              <a:spcAft>
                <a:spcPts val="300"/>
              </a:spcAft>
            </a:pPr>
            <a:r>
              <a:rPr lang="en-US" smtClean="0"/>
              <a:t>Fifth level</a:t>
            </a:r>
            <a:endParaRPr lang="en-US" dirty="0"/>
          </a:p>
        </p:txBody>
      </p:sp>
      <p:sp>
        <p:nvSpPr>
          <p:cNvPr id="5" name="Text Placeholder 4"/>
          <p:cNvSpPr>
            <a:spLocks noGrp="1"/>
          </p:cNvSpPr>
          <p:nvPr>
            <p:ph type="body" sz="quarter" idx="3"/>
          </p:nvPr>
        </p:nvSpPr>
        <p:spPr>
          <a:xfrm>
            <a:off x="6191754" y="1143000"/>
            <a:ext cx="5387630" cy="639762"/>
          </a:xfrm>
        </p:spPr>
        <p:txBody>
          <a:bodyPr anchor="b"/>
          <a:lstStyle>
            <a:lvl1pPr marL="0" indent="0">
              <a:buNone/>
              <a:defRPr sz="1600" b="1">
                <a:latin typeface="Comic Sans MS" panose="030F0702030302020204" pitchFamily="66"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1823984"/>
            <a:ext cx="5387630" cy="452628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800" smtClean="0">
                <a:solidFill>
                  <a:srgbClr val="070605"/>
                </a:solidFill>
                <a:latin typeface="Comic Sans MS" panose="030F0702030302020204" pitchFamily="66" charset="0"/>
              </a:defRPr>
            </a:lvl1pPr>
            <a:lvl2pPr>
              <a:defRPr lang="en-US" sz="1600" smtClean="0">
                <a:solidFill>
                  <a:srgbClr val="070605"/>
                </a:solidFill>
                <a:latin typeface="Comic Sans MS" panose="030F0702030302020204" pitchFamily="66" charset="0"/>
              </a:defRPr>
            </a:lvl2pPr>
            <a:lvl3pPr>
              <a:defRPr lang="en-US" sz="1400" smtClean="0">
                <a:solidFill>
                  <a:srgbClr val="070605"/>
                </a:solidFill>
                <a:latin typeface="Comic Sans MS" panose="030F0702030302020204" pitchFamily="66" charset="0"/>
              </a:defRPr>
            </a:lvl3pPr>
            <a:lvl4pPr>
              <a:defRPr lang="en-US" sz="1300" smtClean="0">
                <a:solidFill>
                  <a:srgbClr val="070605"/>
                </a:solidFill>
                <a:latin typeface="Comic Sans MS" panose="030F0702030302020204" pitchFamily="66" charset="0"/>
              </a:defRPr>
            </a:lvl4pPr>
            <a:lvl5pPr>
              <a:defRPr lang="en-US" sz="1200">
                <a:solidFill>
                  <a:srgbClr val="070605"/>
                </a:solidFill>
                <a:latin typeface="Comic Sans MS" panose="030F0702030302020204" pitchFamily="66" charset="0"/>
              </a:defRPr>
            </a:lvl5pPr>
          </a:lstStyle>
          <a:p>
            <a:pPr lvl="0">
              <a:lnSpc>
                <a:spcPct val="100000"/>
              </a:lnSpc>
              <a:spcBef>
                <a:spcPts val="0"/>
              </a:spcBef>
              <a:spcAft>
                <a:spcPts val="300"/>
              </a:spcAft>
            </a:pPr>
            <a:r>
              <a:rPr lang="en-US" smtClean="0"/>
              <a:t>Click to edit Master text styles</a:t>
            </a:r>
          </a:p>
          <a:p>
            <a:pPr marL="685800" lvl="1" indent="-342900">
              <a:lnSpc>
                <a:spcPct val="100000"/>
              </a:lnSpc>
              <a:spcBef>
                <a:spcPts val="0"/>
              </a:spcBef>
              <a:spcAft>
                <a:spcPts val="300"/>
              </a:spcAft>
              <a:buFont typeface="Wingdings" panose="05000000000000000000" pitchFamily="2" charset="2"/>
              <a:buChar char="§"/>
            </a:pPr>
            <a:r>
              <a:rPr lang="en-US" smtClean="0"/>
              <a:t>Second level</a:t>
            </a:r>
          </a:p>
          <a:p>
            <a:pPr marL="968375" lvl="2">
              <a:lnSpc>
                <a:spcPct val="100000"/>
              </a:lnSpc>
              <a:spcBef>
                <a:spcPts val="0"/>
              </a:spcBef>
              <a:spcAft>
                <a:spcPts val="300"/>
              </a:spcAft>
              <a:buFont typeface="Arial" panose="020B0604020202020204" pitchFamily="34" charset="0"/>
              <a:buChar char="•"/>
            </a:pPr>
            <a:r>
              <a:rPr lang="en-US" smtClean="0"/>
              <a:t>Third level</a:t>
            </a:r>
          </a:p>
          <a:p>
            <a:pPr marL="1314450" lvl="3">
              <a:lnSpc>
                <a:spcPct val="100000"/>
              </a:lnSpc>
              <a:spcBef>
                <a:spcPts val="0"/>
              </a:spcBef>
              <a:spcAft>
                <a:spcPts val="300"/>
              </a:spcAft>
              <a:buSzPct val="80000"/>
              <a:buFont typeface="Courier New" panose="02070309020205020404" pitchFamily="49" charset="0"/>
              <a:buChar char="o"/>
            </a:pPr>
            <a:r>
              <a:rPr lang="en-US" smtClean="0"/>
              <a:t>Fourth level</a:t>
            </a:r>
          </a:p>
          <a:p>
            <a:pPr marL="1771650" lvl="4">
              <a:lnSpc>
                <a:spcPct val="100000"/>
              </a:lnSpc>
              <a:spcBef>
                <a:spcPts val="0"/>
              </a:spcBef>
              <a:spcAft>
                <a:spcPts val="300"/>
              </a:spcAft>
            </a:pPr>
            <a:r>
              <a:rPr lang="en-US" smtClean="0"/>
              <a:t>Fifth level</a:t>
            </a:r>
            <a:endParaRPr lang="en-US"/>
          </a:p>
        </p:txBody>
      </p:sp>
      <p:sp>
        <p:nvSpPr>
          <p:cNvPr id="9" name="Title Placeholder 1"/>
          <p:cNvSpPr>
            <a:spLocks noGrp="1"/>
          </p:cNvSpPr>
          <p:nvPr>
            <p:ph type="title"/>
          </p:nvPr>
        </p:nvSpPr>
        <p:spPr bwMode="auto">
          <a:xfrm>
            <a:off x="550255" y="205753"/>
            <a:ext cx="1108844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lang="en-US" sz="2400" dirty="0" smtClean="0">
                <a:solidFill>
                  <a:srgbClr val="071D49"/>
                </a:solidFill>
              </a:defRPr>
            </a:lvl1pPr>
          </a:lstStyle>
          <a:p>
            <a:pPr lvl="0"/>
            <a:r>
              <a:rPr lang="en-US" smtClean="0"/>
              <a:t>Click to edit Master title style</a:t>
            </a:r>
            <a:endParaRPr lang="en-US" dirty="0" smtClean="0"/>
          </a:p>
        </p:txBody>
      </p:sp>
    </p:spTree>
    <p:extLst>
      <p:ext uri="{BB962C8B-B14F-4D97-AF65-F5344CB8AC3E}">
        <p14:creationId xmlns:p14="http://schemas.microsoft.com/office/powerpoint/2010/main" val="517475113"/>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Placeholder 1"/>
          <p:cNvSpPr>
            <a:spLocks noGrp="1"/>
          </p:cNvSpPr>
          <p:nvPr>
            <p:ph type="title"/>
          </p:nvPr>
        </p:nvSpPr>
        <p:spPr bwMode="auto">
          <a:xfrm>
            <a:off x="550255" y="205753"/>
            <a:ext cx="1108844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2400">
                <a:solidFill>
                  <a:srgbClr val="071D49"/>
                </a:solidFill>
              </a:defRPr>
            </a:lvl1pPr>
          </a:lstStyle>
          <a:p>
            <a:pPr lvl="0"/>
            <a:r>
              <a:rPr lang="en-US" smtClean="0"/>
              <a:t>Click to edit Master title style</a:t>
            </a:r>
            <a:endParaRPr lang="en-US" dirty="0" smtClean="0"/>
          </a:p>
        </p:txBody>
      </p:sp>
    </p:spTree>
    <p:extLst>
      <p:ext uri="{BB962C8B-B14F-4D97-AF65-F5344CB8AC3E}">
        <p14:creationId xmlns:p14="http://schemas.microsoft.com/office/powerpoint/2010/main" val="632961543"/>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7" name="Content Placeholder 2"/>
          <p:cNvSpPr>
            <a:spLocks noGrp="1"/>
          </p:cNvSpPr>
          <p:nvPr>
            <p:ph idx="1"/>
          </p:nvPr>
        </p:nvSpPr>
        <p:spPr>
          <a:xfrm>
            <a:off x="4765492" y="1143003"/>
            <a:ext cx="6813892" cy="52684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800" smtClean="0">
                <a:solidFill>
                  <a:srgbClr val="070605"/>
                </a:solidFill>
                <a:latin typeface="Comic Sans MS" panose="030F0702030302020204" pitchFamily="66" charset="0"/>
              </a:defRPr>
            </a:lvl1pPr>
            <a:lvl2pPr>
              <a:defRPr lang="en-US" sz="1600" smtClean="0">
                <a:solidFill>
                  <a:srgbClr val="070605"/>
                </a:solidFill>
                <a:latin typeface="Comic Sans MS" panose="030F0702030302020204" pitchFamily="66" charset="0"/>
              </a:defRPr>
            </a:lvl2pPr>
            <a:lvl3pPr>
              <a:defRPr lang="en-US" sz="1400" smtClean="0">
                <a:solidFill>
                  <a:srgbClr val="070605"/>
                </a:solidFill>
                <a:latin typeface="Comic Sans MS" panose="030F0702030302020204" pitchFamily="66" charset="0"/>
              </a:defRPr>
            </a:lvl3pPr>
            <a:lvl4pPr>
              <a:defRPr lang="en-US" sz="1300" smtClean="0">
                <a:solidFill>
                  <a:srgbClr val="070605"/>
                </a:solidFill>
                <a:latin typeface="Comic Sans MS" panose="030F0702030302020204" pitchFamily="66" charset="0"/>
              </a:defRPr>
            </a:lvl4pPr>
            <a:lvl5pPr>
              <a:defRPr lang="en-US" sz="1200" dirty="0">
                <a:solidFill>
                  <a:srgbClr val="070605"/>
                </a:solidFill>
                <a:latin typeface="Comic Sans MS" panose="030F0702030302020204" pitchFamily="66" charset="0"/>
              </a:defRPr>
            </a:lvl5pPr>
          </a:lstStyle>
          <a:p>
            <a:pPr lvl="0">
              <a:lnSpc>
                <a:spcPct val="100000"/>
              </a:lnSpc>
              <a:spcBef>
                <a:spcPts val="0"/>
              </a:spcBef>
              <a:spcAft>
                <a:spcPts val="300"/>
              </a:spcAft>
            </a:pPr>
            <a:r>
              <a:rPr lang="en-US" smtClean="0"/>
              <a:t>Click to edit Master text styles</a:t>
            </a:r>
          </a:p>
          <a:p>
            <a:pPr marL="685800" lvl="1" indent="-342900">
              <a:lnSpc>
                <a:spcPct val="100000"/>
              </a:lnSpc>
              <a:spcBef>
                <a:spcPts val="0"/>
              </a:spcBef>
              <a:spcAft>
                <a:spcPts val="300"/>
              </a:spcAft>
              <a:buFont typeface="Wingdings" panose="05000000000000000000" pitchFamily="2" charset="2"/>
              <a:buChar char="§"/>
            </a:pPr>
            <a:r>
              <a:rPr lang="en-US" smtClean="0"/>
              <a:t>Second level</a:t>
            </a:r>
          </a:p>
          <a:p>
            <a:pPr marL="968375" lvl="2">
              <a:lnSpc>
                <a:spcPct val="100000"/>
              </a:lnSpc>
              <a:spcBef>
                <a:spcPts val="0"/>
              </a:spcBef>
              <a:spcAft>
                <a:spcPts val="300"/>
              </a:spcAft>
              <a:buFont typeface="Arial" panose="020B0604020202020204" pitchFamily="34" charset="0"/>
              <a:buChar char="•"/>
            </a:pPr>
            <a:r>
              <a:rPr lang="en-US" smtClean="0"/>
              <a:t>Third level</a:t>
            </a:r>
          </a:p>
          <a:p>
            <a:pPr marL="1314450" lvl="3">
              <a:lnSpc>
                <a:spcPct val="100000"/>
              </a:lnSpc>
              <a:spcBef>
                <a:spcPts val="0"/>
              </a:spcBef>
              <a:spcAft>
                <a:spcPts val="300"/>
              </a:spcAft>
              <a:buSzPct val="80000"/>
              <a:buFont typeface="Courier New" panose="02070309020205020404" pitchFamily="49" charset="0"/>
              <a:buChar char="o"/>
            </a:pPr>
            <a:r>
              <a:rPr lang="en-US" smtClean="0"/>
              <a:t>Fourth level</a:t>
            </a:r>
          </a:p>
          <a:p>
            <a:pPr marL="1771650" lvl="4">
              <a:lnSpc>
                <a:spcPct val="100000"/>
              </a:lnSpc>
              <a:spcBef>
                <a:spcPts val="0"/>
              </a:spcBef>
              <a:spcAft>
                <a:spcPts val="300"/>
              </a:spcAft>
            </a:pPr>
            <a:r>
              <a:rPr lang="en-US" smtClean="0"/>
              <a:t>Fifth level</a:t>
            </a:r>
            <a:endParaRPr lang="en-US" dirty="0"/>
          </a:p>
        </p:txBody>
      </p:sp>
      <p:sp>
        <p:nvSpPr>
          <p:cNvPr id="8" name="Text Placeholder 3"/>
          <p:cNvSpPr>
            <a:spLocks noGrp="1"/>
          </p:cNvSpPr>
          <p:nvPr>
            <p:ph type="body" sz="half" idx="2"/>
          </p:nvPr>
        </p:nvSpPr>
        <p:spPr>
          <a:xfrm>
            <a:off x="548499" y="1143000"/>
            <a:ext cx="4010039" cy="5256849"/>
          </a:xfrm>
        </p:spPr>
        <p:txBody>
          <a:bodyPr/>
          <a:lstStyle>
            <a:lvl1pPr marL="0" indent="0">
              <a:buNone/>
              <a:defRPr sz="1400">
                <a:solidFill>
                  <a:srgbClr val="07060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itle Placeholder 1"/>
          <p:cNvSpPr>
            <a:spLocks noGrp="1"/>
          </p:cNvSpPr>
          <p:nvPr>
            <p:ph type="title"/>
          </p:nvPr>
        </p:nvSpPr>
        <p:spPr bwMode="auto">
          <a:xfrm>
            <a:off x="550255" y="205753"/>
            <a:ext cx="1108844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2400">
                <a:solidFill>
                  <a:srgbClr val="071D49"/>
                </a:solidFill>
              </a:defRPr>
            </a:lvl1pPr>
          </a:lstStyle>
          <a:p>
            <a:pPr lvl="0"/>
            <a:r>
              <a:rPr lang="en-US" smtClean="0"/>
              <a:t>Click to edit Master title style</a:t>
            </a:r>
            <a:endParaRPr lang="en-US" dirty="0" smtClean="0"/>
          </a:p>
        </p:txBody>
      </p:sp>
    </p:spTree>
    <p:extLst>
      <p:ext uri="{BB962C8B-B14F-4D97-AF65-F5344CB8AC3E}">
        <p14:creationId xmlns:p14="http://schemas.microsoft.com/office/powerpoint/2010/main" val="117083281"/>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60" y="5002627"/>
            <a:ext cx="7313295" cy="566738"/>
          </a:xfrm>
        </p:spPr>
        <p:txBody>
          <a:bodyPr anchor="b"/>
          <a:lstStyle>
            <a:lvl1pPr algn="l">
              <a:defRPr sz="20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2389160" y="5601264"/>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2"/>
          <p:cNvSpPr>
            <a:spLocks noGrp="1"/>
          </p:cNvSpPr>
          <p:nvPr>
            <p:ph type="pic" idx="1"/>
          </p:nvPr>
        </p:nvSpPr>
        <p:spPr>
          <a:xfrm>
            <a:off x="2389160" y="1041993"/>
            <a:ext cx="7313295" cy="3880883"/>
          </a:xfrm>
        </p:spPr>
        <p:txBody>
          <a:bodyPr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Tree>
    <p:extLst>
      <p:ext uri="{BB962C8B-B14F-4D97-AF65-F5344CB8AC3E}">
        <p14:creationId xmlns:p14="http://schemas.microsoft.com/office/powerpoint/2010/main" val="354836972"/>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475" y="1143000"/>
            <a:ext cx="2772111"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8076" y="1143000"/>
            <a:ext cx="8113187"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39310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071D49"/>
        </a:solidFill>
        <a:effectLst/>
      </p:bgPr>
    </p:bg>
    <p:spTree>
      <p:nvGrpSpPr>
        <p:cNvPr id="1" name=""/>
        <p:cNvGrpSpPr/>
        <p:nvPr/>
      </p:nvGrpSpPr>
      <p:grpSpPr>
        <a:xfrm>
          <a:off x="0" y="0"/>
          <a:ext cx="0" cy="0"/>
          <a:chOff x="0" y="0"/>
          <a:chExt cx="0" cy="0"/>
        </a:xfrm>
      </p:grpSpPr>
      <p:sp>
        <p:nvSpPr>
          <p:cNvPr id="5" name="Freeform 28"/>
          <p:cNvSpPr>
            <a:spLocks noEditPoints="1"/>
          </p:cNvSpPr>
          <p:nvPr/>
        </p:nvSpPr>
        <p:spPr bwMode="auto">
          <a:xfrm>
            <a:off x="3381552" y="2962408"/>
            <a:ext cx="5383398" cy="708025"/>
          </a:xfrm>
          <a:custGeom>
            <a:avLst/>
            <a:gdLst>
              <a:gd name="T0" fmla="*/ 4296 w 9119"/>
              <a:gd name="T1" fmla="*/ 1407 h 1589"/>
              <a:gd name="T2" fmla="*/ 5081 w 9119"/>
              <a:gd name="T3" fmla="*/ 983 h 1589"/>
              <a:gd name="T4" fmla="*/ 4296 w 9119"/>
              <a:gd name="T5" fmla="*/ 558 h 1589"/>
              <a:gd name="T6" fmla="*/ 4296 w 9119"/>
              <a:gd name="T7" fmla="*/ 1407 h 1589"/>
              <a:gd name="T8" fmla="*/ 3821 w 9119"/>
              <a:gd name="T9" fmla="*/ 548 h 1589"/>
              <a:gd name="T10" fmla="*/ 4256 w 9119"/>
              <a:gd name="T11" fmla="*/ 395 h 1589"/>
              <a:gd name="T12" fmla="*/ 5261 w 9119"/>
              <a:gd name="T13" fmla="*/ 983 h 1589"/>
              <a:gd name="T14" fmla="*/ 4256 w 9119"/>
              <a:gd name="T15" fmla="*/ 1571 h 1589"/>
              <a:gd name="T16" fmla="*/ 3641 w 9119"/>
              <a:gd name="T17" fmla="*/ 0 h 1589"/>
              <a:gd name="T18" fmla="*/ 3821 w 9119"/>
              <a:gd name="T19" fmla="*/ 117 h 1589"/>
              <a:gd name="T20" fmla="*/ 3821 w 9119"/>
              <a:gd name="T21" fmla="*/ 548 h 1589"/>
              <a:gd name="T22" fmla="*/ 2492 w 9119"/>
              <a:gd name="T23" fmla="*/ 1407 h 1589"/>
              <a:gd name="T24" fmla="*/ 3277 w 9119"/>
              <a:gd name="T25" fmla="*/ 983 h 1589"/>
              <a:gd name="T26" fmla="*/ 2492 w 9119"/>
              <a:gd name="T27" fmla="*/ 558 h 1589"/>
              <a:gd name="T28" fmla="*/ 2492 w 9119"/>
              <a:gd name="T29" fmla="*/ 1407 h 1589"/>
              <a:gd name="T30" fmla="*/ 2018 w 9119"/>
              <a:gd name="T31" fmla="*/ 548 h 1589"/>
              <a:gd name="T32" fmla="*/ 2452 w 9119"/>
              <a:gd name="T33" fmla="*/ 395 h 1589"/>
              <a:gd name="T34" fmla="*/ 3458 w 9119"/>
              <a:gd name="T35" fmla="*/ 983 h 1589"/>
              <a:gd name="T36" fmla="*/ 2452 w 9119"/>
              <a:gd name="T37" fmla="*/ 1571 h 1589"/>
              <a:gd name="T38" fmla="*/ 1837 w 9119"/>
              <a:gd name="T39" fmla="*/ 0 h 1589"/>
              <a:gd name="T40" fmla="*/ 2018 w 9119"/>
              <a:gd name="T41" fmla="*/ 117 h 1589"/>
              <a:gd name="T42" fmla="*/ 2018 w 9119"/>
              <a:gd name="T43" fmla="*/ 548 h 1589"/>
              <a:gd name="T44" fmla="*/ 7214 w 9119"/>
              <a:gd name="T45" fmla="*/ 395 h 1589"/>
              <a:gd name="T46" fmla="*/ 7395 w 9119"/>
              <a:gd name="T47" fmla="*/ 547 h 1589"/>
              <a:gd name="T48" fmla="*/ 7350 w 9119"/>
              <a:gd name="T49" fmla="*/ 1571 h 1589"/>
              <a:gd name="T50" fmla="*/ 7214 w 9119"/>
              <a:gd name="T51" fmla="*/ 395 h 1589"/>
              <a:gd name="T52" fmla="*/ 7305 w 9119"/>
              <a:gd name="T53" fmla="*/ 260 h 1589"/>
              <a:gd name="T54" fmla="*/ 7397 w 9119"/>
              <a:gd name="T55" fmla="*/ 167 h 1589"/>
              <a:gd name="T56" fmla="*/ 7305 w 9119"/>
              <a:gd name="T57" fmla="*/ 34 h 1589"/>
              <a:gd name="T58" fmla="*/ 7212 w 9119"/>
              <a:gd name="T59" fmla="*/ 167 h 1589"/>
              <a:gd name="T60" fmla="*/ 7305 w 9119"/>
              <a:gd name="T61" fmla="*/ 260 h 1589"/>
              <a:gd name="T62" fmla="*/ 965 w 9119"/>
              <a:gd name="T63" fmla="*/ 558 h 1589"/>
              <a:gd name="T64" fmla="*/ 180 w 9119"/>
              <a:gd name="T65" fmla="*/ 983 h 1589"/>
              <a:gd name="T66" fmla="*/ 965 w 9119"/>
              <a:gd name="T67" fmla="*/ 1407 h 1589"/>
              <a:gd name="T68" fmla="*/ 965 w 9119"/>
              <a:gd name="T69" fmla="*/ 558 h 1589"/>
              <a:gd name="T70" fmla="*/ 1669 w 9119"/>
              <a:gd name="T71" fmla="*/ 1571 h 1589"/>
              <a:gd name="T72" fmla="*/ 1535 w 9119"/>
              <a:gd name="T73" fmla="*/ 1456 h 1589"/>
              <a:gd name="T74" fmla="*/ 1005 w 9119"/>
              <a:gd name="T75" fmla="*/ 1571 h 1589"/>
              <a:gd name="T76" fmla="*/ 0 w 9119"/>
              <a:gd name="T77" fmla="*/ 983 h 1589"/>
              <a:gd name="T78" fmla="*/ 1005 w 9119"/>
              <a:gd name="T79" fmla="*/ 395 h 1589"/>
              <a:gd name="T80" fmla="*/ 1742 w 9119"/>
              <a:gd name="T81" fmla="*/ 1571 h 1589"/>
              <a:gd name="T82" fmla="*/ 1669 w 9119"/>
              <a:gd name="T83" fmla="*/ 1571 h 1589"/>
              <a:gd name="T84" fmla="*/ 6267 w 9119"/>
              <a:gd name="T85" fmla="*/ 1496 h 1589"/>
              <a:gd name="T86" fmla="*/ 6011 w 9119"/>
              <a:gd name="T87" fmla="*/ 1496 h 1589"/>
              <a:gd name="T88" fmla="*/ 5313 w 9119"/>
              <a:gd name="T89" fmla="*/ 395 h 1589"/>
              <a:gd name="T90" fmla="*/ 6143 w 9119"/>
              <a:gd name="T91" fmla="*/ 1393 h 1589"/>
              <a:gd name="T92" fmla="*/ 6974 w 9119"/>
              <a:gd name="T93" fmla="*/ 395 h 1589"/>
              <a:gd name="T94" fmla="*/ 6267 w 9119"/>
              <a:gd name="T95" fmla="*/ 1496 h 1589"/>
              <a:gd name="T96" fmla="*/ 8243 w 9119"/>
              <a:gd name="T97" fmla="*/ 558 h 1589"/>
              <a:gd name="T98" fmla="*/ 8729 w 9119"/>
              <a:gd name="T99" fmla="*/ 558 h 1589"/>
              <a:gd name="T100" fmla="*/ 8729 w 9119"/>
              <a:gd name="T101" fmla="*/ 901 h 1589"/>
              <a:gd name="T102" fmla="*/ 8243 w 9119"/>
              <a:gd name="T103" fmla="*/ 558 h 1589"/>
              <a:gd name="T104" fmla="*/ 9089 w 9119"/>
              <a:gd name="T105" fmla="*/ 1537 h 1589"/>
              <a:gd name="T106" fmla="*/ 8941 w 9119"/>
              <a:gd name="T107" fmla="*/ 1407 h 1589"/>
              <a:gd name="T108" fmla="*/ 7784 w 9119"/>
              <a:gd name="T109" fmla="*/ 1064 h 1589"/>
              <a:gd name="T110" fmla="*/ 9119 w 9119"/>
              <a:gd name="T111" fmla="*/ 730 h 1589"/>
              <a:gd name="T112" fmla="*/ 8230 w 9119"/>
              <a:gd name="T113" fmla="*/ 395 h 1589"/>
              <a:gd name="T114" fmla="*/ 8228 w 9119"/>
              <a:gd name="T115" fmla="*/ 1571 h 1589"/>
              <a:gd name="T116" fmla="*/ 9089 w 9119"/>
              <a:gd name="T117" fmla="*/ 1537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19" h="1589">
                <a:moveTo>
                  <a:pt x="4296" y="1407"/>
                </a:moveTo>
                <a:lnTo>
                  <a:pt x="4296" y="1407"/>
                </a:lnTo>
                <a:cubicBezTo>
                  <a:pt x="4420" y="1407"/>
                  <a:pt x="4466" y="1407"/>
                  <a:pt x="4609" y="1407"/>
                </a:cubicBezTo>
                <a:cubicBezTo>
                  <a:pt x="4961" y="1407"/>
                  <a:pt x="5081" y="1183"/>
                  <a:pt x="5081" y="983"/>
                </a:cubicBezTo>
                <a:cubicBezTo>
                  <a:pt x="5081" y="780"/>
                  <a:pt x="4961" y="558"/>
                  <a:pt x="4609" y="558"/>
                </a:cubicBezTo>
                <a:cubicBezTo>
                  <a:pt x="4465" y="558"/>
                  <a:pt x="4404" y="558"/>
                  <a:pt x="4296" y="558"/>
                </a:cubicBezTo>
                <a:cubicBezTo>
                  <a:pt x="3928" y="558"/>
                  <a:pt x="3821" y="792"/>
                  <a:pt x="3821" y="983"/>
                </a:cubicBezTo>
                <a:cubicBezTo>
                  <a:pt x="3821" y="1153"/>
                  <a:pt x="3917" y="1407"/>
                  <a:pt x="4296" y="1407"/>
                </a:cubicBezTo>
                <a:lnTo>
                  <a:pt x="4296" y="1407"/>
                </a:lnTo>
                <a:close/>
                <a:moveTo>
                  <a:pt x="3821" y="548"/>
                </a:moveTo>
                <a:lnTo>
                  <a:pt x="3821" y="548"/>
                </a:lnTo>
                <a:cubicBezTo>
                  <a:pt x="3899" y="474"/>
                  <a:pt x="4037" y="395"/>
                  <a:pt x="4256" y="395"/>
                </a:cubicBezTo>
                <a:cubicBezTo>
                  <a:pt x="4256" y="395"/>
                  <a:pt x="4451" y="395"/>
                  <a:pt x="4622" y="395"/>
                </a:cubicBezTo>
                <a:cubicBezTo>
                  <a:pt x="5121" y="395"/>
                  <a:pt x="5261" y="733"/>
                  <a:pt x="5261" y="983"/>
                </a:cubicBezTo>
                <a:cubicBezTo>
                  <a:pt x="5261" y="1264"/>
                  <a:pt x="5092" y="1571"/>
                  <a:pt x="4622" y="1571"/>
                </a:cubicBezTo>
                <a:cubicBezTo>
                  <a:pt x="4525" y="1571"/>
                  <a:pt x="4409" y="1571"/>
                  <a:pt x="4256" y="1571"/>
                </a:cubicBezTo>
                <a:cubicBezTo>
                  <a:pt x="3899" y="1571"/>
                  <a:pt x="3641" y="1340"/>
                  <a:pt x="3641" y="983"/>
                </a:cubicBezTo>
                <a:cubicBezTo>
                  <a:pt x="3641" y="863"/>
                  <a:pt x="3641" y="0"/>
                  <a:pt x="3641" y="0"/>
                </a:cubicBezTo>
                <a:cubicBezTo>
                  <a:pt x="3641" y="0"/>
                  <a:pt x="3677" y="0"/>
                  <a:pt x="3697" y="0"/>
                </a:cubicBezTo>
                <a:cubicBezTo>
                  <a:pt x="3776" y="0"/>
                  <a:pt x="3821" y="41"/>
                  <a:pt x="3821" y="117"/>
                </a:cubicBezTo>
                <a:cubicBezTo>
                  <a:pt x="3821" y="130"/>
                  <a:pt x="3821" y="548"/>
                  <a:pt x="3821" y="548"/>
                </a:cubicBezTo>
                <a:lnTo>
                  <a:pt x="3821" y="548"/>
                </a:lnTo>
                <a:close/>
                <a:moveTo>
                  <a:pt x="2492" y="1407"/>
                </a:moveTo>
                <a:lnTo>
                  <a:pt x="2492" y="1407"/>
                </a:lnTo>
                <a:cubicBezTo>
                  <a:pt x="2616" y="1407"/>
                  <a:pt x="2663" y="1407"/>
                  <a:pt x="2805" y="1407"/>
                </a:cubicBezTo>
                <a:cubicBezTo>
                  <a:pt x="3157" y="1407"/>
                  <a:pt x="3277" y="1183"/>
                  <a:pt x="3277" y="983"/>
                </a:cubicBezTo>
                <a:cubicBezTo>
                  <a:pt x="3277" y="780"/>
                  <a:pt x="3157" y="558"/>
                  <a:pt x="2805" y="558"/>
                </a:cubicBezTo>
                <a:cubicBezTo>
                  <a:pt x="2662" y="558"/>
                  <a:pt x="2600" y="558"/>
                  <a:pt x="2492" y="558"/>
                </a:cubicBezTo>
                <a:cubicBezTo>
                  <a:pt x="2125" y="558"/>
                  <a:pt x="2018" y="792"/>
                  <a:pt x="2018" y="983"/>
                </a:cubicBezTo>
                <a:cubicBezTo>
                  <a:pt x="2018" y="1153"/>
                  <a:pt x="2113" y="1407"/>
                  <a:pt x="2492" y="1407"/>
                </a:cubicBezTo>
                <a:lnTo>
                  <a:pt x="2492" y="1407"/>
                </a:lnTo>
                <a:close/>
                <a:moveTo>
                  <a:pt x="2018" y="548"/>
                </a:moveTo>
                <a:lnTo>
                  <a:pt x="2018" y="548"/>
                </a:lnTo>
                <a:cubicBezTo>
                  <a:pt x="2096" y="474"/>
                  <a:pt x="2233" y="395"/>
                  <a:pt x="2452" y="395"/>
                </a:cubicBezTo>
                <a:cubicBezTo>
                  <a:pt x="2452" y="395"/>
                  <a:pt x="2648" y="395"/>
                  <a:pt x="2818" y="395"/>
                </a:cubicBezTo>
                <a:cubicBezTo>
                  <a:pt x="3317" y="395"/>
                  <a:pt x="3458" y="733"/>
                  <a:pt x="3458" y="983"/>
                </a:cubicBezTo>
                <a:cubicBezTo>
                  <a:pt x="3458" y="1264"/>
                  <a:pt x="3289" y="1571"/>
                  <a:pt x="2818" y="1571"/>
                </a:cubicBezTo>
                <a:cubicBezTo>
                  <a:pt x="2721" y="1571"/>
                  <a:pt x="2605" y="1571"/>
                  <a:pt x="2452" y="1571"/>
                </a:cubicBezTo>
                <a:cubicBezTo>
                  <a:pt x="2095" y="1571"/>
                  <a:pt x="1837" y="1340"/>
                  <a:pt x="1837" y="983"/>
                </a:cubicBezTo>
                <a:cubicBezTo>
                  <a:pt x="1837" y="863"/>
                  <a:pt x="1837" y="0"/>
                  <a:pt x="1837" y="0"/>
                </a:cubicBezTo>
                <a:cubicBezTo>
                  <a:pt x="1837" y="0"/>
                  <a:pt x="1874" y="0"/>
                  <a:pt x="1893" y="0"/>
                </a:cubicBezTo>
                <a:cubicBezTo>
                  <a:pt x="1973" y="0"/>
                  <a:pt x="2018" y="41"/>
                  <a:pt x="2018" y="117"/>
                </a:cubicBezTo>
                <a:cubicBezTo>
                  <a:pt x="2018" y="130"/>
                  <a:pt x="2018" y="548"/>
                  <a:pt x="2018" y="548"/>
                </a:cubicBezTo>
                <a:lnTo>
                  <a:pt x="2018" y="548"/>
                </a:lnTo>
                <a:close/>
                <a:moveTo>
                  <a:pt x="7214" y="395"/>
                </a:moveTo>
                <a:lnTo>
                  <a:pt x="7214" y="395"/>
                </a:lnTo>
                <a:cubicBezTo>
                  <a:pt x="7214" y="395"/>
                  <a:pt x="7247" y="395"/>
                  <a:pt x="7257" y="395"/>
                </a:cubicBezTo>
                <a:cubicBezTo>
                  <a:pt x="7341" y="395"/>
                  <a:pt x="7395" y="433"/>
                  <a:pt x="7395" y="547"/>
                </a:cubicBezTo>
                <a:cubicBezTo>
                  <a:pt x="7395" y="560"/>
                  <a:pt x="7395" y="1571"/>
                  <a:pt x="7395" y="1571"/>
                </a:cubicBezTo>
                <a:cubicBezTo>
                  <a:pt x="7395" y="1571"/>
                  <a:pt x="7369" y="1571"/>
                  <a:pt x="7350" y="1571"/>
                </a:cubicBezTo>
                <a:cubicBezTo>
                  <a:pt x="7258" y="1571"/>
                  <a:pt x="7214" y="1521"/>
                  <a:pt x="7214" y="1422"/>
                </a:cubicBezTo>
                <a:cubicBezTo>
                  <a:pt x="7214" y="1409"/>
                  <a:pt x="7214" y="395"/>
                  <a:pt x="7214" y="395"/>
                </a:cubicBezTo>
                <a:lnTo>
                  <a:pt x="7214" y="395"/>
                </a:lnTo>
                <a:close/>
                <a:moveTo>
                  <a:pt x="7305" y="260"/>
                </a:moveTo>
                <a:lnTo>
                  <a:pt x="7305" y="260"/>
                </a:lnTo>
                <a:cubicBezTo>
                  <a:pt x="7357" y="260"/>
                  <a:pt x="7397" y="228"/>
                  <a:pt x="7397" y="167"/>
                </a:cubicBezTo>
                <a:cubicBezTo>
                  <a:pt x="7397" y="155"/>
                  <a:pt x="7397" y="135"/>
                  <a:pt x="7397" y="128"/>
                </a:cubicBezTo>
                <a:cubicBezTo>
                  <a:pt x="7397" y="66"/>
                  <a:pt x="7356" y="34"/>
                  <a:pt x="7305" y="34"/>
                </a:cubicBezTo>
                <a:cubicBezTo>
                  <a:pt x="7253" y="34"/>
                  <a:pt x="7212" y="66"/>
                  <a:pt x="7212" y="128"/>
                </a:cubicBezTo>
                <a:cubicBezTo>
                  <a:pt x="7212" y="136"/>
                  <a:pt x="7212" y="153"/>
                  <a:pt x="7212" y="167"/>
                </a:cubicBezTo>
                <a:cubicBezTo>
                  <a:pt x="7212" y="228"/>
                  <a:pt x="7253" y="260"/>
                  <a:pt x="7305" y="260"/>
                </a:cubicBezTo>
                <a:lnTo>
                  <a:pt x="7305" y="260"/>
                </a:lnTo>
                <a:close/>
                <a:moveTo>
                  <a:pt x="965" y="558"/>
                </a:moveTo>
                <a:lnTo>
                  <a:pt x="965" y="558"/>
                </a:lnTo>
                <a:cubicBezTo>
                  <a:pt x="841" y="558"/>
                  <a:pt x="795" y="558"/>
                  <a:pt x="652" y="558"/>
                </a:cubicBezTo>
                <a:cubicBezTo>
                  <a:pt x="300" y="558"/>
                  <a:pt x="180" y="782"/>
                  <a:pt x="180" y="983"/>
                </a:cubicBezTo>
                <a:cubicBezTo>
                  <a:pt x="180" y="1186"/>
                  <a:pt x="300" y="1407"/>
                  <a:pt x="652" y="1407"/>
                </a:cubicBezTo>
                <a:cubicBezTo>
                  <a:pt x="796" y="1407"/>
                  <a:pt x="857" y="1407"/>
                  <a:pt x="965" y="1407"/>
                </a:cubicBezTo>
                <a:cubicBezTo>
                  <a:pt x="1333" y="1407"/>
                  <a:pt x="1440" y="1174"/>
                  <a:pt x="1440" y="983"/>
                </a:cubicBezTo>
                <a:cubicBezTo>
                  <a:pt x="1440" y="812"/>
                  <a:pt x="1344" y="558"/>
                  <a:pt x="965" y="558"/>
                </a:cubicBezTo>
                <a:lnTo>
                  <a:pt x="965" y="558"/>
                </a:lnTo>
                <a:close/>
                <a:moveTo>
                  <a:pt x="1669" y="1571"/>
                </a:moveTo>
                <a:lnTo>
                  <a:pt x="1669" y="1571"/>
                </a:lnTo>
                <a:cubicBezTo>
                  <a:pt x="1596" y="1571"/>
                  <a:pt x="1549" y="1534"/>
                  <a:pt x="1535" y="1456"/>
                </a:cubicBezTo>
                <a:lnTo>
                  <a:pt x="1511" y="1328"/>
                </a:lnTo>
                <a:cubicBezTo>
                  <a:pt x="1471" y="1402"/>
                  <a:pt x="1324" y="1571"/>
                  <a:pt x="1005" y="1571"/>
                </a:cubicBezTo>
                <a:cubicBezTo>
                  <a:pt x="1005" y="1571"/>
                  <a:pt x="810" y="1571"/>
                  <a:pt x="639" y="1571"/>
                </a:cubicBezTo>
                <a:cubicBezTo>
                  <a:pt x="140" y="1571"/>
                  <a:pt x="0" y="1233"/>
                  <a:pt x="0" y="983"/>
                </a:cubicBezTo>
                <a:cubicBezTo>
                  <a:pt x="0" y="701"/>
                  <a:pt x="169" y="395"/>
                  <a:pt x="639" y="395"/>
                </a:cubicBezTo>
                <a:cubicBezTo>
                  <a:pt x="736" y="395"/>
                  <a:pt x="852" y="395"/>
                  <a:pt x="1005" y="395"/>
                </a:cubicBezTo>
                <a:cubicBezTo>
                  <a:pt x="1362" y="395"/>
                  <a:pt x="1561" y="603"/>
                  <a:pt x="1608" y="856"/>
                </a:cubicBezTo>
                <a:cubicBezTo>
                  <a:pt x="1648" y="1067"/>
                  <a:pt x="1742" y="1571"/>
                  <a:pt x="1742" y="1571"/>
                </a:cubicBezTo>
                <a:cubicBezTo>
                  <a:pt x="1742" y="1571"/>
                  <a:pt x="1708" y="1571"/>
                  <a:pt x="1669" y="1571"/>
                </a:cubicBezTo>
                <a:lnTo>
                  <a:pt x="1669" y="1571"/>
                </a:lnTo>
                <a:close/>
                <a:moveTo>
                  <a:pt x="6267" y="1496"/>
                </a:moveTo>
                <a:lnTo>
                  <a:pt x="6267" y="1496"/>
                </a:lnTo>
                <a:cubicBezTo>
                  <a:pt x="6217" y="1565"/>
                  <a:pt x="6182" y="1589"/>
                  <a:pt x="6139" y="1589"/>
                </a:cubicBezTo>
                <a:cubicBezTo>
                  <a:pt x="6078" y="1589"/>
                  <a:pt x="6055" y="1556"/>
                  <a:pt x="6011" y="1496"/>
                </a:cubicBezTo>
                <a:cubicBezTo>
                  <a:pt x="5906" y="1353"/>
                  <a:pt x="5205" y="395"/>
                  <a:pt x="5205" y="395"/>
                </a:cubicBezTo>
                <a:cubicBezTo>
                  <a:pt x="5205" y="395"/>
                  <a:pt x="5272" y="395"/>
                  <a:pt x="5313" y="395"/>
                </a:cubicBezTo>
                <a:cubicBezTo>
                  <a:pt x="5430" y="395"/>
                  <a:pt x="5464" y="436"/>
                  <a:pt x="5512" y="504"/>
                </a:cubicBezTo>
                <a:cubicBezTo>
                  <a:pt x="5534" y="534"/>
                  <a:pt x="6143" y="1393"/>
                  <a:pt x="6143" y="1393"/>
                </a:cubicBezTo>
                <a:cubicBezTo>
                  <a:pt x="6143" y="1393"/>
                  <a:pt x="6752" y="535"/>
                  <a:pt x="6777" y="500"/>
                </a:cubicBezTo>
                <a:cubicBezTo>
                  <a:pt x="6822" y="436"/>
                  <a:pt x="6857" y="395"/>
                  <a:pt x="6974" y="395"/>
                </a:cubicBezTo>
                <a:cubicBezTo>
                  <a:pt x="7007" y="395"/>
                  <a:pt x="7070" y="395"/>
                  <a:pt x="7070" y="395"/>
                </a:cubicBezTo>
                <a:cubicBezTo>
                  <a:pt x="7070" y="395"/>
                  <a:pt x="6352" y="1379"/>
                  <a:pt x="6267" y="1496"/>
                </a:cubicBezTo>
                <a:lnTo>
                  <a:pt x="6267" y="1496"/>
                </a:lnTo>
                <a:close/>
                <a:moveTo>
                  <a:pt x="8243" y="558"/>
                </a:moveTo>
                <a:lnTo>
                  <a:pt x="8243" y="558"/>
                </a:lnTo>
                <a:cubicBezTo>
                  <a:pt x="8319" y="558"/>
                  <a:pt x="8620" y="558"/>
                  <a:pt x="8729" y="558"/>
                </a:cubicBezTo>
                <a:cubicBezTo>
                  <a:pt x="8897" y="558"/>
                  <a:pt x="8937" y="663"/>
                  <a:pt x="8937" y="730"/>
                </a:cubicBezTo>
                <a:cubicBezTo>
                  <a:pt x="8937" y="790"/>
                  <a:pt x="8901" y="901"/>
                  <a:pt x="8729" y="901"/>
                </a:cubicBezTo>
                <a:cubicBezTo>
                  <a:pt x="8615" y="901"/>
                  <a:pt x="7784" y="901"/>
                  <a:pt x="7784" y="901"/>
                </a:cubicBezTo>
                <a:cubicBezTo>
                  <a:pt x="7795" y="784"/>
                  <a:pt x="7893" y="558"/>
                  <a:pt x="8243" y="558"/>
                </a:cubicBezTo>
                <a:lnTo>
                  <a:pt x="8243" y="558"/>
                </a:lnTo>
                <a:close/>
                <a:moveTo>
                  <a:pt x="9089" y="1537"/>
                </a:moveTo>
                <a:lnTo>
                  <a:pt x="9089" y="1537"/>
                </a:lnTo>
                <a:cubicBezTo>
                  <a:pt x="9089" y="1441"/>
                  <a:pt x="9034" y="1407"/>
                  <a:pt x="8941" y="1407"/>
                </a:cubicBezTo>
                <a:cubicBezTo>
                  <a:pt x="8889" y="1407"/>
                  <a:pt x="8242" y="1407"/>
                  <a:pt x="8242" y="1407"/>
                </a:cubicBezTo>
                <a:cubicBezTo>
                  <a:pt x="7914" y="1407"/>
                  <a:pt x="7799" y="1204"/>
                  <a:pt x="7784" y="1064"/>
                </a:cubicBezTo>
                <a:cubicBezTo>
                  <a:pt x="7784" y="1064"/>
                  <a:pt x="8528" y="1064"/>
                  <a:pt x="8753" y="1064"/>
                </a:cubicBezTo>
                <a:cubicBezTo>
                  <a:pt x="9036" y="1064"/>
                  <a:pt x="9119" y="861"/>
                  <a:pt x="9119" y="730"/>
                </a:cubicBezTo>
                <a:cubicBezTo>
                  <a:pt x="9119" y="590"/>
                  <a:pt x="9029" y="395"/>
                  <a:pt x="8753" y="395"/>
                </a:cubicBezTo>
                <a:cubicBezTo>
                  <a:pt x="8504" y="395"/>
                  <a:pt x="8230" y="395"/>
                  <a:pt x="8230" y="395"/>
                </a:cubicBezTo>
                <a:cubicBezTo>
                  <a:pt x="7753" y="395"/>
                  <a:pt x="7596" y="720"/>
                  <a:pt x="7596" y="983"/>
                </a:cubicBezTo>
                <a:cubicBezTo>
                  <a:pt x="7596" y="1272"/>
                  <a:pt x="7775" y="1571"/>
                  <a:pt x="8228" y="1571"/>
                </a:cubicBezTo>
                <a:lnTo>
                  <a:pt x="9089" y="1571"/>
                </a:lnTo>
                <a:cubicBezTo>
                  <a:pt x="9089" y="1571"/>
                  <a:pt x="9089" y="1546"/>
                  <a:pt x="9089" y="1537"/>
                </a:cubicBezTo>
                <a:close/>
              </a:path>
            </a:pathLst>
          </a:custGeom>
          <a:solidFill>
            <a:srgbClr val="FEFEFE"/>
          </a:solidFill>
          <a:ln w="0">
            <a:noFill/>
            <a:prstDash val="solid"/>
            <a:round/>
            <a:headEnd/>
            <a:tailEnd/>
          </a:ln>
          <a:effectLst>
            <a:outerShdw blurRad="63500" sx="102000" sy="102000" algn="ctr" rotWithShape="0">
              <a:prstClr val="black">
                <a:alpha val="40000"/>
              </a:prstClr>
            </a:outerShdw>
          </a:effectLst>
        </p:spPr>
        <p:txBody>
          <a:bodyPr/>
          <a:lstStyle/>
          <a:p>
            <a:pPr defTabSz="914400">
              <a:defRPr/>
            </a:pPr>
            <a:endParaRPr lang="en-US">
              <a:solidFill>
                <a:srgbClr val="070605"/>
              </a:solidFill>
            </a:endParaRPr>
          </a:p>
        </p:txBody>
      </p:sp>
    </p:spTree>
    <p:extLst>
      <p:ext uri="{BB962C8B-B14F-4D97-AF65-F5344CB8AC3E}">
        <p14:creationId xmlns:p14="http://schemas.microsoft.com/office/powerpoint/2010/main" val="426663910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pic>
        <p:nvPicPr>
          <p:cNvPr id="7" name="Picture 6" descr="Merk IFL white.png">
            <a:extLst>
              <a:ext uri="{FF2B5EF4-FFF2-40B4-BE49-F238E27FC236}">
                <a16:creationId xmlns="" xmlns:a16="http://schemas.microsoft.com/office/drawing/2014/main" id="{6358F2B1-7311-B14A-AD59-787B88F0ADF9}"/>
              </a:ext>
            </a:extLst>
          </p:cNvPr>
          <p:cNvPicPr>
            <a:picLocks noChangeAspect="1"/>
          </p:cNvPicPr>
          <p:nvPr userDrawn="1"/>
        </p:nvPicPr>
        <p:blipFill>
          <a:blip r:embed="rId3"/>
          <a:stretch>
            <a:fillRect/>
          </a:stretch>
        </p:blipFill>
        <p:spPr>
          <a:xfrm>
            <a:off x="8269949" y="4942085"/>
            <a:ext cx="3454583" cy="905452"/>
          </a:xfrm>
          <a:prstGeom prst="rect">
            <a:avLst/>
          </a:prstGeom>
        </p:spPr>
      </p:pic>
    </p:spTree>
    <p:extLst>
      <p:ext uri="{BB962C8B-B14F-4D97-AF65-F5344CB8AC3E}">
        <p14:creationId xmlns:p14="http://schemas.microsoft.com/office/powerpoint/2010/main" val="219928128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6577549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9146959"/>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532649253"/>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28438700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85419649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14382092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24044817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4998478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9093206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7308589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74184981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65367961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54652223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98011181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9675014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83409960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9559639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37835156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70733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295252058"/>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64" y="562897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6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pic>
        <p:nvPicPr>
          <p:cNvPr id="7" name="Picture 6" descr="Merk IFL white.png">
            <a:extLst>
              <a:ext uri="{FF2B5EF4-FFF2-40B4-BE49-F238E27FC236}">
                <a16:creationId xmlns:a16="http://schemas.microsoft.com/office/drawing/2014/main" xmlns="" id="{6358F2B1-7311-B14A-AD59-787B88F0ADF9}"/>
              </a:ext>
            </a:extLst>
          </p:cNvPr>
          <p:cNvPicPr>
            <a:picLocks noChangeAspect="1"/>
          </p:cNvPicPr>
          <p:nvPr userDrawn="1"/>
        </p:nvPicPr>
        <p:blipFill>
          <a:blip r:embed="rId3"/>
          <a:stretch>
            <a:fillRect/>
          </a:stretch>
        </p:blipFill>
        <p:spPr>
          <a:xfrm>
            <a:off x="8269949" y="4942085"/>
            <a:ext cx="3454583" cy="905452"/>
          </a:xfrm>
          <a:prstGeom prst="rect">
            <a:avLst/>
          </a:prstGeom>
        </p:spPr>
      </p:pic>
    </p:spTree>
    <p:extLst>
      <p:ext uri="{BB962C8B-B14F-4D97-AF65-F5344CB8AC3E}">
        <p14:creationId xmlns:p14="http://schemas.microsoft.com/office/powerpoint/2010/main" val="225085994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1" y="643371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88674023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2"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1" y="643371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61302241"/>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1" y="643371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761174023"/>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a16="http://schemas.microsoft.com/office/drawing/2014/main" xmlns=""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80499993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72848117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400882200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a16="http://schemas.microsoft.com/office/drawing/2014/main" xmlns=""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16305407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18365541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25250668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09794122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2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2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2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2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2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2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2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78997514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0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72895069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0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65917396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0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00031724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74111603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12996986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49"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65536105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7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82721507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2"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54"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2588074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723603990"/>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pic>
        <p:nvPicPr>
          <p:cNvPr id="7" name="Picture 6" descr="Merk IFL white.png">
            <a:extLst>
              <a:ext uri="{FF2B5EF4-FFF2-40B4-BE49-F238E27FC236}">
                <a16:creationId xmlns="" xmlns:a16="http://schemas.microsoft.com/office/drawing/2014/main" id="{6358F2B1-7311-B14A-AD59-787B88F0ADF9}"/>
              </a:ext>
            </a:extLst>
          </p:cNvPr>
          <p:cNvPicPr>
            <a:picLocks noChangeAspect="1"/>
          </p:cNvPicPr>
          <p:nvPr userDrawn="1"/>
        </p:nvPicPr>
        <p:blipFill>
          <a:blip r:embed="rId3"/>
          <a:stretch>
            <a:fillRect/>
          </a:stretch>
        </p:blipFill>
        <p:spPr>
          <a:xfrm>
            <a:off x="8269949" y="4942085"/>
            <a:ext cx="3454583" cy="905452"/>
          </a:xfrm>
          <a:prstGeom prst="rect">
            <a:avLst/>
          </a:prstGeom>
        </p:spPr>
      </p:pic>
    </p:spTree>
    <p:extLst>
      <p:ext uri="{BB962C8B-B14F-4D97-AF65-F5344CB8AC3E}">
        <p14:creationId xmlns:p14="http://schemas.microsoft.com/office/powerpoint/2010/main" val="413129860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62687911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0618048"/>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903353500"/>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69035145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46773105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415216072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116391975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71605052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03343511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281855821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264369675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40762278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1200384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8952475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75032600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99659827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1180440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93667325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82068578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05409908"/>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fld id="{64C47640-ECEC-E34E-A5C6-81F2A80A83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44669097"/>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solidFill>
                  <a:prstClr val="black"/>
                </a:solidFill>
              </a:rPr>
              <a:t>26Jan2016</a:t>
            </a:r>
            <a:endParaRPr lang="en-US"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DIA Pharmacovigilance and Risk Management Strategies 2016</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64C47640-ECEC-E34E-A5C6-81F2A80A839B}" type="slidenum">
              <a:rPr lang="en-US" smtClean="0">
                <a:solidFill>
                  <a:prstClr val="black"/>
                </a:solidFill>
              </a:rPr>
              <a:pPr/>
              <a:t>‹#›</a:t>
            </a:fld>
            <a:endParaRPr lang="en-US">
              <a:solidFill>
                <a:prstClr val="black"/>
              </a:solidFill>
            </a:endParaRPr>
          </a:p>
        </p:txBody>
      </p:sp>
      <p:sp>
        <p:nvSpPr>
          <p:cNvPr id="6" name="Content Placeholder 2"/>
          <p:cNvSpPr>
            <a:spLocks noGrp="1"/>
          </p:cNvSpPr>
          <p:nvPr>
            <p:ph sz="half" idx="1"/>
          </p:nvPr>
        </p:nvSpPr>
        <p:spPr>
          <a:xfrm>
            <a:off x="609441" y="1320891"/>
            <a:ext cx="5383398" cy="48222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2"/>
          </p:nvPr>
        </p:nvSpPr>
        <p:spPr>
          <a:xfrm>
            <a:off x="6195986" y="1329202"/>
            <a:ext cx="5383398" cy="482222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97678339"/>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9" name="Slide Number Placeholder 8"/>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459855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3"/>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7" name="Slide Number Placeholder 6"/>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5127569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11144" r="18955"/>
          <a:stretch/>
        </p:blipFill>
        <p:spPr>
          <a:xfrm>
            <a:off x="2310421" y="-1"/>
            <a:ext cx="9878405" cy="6093725"/>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166920" y="5991581"/>
            <a:ext cx="1569086" cy="642185"/>
          </a:xfrm>
          <a:prstGeom prst="rect">
            <a:avLst/>
          </a:prstGeom>
        </p:spPr>
      </p:pic>
      <p:sp>
        <p:nvSpPr>
          <p:cNvPr id="10"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11" name="Rectangle 3"/>
          <p:cNvSpPr>
            <a:spLocks noGrp="1" noChangeArrowheads="1"/>
          </p:cNvSpPr>
          <p:nvPr>
            <p:ph type="subTitle" idx="1"/>
          </p:nvPr>
        </p:nvSpPr>
        <p:spPr>
          <a:xfrm>
            <a:off x="552418" y="4927841"/>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1925046857"/>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fld id="{64C47640-ECEC-E34E-A5C6-81F2A80A83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55505951"/>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solidFill>
                  <a:prstClr val="black"/>
                </a:solidFill>
              </a:rPr>
              <a:t>26Jan2016</a:t>
            </a:r>
            <a:endParaRPr lang="en-US" dirty="0">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DIA Pharmacovigilance and Risk Management Strategies 2016</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64C47640-ECEC-E34E-A5C6-81F2A80A839B}" type="slidenum">
              <a:rPr lang="en-US" smtClean="0">
                <a:solidFill>
                  <a:prstClr val="black"/>
                </a:solidFill>
              </a:rPr>
              <a:pPr/>
              <a:t>‹#›</a:t>
            </a:fld>
            <a:endParaRPr lang="en-US">
              <a:solidFill>
                <a:prstClr val="black"/>
              </a:solidFill>
            </a:endParaRPr>
          </a:p>
        </p:txBody>
      </p:sp>
      <p:sp>
        <p:nvSpPr>
          <p:cNvPr id="6" name="Content Placeholder 2"/>
          <p:cNvSpPr>
            <a:spLocks noGrp="1"/>
          </p:cNvSpPr>
          <p:nvPr>
            <p:ph sz="half" idx="1"/>
          </p:nvPr>
        </p:nvSpPr>
        <p:spPr>
          <a:xfrm>
            <a:off x="609441" y="1320891"/>
            <a:ext cx="5383398" cy="482221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2"/>
          </p:nvPr>
        </p:nvSpPr>
        <p:spPr>
          <a:xfrm>
            <a:off x="6195986" y="1329202"/>
            <a:ext cx="5383398" cy="482222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19483063"/>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06"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06"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9" name="Slide Number Placeholder 8"/>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2256994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3"/>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solidFill>
              </a:rPr>
              <a:t>26Jan2016</a:t>
            </a:r>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DIA Pharmacovigilance and Risk Management Strategies 2016</a:t>
            </a:r>
            <a:endParaRPr lang="en-US">
              <a:solidFill>
                <a:prstClr val="black"/>
              </a:solidFill>
            </a:endParaRPr>
          </a:p>
        </p:txBody>
      </p:sp>
      <p:sp>
        <p:nvSpPr>
          <p:cNvPr id="7" name="Slide Number Placeholder 6"/>
          <p:cNvSpPr>
            <a:spLocks noGrp="1"/>
          </p:cNvSpPr>
          <p:nvPr>
            <p:ph type="sldNum" sz="quarter" idx="12"/>
          </p:nvPr>
        </p:nvSpPr>
        <p:spPr/>
        <p:txBody>
          <a:bodyPr/>
          <a:lstStyle/>
          <a:p>
            <a:fld id="{11F9DA18-FF8C-4C8B-96F7-4A37E528FCA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1549098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11144" r="18955"/>
          <a:stretch/>
        </p:blipFill>
        <p:spPr>
          <a:xfrm>
            <a:off x="2310421" y="-1"/>
            <a:ext cx="9878405" cy="6093725"/>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166920" y="5991581"/>
            <a:ext cx="1569086" cy="642185"/>
          </a:xfrm>
          <a:prstGeom prst="rect">
            <a:avLst/>
          </a:prstGeom>
        </p:spPr>
      </p:pic>
      <p:sp>
        <p:nvSpPr>
          <p:cNvPr id="10" name="Rectangle 2"/>
          <p:cNvSpPr>
            <a:spLocks noGrp="1" noChangeArrowheads="1"/>
          </p:cNvSpPr>
          <p:nvPr>
            <p:ph type="ctrTitle"/>
          </p:nvPr>
        </p:nvSpPr>
        <p:spPr>
          <a:xfrm>
            <a:off x="552482" y="4067782"/>
            <a:ext cx="7680386" cy="753136"/>
          </a:xfrm>
          <a:effectLst/>
        </p:spPr>
        <p:txBody>
          <a:bodyPr/>
          <a:lstStyle>
            <a:lvl1pPr algn="l">
              <a:defRPr b="1" i="0">
                <a:solidFill>
                  <a:srgbClr val="D52B1E"/>
                </a:solidFill>
                <a:latin typeface="+mj-lt"/>
                <a:cs typeface="DIN-Bold"/>
              </a:defRPr>
            </a:lvl1pPr>
          </a:lstStyle>
          <a:p>
            <a:endParaRPr lang="en-US" dirty="0"/>
          </a:p>
        </p:txBody>
      </p:sp>
      <p:sp>
        <p:nvSpPr>
          <p:cNvPr id="11" name="Rectangle 3"/>
          <p:cNvSpPr>
            <a:spLocks noGrp="1" noChangeArrowheads="1"/>
          </p:cNvSpPr>
          <p:nvPr>
            <p:ph type="subTitle" idx="1"/>
          </p:nvPr>
        </p:nvSpPr>
        <p:spPr>
          <a:xfrm>
            <a:off x="552418" y="4927841"/>
            <a:ext cx="7680387" cy="455041"/>
          </a:xfrm>
          <a:effectLst/>
        </p:spPr>
        <p:txBody>
          <a:bodyPr/>
          <a:lstStyle>
            <a:lvl1pPr marL="0" indent="0" algn="l">
              <a:buFontTx/>
              <a:buNone/>
              <a:defRPr sz="2000" b="1" i="1">
                <a:solidFill>
                  <a:srgbClr val="D52B1E"/>
                </a:solidFill>
                <a:latin typeface="+mj-lt"/>
                <a:cs typeface="DIN-Bold"/>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572006931"/>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4"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68" y="5628980"/>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5"/>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pic>
        <p:nvPicPr>
          <p:cNvPr id="7" name="Picture 6" descr="Merk IFL white.png">
            <a:extLst>
              <a:ext uri="{FF2B5EF4-FFF2-40B4-BE49-F238E27FC236}">
                <a16:creationId xmlns="" xmlns:a16="http://schemas.microsoft.com/office/drawing/2014/main" id="{6358F2B1-7311-B14A-AD59-787B88F0ADF9}"/>
              </a:ext>
            </a:extLst>
          </p:cNvPr>
          <p:cNvPicPr>
            <a:picLocks noChangeAspect="1"/>
          </p:cNvPicPr>
          <p:nvPr userDrawn="1"/>
        </p:nvPicPr>
        <p:blipFill>
          <a:blip r:embed="rId3"/>
          <a:stretch>
            <a:fillRect/>
          </a:stretch>
        </p:blipFill>
        <p:spPr>
          <a:xfrm>
            <a:off x="8269948" y="4942085"/>
            <a:ext cx="3454583" cy="905452"/>
          </a:xfrm>
          <a:prstGeom prst="rect">
            <a:avLst/>
          </a:prstGeom>
        </p:spPr>
      </p:pic>
    </p:spTree>
    <p:extLst>
      <p:ext uri="{BB962C8B-B14F-4D97-AF65-F5344CB8AC3E}">
        <p14:creationId xmlns:p14="http://schemas.microsoft.com/office/powerpoint/2010/main" val="254901919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6" y="6433724"/>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97764075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7"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6" y="6433724"/>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6628681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6" y="6433724"/>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56349036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39009036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1484746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27372665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241372417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17043865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19246955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96532911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2"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4"/>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4"/>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4"/>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4"/>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4"/>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4"/>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4"/>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2"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833341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3"/>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109151162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8"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8" y="4631413"/>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16258788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3" y="-4858"/>
            <a:ext cx="12207239" cy="6867716"/>
          </a:xfrm>
          <a:prstGeom prst="rect">
            <a:avLst/>
          </a:prstGeom>
        </p:spPr>
      </p:pic>
      <p:sp>
        <p:nvSpPr>
          <p:cNvPr id="2" name="Title 1"/>
          <p:cNvSpPr>
            <a:spLocks noGrp="1"/>
          </p:cNvSpPr>
          <p:nvPr>
            <p:ph type="title" hasCustomPrompt="1"/>
          </p:nvPr>
        </p:nvSpPr>
        <p:spPr>
          <a:xfrm>
            <a:off x="619448"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8" y="4631413"/>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80613796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7"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85506350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7"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114993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3"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5"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8016612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1"/>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6543789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8"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6"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58"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70828668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8"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8"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264282128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1133612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19305104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53157724"/>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4262049782"/>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112101557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61779666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1163035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13844677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40813720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161411578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93316601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16158701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236023578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338988866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88163559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59175498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429246997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4052589366"/>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587140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79483921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2511101319"/>
      </p:ext>
    </p:extLst>
  </p:cSld>
  <p:clrMapOvr>
    <a:masterClrMapping/>
  </p:clrMapOvr>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Title / Cover slide">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B67F63FC-CF49-7D4A-9ECD-E499F8EB8CD2}"/>
              </a:ext>
            </a:extLst>
          </p:cNvPr>
          <p:cNvPicPr>
            <a:picLocks noChangeAspect="1"/>
          </p:cNvPicPr>
          <p:nvPr userDrawn="1"/>
        </p:nvPicPr>
        <p:blipFill>
          <a:blip r:embed="rId2"/>
          <a:stretch>
            <a:fillRect/>
          </a:stretch>
        </p:blipFill>
        <p:spPr>
          <a:xfrm>
            <a:off x="65" y="651"/>
            <a:ext cx="12188825" cy="6856698"/>
          </a:xfrm>
          <a:prstGeom prst="rect">
            <a:avLst/>
          </a:prstGeom>
        </p:spPr>
      </p:pic>
      <p:sp>
        <p:nvSpPr>
          <p:cNvPr id="2" name="Title 1"/>
          <p:cNvSpPr>
            <a:spLocks noGrp="1"/>
          </p:cNvSpPr>
          <p:nvPr>
            <p:ph type="ctrTitle" hasCustomPrompt="1"/>
          </p:nvPr>
        </p:nvSpPr>
        <p:spPr>
          <a:xfrm>
            <a:off x="616594" y="1185905"/>
            <a:ext cx="9296400" cy="1693562"/>
          </a:xfrm>
        </p:spPr>
        <p:txBody>
          <a:bodyPr/>
          <a:lstStyle>
            <a:lvl1pPr>
              <a:lnSpc>
                <a:spcPct val="80000"/>
              </a:lnSpc>
              <a:defRPr sz="4200" cap="all" spc="30">
                <a:solidFill>
                  <a:srgbClr val="FFFFFF"/>
                </a:solidFill>
              </a:defRPr>
            </a:lvl1pPr>
          </a:lstStyle>
          <a:p>
            <a:r>
              <a:rPr lang="en-US" dirty="0"/>
              <a:t>&lt;Insert title&gt;</a:t>
            </a:r>
          </a:p>
        </p:txBody>
      </p:sp>
      <p:sp>
        <p:nvSpPr>
          <p:cNvPr id="3" name="Subtitle 2"/>
          <p:cNvSpPr>
            <a:spLocks noGrp="1"/>
          </p:cNvSpPr>
          <p:nvPr>
            <p:ph type="subTitle" idx="1" hasCustomPrompt="1"/>
          </p:nvPr>
        </p:nvSpPr>
        <p:spPr>
          <a:xfrm>
            <a:off x="616670" y="5628984"/>
            <a:ext cx="4800599" cy="619563"/>
          </a:xfrm>
        </p:spPr>
        <p:txBody>
          <a:bodyPr/>
          <a:lstStyle>
            <a:lvl1pPr marL="0" indent="0" algn="l">
              <a:lnSpc>
                <a:spcPct val="90000"/>
              </a:lnSpc>
              <a:buNone/>
              <a:defRPr sz="2000"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&lt;Insert subtitle – optional&gt;</a:t>
            </a:r>
          </a:p>
        </p:txBody>
      </p:sp>
      <p:sp>
        <p:nvSpPr>
          <p:cNvPr id="9" name="Text Placeholder 8"/>
          <p:cNvSpPr>
            <a:spLocks noGrp="1"/>
          </p:cNvSpPr>
          <p:nvPr>
            <p:ph type="body" sz="quarter" idx="13" hasCustomPrompt="1"/>
          </p:nvPr>
        </p:nvSpPr>
        <p:spPr>
          <a:xfrm>
            <a:off x="616597" y="5374379"/>
            <a:ext cx="2581276" cy="189351"/>
          </a:xfrm>
        </p:spPr>
        <p:txBody>
          <a:bodyPr/>
          <a:lstStyle>
            <a:lvl1pPr>
              <a:defRPr sz="1400">
                <a:solidFill>
                  <a:schemeClr val="accent2"/>
                </a:solidFill>
              </a:defRPr>
            </a:lvl1pPr>
            <a:lvl2pPr>
              <a:defRPr sz="1400"/>
            </a:lvl2pPr>
            <a:lvl3pPr>
              <a:defRPr sz="1400"/>
            </a:lvl3pPr>
            <a:lvl4pPr>
              <a:defRPr sz="1400"/>
            </a:lvl4pPr>
            <a:lvl5pPr>
              <a:defRPr sz="1400"/>
            </a:lvl5pPr>
          </a:lstStyle>
          <a:p>
            <a:pPr lvl="0"/>
            <a:r>
              <a:rPr lang="en-US" dirty="0"/>
              <a:t>Insert Date Here</a:t>
            </a:r>
          </a:p>
        </p:txBody>
      </p:sp>
    </p:spTree>
    <p:extLst>
      <p:ext uri="{BB962C8B-B14F-4D97-AF65-F5344CB8AC3E}">
        <p14:creationId xmlns:p14="http://schemas.microsoft.com/office/powerpoint/2010/main" val="1944212018"/>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Agenda / TOC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&lt;Agenda / TOC&gt;</a:t>
            </a:r>
          </a:p>
        </p:txBody>
      </p:sp>
      <p:sp>
        <p:nvSpPr>
          <p:cNvPr id="3" name="Content Placeholder 2"/>
          <p:cNvSpPr>
            <a:spLocks noGrp="1"/>
          </p:cNvSpPr>
          <p:nvPr>
            <p:ph idx="1"/>
          </p:nvPr>
        </p:nvSpPr>
        <p:spPr>
          <a:xfrm>
            <a:off x="619386" y="1853405"/>
            <a:ext cx="10959842" cy="4290227"/>
          </a:xfrm>
        </p:spPr>
        <p:txBody>
          <a:bodyPr numCol="2" spcCol="731520"/>
          <a:lstStyle>
            <a:lvl1pPr marL="368300" indent="-368300">
              <a:spcBef>
                <a:spcPts val="1000"/>
              </a:spcBef>
              <a:buFont typeface="+mj-lt"/>
              <a:buAutoNum type="arabicPeriod"/>
              <a:defRPr>
                <a:solidFill>
                  <a:schemeClr val="tx1"/>
                </a:solidFill>
              </a:defRPr>
            </a:lvl1pPr>
            <a:lvl2pPr marL="627063" indent="-258763">
              <a:buFont typeface="+mj-lt"/>
              <a:buAutoNum type="alphaLcPeriod"/>
              <a:defRPr>
                <a:solidFill>
                  <a:schemeClr val="tx1"/>
                </a:solidFill>
              </a:defRPr>
            </a:lvl2pPr>
            <a:lvl3pPr marL="849313" indent="-146050">
              <a:buFont typeface="Arial"/>
              <a:buChar char="•"/>
              <a:defRPr>
                <a:solidFill>
                  <a:schemeClr val="tx1"/>
                </a:solidFill>
              </a:defRPr>
            </a:lvl3pPr>
            <a:lvl4pPr marL="1055688" indent="-171450">
              <a:buFont typeface="Lucida Grande"/>
              <a:buChar char="–"/>
              <a:defRPr>
                <a:solidFill>
                  <a:schemeClr val="tx1"/>
                </a:solidFill>
              </a:defRPr>
            </a:lvl4pPr>
            <a:lvl5pPr marL="1279525" indent="-182563">
              <a:buFont typeface="Arial"/>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solidFill>
                <a:prstClr val="white"/>
              </a:solidFill>
            </a:endParaRP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dirty="0">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818345093"/>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Objectives #1 – Green backgrou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tx1"/>
                </a:solidFill>
              </a:defRPr>
            </a:lvl1pPr>
          </a:lstStyle>
          <a:p>
            <a:r>
              <a:rPr lang="en-US" dirty="0"/>
              <a:t>&lt;Objectives&gt;</a:t>
            </a:r>
          </a:p>
        </p:txBody>
      </p:sp>
      <p:sp>
        <p:nvSpPr>
          <p:cNvPr id="3" name="Content Placeholder 2"/>
          <p:cNvSpPr>
            <a:spLocks noGrp="1"/>
          </p:cNvSpPr>
          <p:nvPr>
            <p:ph idx="1"/>
          </p:nvPr>
        </p:nvSpPr>
        <p:spPr>
          <a:xfrm>
            <a:off x="619459" y="1840700"/>
            <a:ext cx="10045443" cy="4302926"/>
          </a:xfrm>
        </p:spPr>
        <p:txBody>
          <a:bodyPr/>
          <a:lstStyle>
            <a:lvl1pPr marL="207963" indent="-207963">
              <a:spcBef>
                <a:spcPts val="1400"/>
              </a:spcBef>
              <a:buSzPct val="95000"/>
              <a:buFont typeface="Arial"/>
              <a:buChar char="•"/>
              <a:defRPr sz="2400">
                <a:solidFill>
                  <a:schemeClr val="tx1"/>
                </a:solidFill>
              </a:defRPr>
            </a:lvl1pPr>
            <a:lvl2pPr marL="450850" indent="-228600">
              <a:spcBef>
                <a:spcPts val="400"/>
              </a:spcBef>
              <a:buFont typeface="Lucida Grande"/>
              <a:buChar char="–"/>
              <a:defRPr sz="2300">
                <a:solidFill>
                  <a:schemeClr val="tx1"/>
                </a:solidFill>
              </a:defRPr>
            </a:lvl2pPr>
            <a:lvl3pPr marL="666750" indent="-171450">
              <a:spcBef>
                <a:spcPts val="0"/>
              </a:spcBef>
              <a:buSzPct val="95000"/>
              <a:buFont typeface="Arial"/>
              <a:buChar char="•"/>
              <a:defRPr sz="2200">
                <a:solidFill>
                  <a:schemeClr val="tx1"/>
                </a:solidFill>
              </a:defRPr>
            </a:lvl3pPr>
            <a:lvl4pPr marL="882650" indent="-215900">
              <a:spcBef>
                <a:spcPts val="0"/>
              </a:spcBef>
              <a:buFont typeface="Lucida Grande"/>
              <a:buChar char="–"/>
              <a:defRPr sz="2100">
                <a:solidFill>
                  <a:schemeClr val="tx1"/>
                </a:solidFill>
              </a:defRPr>
            </a:lvl4pPr>
            <a:lvl5pPr marL="1098550" indent="-177800">
              <a:spcBef>
                <a:spcPts val="0"/>
              </a:spcBef>
              <a:buSzPct val="95000"/>
              <a:buFont typeface="Arial"/>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59125231"/>
      </p:ext>
    </p:extLst>
  </p:cSld>
  <p:clrMapOvr>
    <a:masterClrMapping/>
  </p:clrMapOvr>
  <p:timing>
    <p:tnLst>
      <p:par>
        <p:cTn id="1" dur="indefinite" restart="never" nodeType="tmRoot"/>
      </p:par>
    </p:tnLst>
  </p:timing>
</p:sldLayout>
</file>

<file path=ppt/slideLayouts/slideLayout377.xml><?xml version="1.0" encoding="utf-8"?>
<p:sldLayout xmlns:a="http://schemas.openxmlformats.org/drawingml/2006/main" xmlns:r="http://schemas.openxmlformats.org/officeDocument/2006/relationships" xmlns:p="http://schemas.openxmlformats.org/presentationml/2006/main" type="obj" preserve="1">
  <p:cSld name="Text &amp;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a:xfrm>
            <a:off x="5908268" y="6433728"/>
            <a:ext cx="372443" cy="289247"/>
          </a:xfrm>
        </p:spPr>
        <p:txBody>
          <a:bodyPr/>
          <a:lstStyle>
            <a:lvl1pPr algn="ctr">
              <a:defRPr>
                <a:solidFill>
                  <a:srgbClr val="000000"/>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597707270"/>
      </p:ext>
    </p:extLst>
  </p:cSld>
  <p:clrMapOvr>
    <a:masterClrMapping/>
  </p:clrMapOvr>
  <p:timing>
    <p:tnLst>
      <p:par>
        <p:cTn id="1" dur="indefinite" restart="never" nodeType="tmRoot"/>
      </p:par>
    </p:tnLst>
  </p:timing>
</p:sldLayout>
</file>

<file path=ppt/slideLayouts/slideLayout378.xml><?xml version="1.0" encoding="utf-8"?>
<p:sldLayout xmlns:a="http://schemas.openxmlformats.org/drawingml/2006/main" xmlns:r="http://schemas.openxmlformats.org/officeDocument/2006/relationships" xmlns:p="http://schemas.openxmlformats.org/presentationml/2006/main" type="obj" preserve="1">
  <p:cSld name="Text &amp; Content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3C91175F-6D22-184D-8688-5BB12D87AE83}"/>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4016555888"/>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ext &amp; Content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9" name="Picture 8"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2870913988"/>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ext &amp; Content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3" name="Content Placeholder 2"/>
          <p:cNvSpPr>
            <a:spLocks noGrp="1"/>
          </p:cNvSpPr>
          <p:nvPr>
            <p:ph idx="1"/>
          </p:nvPr>
        </p:nvSpPr>
        <p:spPr>
          <a:xfrm>
            <a:off x="619382" y="1853405"/>
            <a:ext cx="10960636"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115524" y="6184900"/>
            <a:ext cx="2194560" cy="575198"/>
          </a:xfrm>
          <a:prstGeom prst="rect">
            <a:avLst/>
          </a:prstGeom>
        </p:spPr>
      </p:pic>
    </p:spTree>
    <p:extLst>
      <p:ext uri="{BB962C8B-B14F-4D97-AF65-F5344CB8AC3E}">
        <p14:creationId xmlns:p14="http://schemas.microsoft.com/office/powerpoint/2010/main" val="396994477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7" name="Picture 6" descr="Merk IFL gray.png">
            <a:extLst>
              <a:ext uri="{FF2B5EF4-FFF2-40B4-BE49-F238E27FC236}">
                <a16:creationId xmlns="" xmlns:a16="http://schemas.microsoft.com/office/drawing/2014/main" id="{A2A6796B-9163-6244-AA8C-478C5F72336D}"/>
              </a:ext>
            </a:extLst>
          </p:cNvPr>
          <p:cNvPicPr>
            <a:picLocks noChangeAspect="1"/>
          </p:cNvPicPr>
          <p:nvPr userDrawn="1"/>
        </p:nvPicPr>
        <p:blipFill>
          <a:blip r:embed="rId2"/>
          <a:stretch>
            <a:fillRect/>
          </a:stretch>
        </p:blipFill>
        <p:spPr>
          <a:xfrm>
            <a:off x="8115524" y="6186320"/>
            <a:ext cx="2194560" cy="575198"/>
          </a:xfrm>
          <a:prstGeom prst="rect">
            <a:avLst/>
          </a:prstGeom>
        </p:spPr>
      </p:pic>
    </p:spTree>
    <p:extLst>
      <p:ext uri="{BB962C8B-B14F-4D97-AF65-F5344CB8AC3E}">
        <p14:creationId xmlns:p14="http://schemas.microsoft.com/office/powerpoint/2010/main" val="3938484350"/>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itle only – Warm Gra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590383994"/>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itle only – Dark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bg1"/>
                </a:solidFill>
              </a:defRPr>
            </a:lvl1p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solidFill>
                  <a:prstClr val="white"/>
                </a:solidFill>
              </a:rPr>
              <a:t>PROPRIETARY ICONS HERE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4D97F68-CC38-3C48-B083-3B4A1457065E}" type="slidenum">
              <a:rPr lang="en-US" smtClean="0">
                <a:solidFill>
                  <a:prstClr val="white"/>
                </a:solidFill>
              </a:rPr>
              <a:pPr/>
              <a:t>‹#›</a:t>
            </a:fld>
            <a:endParaRPr lang="en-US">
              <a:solidFill>
                <a:prstClr val="white"/>
              </a:solidFill>
            </a:endParaRPr>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855629265"/>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itle only – Light Teal">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p>
            <a:r>
              <a:rPr lang="en-US" dirty="0"/>
              <a:t>&lt;Title &amp; content layout&gt;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pic>
        <p:nvPicPr>
          <p:cNvPr id="7" name="Picture 6"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471939911"/>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chemeClr val="accent2"/>
                </a:solidFill>
              </a:defRPr>
            </a:lvl1pPr>
          </a:lstStyle>
          <a:p>
            <a:r>
              <a:rPr lang="en-US" dirty="0"/>
              <a:t>&lt;Team Slide&gt;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8" name="Text Placeholder 7"/>
          <p:cNvSpPr>
            <a:spLocks noGrp="1"/>
          </p:cNvSpPr>
          <p:nvPr>
            <p:ph type="body" sz="quarter" idx="13" hasCustomPrompt="1"/>
          </p:nvPr>
        </p:nvSpPr>
        <p:spPr>
          <a:xfrm>
            <a:off x="10434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0" name="Picture Placeholder 9"/>
          <p:cNvSpPr>
            <a:spLocks noGrp="1"/>
          </p:cNvSpPr>
          <p:nvPr>
            <p:ph type="pic" sz="quarter" idx="14"/>
          </p:nvPr>
        </p:nvSpPr>
        <p:spPr>
          <a:xfrm>
            <a:off x="104280"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1" name="Picture Placeholder 9"/>
          <p:cNvSpPr>
            <a:spLocks noGrp="1"/>
          </p:cNvSpPr>
          <p:nvPr>
            <p:ph type="pic" sz="quarter" idx="15"/>
          </p:nvPr>
        </p:nvSpPr>
        <p:spPr>
          <a:xfrm>
            <a:off x="1829792" y="2116238"/>
            <a:ext cx="1627188" cy="1627187"/>
          </a:xfrm>
          <a:solidFill>
            <a:schemeClr val="accent3"/>
          </a:solidFill>
          <a:ln>
            <a:noFill/>
          </a:ln>
        </p:spPr>
        <p:txBody>
          <a:bodyPr/>
          <a:lstStyle>
            <a:lvl1pPr>
              <a:defRPr sz="1400">
                <a:solidFill>
                  <a:srgbClr val="FFFFFF"/>
                </a:solidFill>
              </a:defRPr>
            </a:lvl1pPr>
          </a:lstStyle>
          <a:p>
            <a:endParaRPr lang="en-US"/>
          </a:p>
        </p:txBody>
      </p:sp>
      <p:sp>
        <p:nvSpPr>
          <p:cNvPr id="12" name="Picture Placeholder 9"/>
          <p:cNvSpPr>
            <a:spLocks noGrp="1"/>
          </p:cNvSpPr>
          <p:nvPr>
            <p:ph type="pic" sz="quarter" idx="16"/>
          </p:nvPr>
        </p:nvSpPr>
        <p:spPr>
          <a:xfrm>
            <a:off x="3555309"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3" name="Picture Placeholder 9"/>
          <p:cNvSpPr>
            <a:spLocks noGrp="1"/>
          </p:cNvSpPr>
          <p:nvPr>
            <p:ph type="pic" sz="quarter" idx="17"/>
          </p:nvPr>
        </p:nvSpPr>
        <p:spPr>
          <a:xfrm>
            <a:off x="5280821" y="2116238"/>
            <a:ext cx="1627188" cy="1627187"/>
          </a:xfrm>
          <a:solidFill>
            <a:schemeClr val="bg2"/>
          </a:solidFill>
          <a:ln>
            <a:noFill/>
          </a:ln>
        </p:spPr>
        <p:txBody>
          <a:bodyPr/>
          <a:lstStyle>
            <a:lvl1pPr>
              <a:defRPr sz="1400">
                <a:solidFill>
                  <a:srgbClr val="FFFFFF"/>
                </a:solidFill>
              </a:defRPr>
            </a:lvl1pPr>
          </a:lstStyle>
          <a:p>
            <a:endParaRPr lang="en-US"/>
          </a:p>
        </p:txBody>
      </p:sp>
      <p:sp>
        <p:nvSpPr>
          <p:cNvPr id="14" name="Picture Placeholder 9"/>
          <p:cNvSpPr>
            <a:spLocks noGrp="1"/>
          </p:cNvSpPr>
          <p:nvPr>
            <p:ph type="pic" sz="quarter" idx="18"/>
          </p:nvPr>
        </p:nvSpPr>
        <p:spPr>
          <a:xfrm>
            <a:off x="7006334" y="2116238"/>
            <a:ext cx="1627188" cy="1627187"/>
          </a:xfrm>
          <a:solidFill>
            <a:schemeClr val="accent1"/>
          </a:solidFill>
          <a:ln>
            <a:noFill/>
          </a:ln>
        </p:spPr>
        <p:txBody>
          <a:bodyPr/>
          <a:lstStyle>
            <a:lvl1pPr>
              <a:defRPr sz="1400">
                <a:solidFill>
                  <a:srgbClr val="FFFFFF"/>
                </a:solidFill>
              </a:defRPr>
            </a:lvl1pPr>
          </a:lstStyle>
          <a:p>
            <a:endParaRPr lang="en-US"/>
          </a:p>
        </p:txBody>
      </p:sp>
      <p:sp>
        <p:nvSpPr>
          <p:cNvPr id="15" name="Picture Placeholder 9"/>
          <p:cNvSpPr>
            <a:spLocks noGrp="1"/>
          </p:cNvSpPr>
          <p:nvPr>
            <p:ph type="pic" sz="quarter" idx="19"/>
          </p:nvPr>
        </p:nvSpPr>
        <p:spPr>
          <a:xfrm>
            <a:off x="8731850" y="2116238"/>
            <a:ext cx="1627188" cy="1627187"/>
          </a:xfrm>
          <a:solidFill>
            <a:schemeClr val="accent4"/>
          </a:solidFill>
          <a:ln>
            <a:noFill/>
          </a:ln>
        </p:spPr>
        <p:txBody>
          <a:bodyPr/>
          <a:lstStyle>
            <a:lvl1pPr>
              <a:defRPr sz="1400">
                <a:solidFill>
                  <a:srgbClr val="FFFFFF"/>
                </a:solidFill>
              </a:defRPr>
            </a:lvl1pPr>
          </a:lstStyle>
          <a:p>
            <a:endParaRPr lang="en-US"/>
          </a:p>
        </p:txBody>
      </p:sp>
      <p:sp>
        <p:nvSpPr>
          <p:cNvPr id="16" name="Picture Placeholder 9"/>
          <p:cNvSpPr>
            <a:spLocks noGrp="1"/>
          </p:cNvSpPr>
          <p:nvPr>
            <p:ph type="pic" sz="quarter" idx="20"/>
          </p:nvPr>
        </p:nvSpPr>
        <p:spPr>
          <a:xfrm>
            <a:off x="10457362" y="2116238"/>
            <a:ext cx="1627188" cy="1627187"/>
          </a:xfrm>
          <a:solidFill>
            <a:schemeClr val="accent2"/>
          </a:solidFill>
          <a:ln>
            <a:noFill/>
          </a:ln>
        </p:spPr>
        <p:txBody>
          <a:bodyPr/>
          <a:lstStyle>
            <a:lvl1pPr>
              <a:defRPr sz="1400">
                <a:solidFill>
                  <a:srgbClr val="FFFFFF"/>
                </a:solidFill>
              </a:defRPr>
            </a:lvl1pPr>
          </a:lstStyle>
          <a:p>
            <a:endParaRPr lang="en-US"/>
          </a:p>
        </p:txBody>
      </p:sp>
      <p:sp>
        <p:nvSpPr>
          <p:cNvPr id="17" name="Text Placeholder 7"/>
          <p:cNvSpPr>
            <a:spLocks noGrp="1"/>
          </p:cNvSpPr>
          <p:nvPr>
            <p:ph type="body" sz="quarter" idx="21" hasCustomPrompt="1"/>
          </p:nvPr>
        </p:nvSpPr>
        <p:spPr>
          <a:xfrm>
            <a:off x="182979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8" name="Text Placeholder 7"/>
          <p:cNvSpPr>
            <a:spLocks noGrp="1"/>
          </p:cNvSpPr>
          <p:nvPr>
            <p:ph type="body" sz="quarter" idx="22" hasCustomPrompt="1"/>
          </p:nvPr>
        </p:nvSpPr>
        <p:spPr>
          <a:xfrm>
            <a:off x="3555307"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19" name="Text Placeholder 7"/>
          <p:cNvSpPr>
            <a:spLocks noGrp="1"/>
          </p:cNvSpPr>
          <p:nvPr>
            <p:ph type="body" sz="quarter" idx="23" hasCustomPrompt="1"/>
          </p:nvPr>
        </p:nvSpPr>
        <p:spPr>
          <a:xfrm>
            <a:off x="5280884"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0" name="Text Placeholder 7"/>
          <p:cNvSpPr>
            <a:spLocks noGrp="1"/>
          </p:cNvSpPr>
          <p:nvPr>
            <p:ph type="body" sz="quarter" idx="24" hasCustomPrompt="1"/>
          </p:nvPr>
        </p:nvSpPr>
        <p:spPr>
          <a:xfrm>
            <a:off x="700633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1" name="Text Placeholder 7"/>
          <p:cNvSpPr>
            <a:spLocks noGrp="1"/>
          </p:cNvSpPr>
          <p:nvPr>
            <p:ph type="body" sz="quarter" idx="25" hasCustomPrompt="1"/>
          </p:nvPr>
        </p:nvSpPr>
        <p:spPr>
          <a:xfrm>
            <a:off x="8731913"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sp>
        <p:nvSpPr>
          <p:cNvPr id="22" name="Text Placeholder 7"/>
          <p:cNvSpPr>
            <a:spLocks noGrp="1"/>
          </p:cNvSpPr>
          <p:nvPr>
            <p:ph type="body" sz="quarter" idx="26" hasCustomPrompt="1"/>
          </p:nvPr>
        </p:nvSpPr>
        <p:spPr>
          <a:xfrm>
            <a:off x="10457361" y="3846482"/>
            <a:ext cx="1645921" cy="752475"/>
          </a:xfrm>
          <a:noFill/>
        </p:spPr>
        <p:txBody>
          <a:bodyPr/>
          <a:lstStyle>
            <a:lvl1pPr>
              <a:spcBef>
                <a:spcPts val="0"/>
              </a:spcBef>
              <a:defRPr sz="1300" b="1">
                <a:solidFill>
                  <a:schemeClr val="accent2"/>
                </a:solidFill>
              </a:defRPr>
            </a:lvl1pPr>
            <a:lvl2pPr marL="0" indent="0">
              <a:spcBef>
                <a:spcPts val="300"/>
              </a:spcBef>
              <a:buNone/>
              <a:defRPr sz="1200">
                <a:solidFill>
                  <a:srgbClr val="FFFFFF"/>
                </a:solidFill>
              </a:defRPr>
            </a:lvl2pPr>
            <a:lvl3pPr marL="100013" indent="-90488">
              <a:buFont typeface="Arial"/>
              <a:buChar char="•"/>
              <a:defRPr sz="1200">
                <a:solidFill>
                  <a:srgbClr val="FFFFFF"/>
                </a:solidFill>
              </a:defRPr>
            </a:lvl3pPr>
            <a:lvl4pPr>
              <a:defRPr sz="1200"/>
            </a:lvl4pPr>
            <a:lvl5pPr>
              <a:defRPr sz="1200"/>
            </a:lvl5pPr>
          </a:lstStyle>
          <a:p>
            <a:pPr lvl="0"/>
            <a:r>
              <a:rPr lang="en-US" dirty="0"/>
              <a:t>First Name &amp; Surname indent for Title</a:t>
            </a:r>
          </a:p>
          <a:p>
            <a:pPr lvl="1"/>
            <a:r>
              <a:rPr lang="en-US" dirty="0"/>
              <a:t>Title</a:t>
            </a:r>
          </a:p>
        </p:txBody>
      </p:sp>
      <p:pic>
        <p:nvPicPr>
          <p:cNvPr id="24" name="Picture 23" descr="Merk IFL white.png"/>
          <p:cNvPicPr>
            <a:picLocks noChangeAspect="1"/>
          </p:cNvPicPr>
          <p:nvPr userDrawn="1"/>
        </p:nvPicPr>
        <p:blipFill>
          <a:blip r:embed="rId2"/>
          <a:stretch>
            <a:fillRect/>
          </a:stretch>
        </p:blipFill>
        <p:spPr>
          <a:xfrm>
            <a:off x="8507414" y="6184900"/>
            <a:ext cx="2194560" cy="575198"/>
          </a:xfrm>
          <a:prstGeom prst="rect">
            <a:avLst/>
          </a:prstGeom>
        </p:spPr>
      </p:pic>
    </p:spTree>
    <p:extLst>
      <p:ext uri="{BB962C8B-B14F-4D97-AF65-F5344CB8AC3E}">
        <p14:creationId xmlns:p14="http://schemas.microsoft.com/office/powerpoint/2010/main" val="3297028518"/>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Divider w/Number">
    <p:bg>
      <p:bgPr>
        <a:solidFill>
          <a:schemeClr val="tx2"/>
        </a:solidFill>
        <a:effectLst/>
      </p:bgPr>
    </p:bg>
    <p:spTree>
      <p:nvGrpSpPr>
        <p:cNvPr id="1" name=""/>
        <p:cNvGrpSpPr/>
        <p:nvPr/>
      </p:nvGrpSpPr>
      <p:grpSpPr>
        <a:xfrm>
          <a:off x="0" y="0"/>
          <a:ext cx="0" cy="0"/>
          <a:chOff x="0" y="0"/>
          <a:chExt cx="0" cy="0"/>
        </a:xfrm>
      </p:grpSpPr>
      <p:pic>
        <p:nvPicPr>
          <p:cNvPr id="8" name="Picture 7" descr="MRK_Divider.jpg"/>
          <p:cNvPicPr>
            <a:picLocks noChangeAspect="1"/>
          </p:cNvPicPr>
          <p:nvPr userDrawn="1"/>
        </p:nvPicPr>
        <p:blipFill>
          <a:blip r:embed="rId2"/>
          <a:stretch>
            <a:fillRect/>
          </a:stretch>
        </p:blipFill>
        <p:spPr bwMode="ltGray">
          <a:xfrm>
            <a:off x="-9208" y="-3525"/>
            <a:ext cx="12207240" cy="6865049"/>
          </a:xfrm>
          <a:prstGeom prst="rect">
            <a:avLst/>
          </a:prstGeom>
        </p:spPr>
      </p:pic>
      <p:sp>
        <p:nvSpPr>
          <p:cNvPr id="2" name="Title 1"/>
          <p:cNvSpPr>
            <a:spLocks noGrp="1"/>
          </p:cNvSpPr>
          <p:nvPr>
            <p:ph type="title" hasCustomPrompt="1"/>
          </p:nvPr>
        </p:nvSpPr>
        <p:spPr>
          <a:xfrm>
            <a:off x="619383" y="2362201"/>
            <a:ext cx="7156192" cy="2133600"/>
          </a:xfrm>
        </p:spPr>
        <p:txBody>
          <a:bodyPr anchor="ctr" anchorCtr="0">
            <a:normAutofit/>
          </a:bodyPr>
          <a:lstStyle>
            <a:lvl1pPr algn="l">
              <a:lnSpc>
                <a:spcPct val="78000"/>
              </a:lnSpc>
              <a:defRPr sz="4400" b="0" cap="all" spc="30" baseline="0">
                <a:solidFill>
                  <a:schemeClr val="tx1"/>
                </a:solidFill>
              </a:defRPr>
            </a:lvl1pPr>
          </a:lstStyle>
          <a:p>
            <a:r>
              <a:rPr lang="en-US" dirty="0"/>
              <a:t>&lt;Insert 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
        <p:nvSpPr>
          <p:cNvPr id="10" name="Text Placeholder 2"/>
          <p:cNvSpPr>
            <a:spLocks noGrp="1"/>
          </p:cNvSpPr>
          <p:nvPr>
            <p:ph type="body" idx="1" hasCustomPrompt="1"/>
          </p:nvPr>
        </p:nvSpPr>
        <p:spPr>
          <a:xfrm>
            <a:off x="619383" y="4631417"/>
            <a:ext cx="7156192"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Tree>
    <p:extLst>
      <p:ext uri="{BB962C8B-B14F-4D97-AF65-F5344CB8AC3E}">
        <p14:creationId xmlns:p14="http://schemas.microsoft.com/office/powerpoint/2010/main" val="3571202195"/>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Subdivider – Warm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208" y="-4858"/>
            <a:ext cx="12207240"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chemeClr val="tx1"/>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chemeClr val="tx1"/>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2070528835"/>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Subdivider – Dark Gray">
    <p:bg>
      <p:bgPr>
        <a:solidFill>
          <a:schemeClr val="accent4"/>
        </a:solidFill>
        <a:effectLst/>
      </p:bgPr>
    </p:bg>
    <p:spTree>
      <p:nvGrpSpPr>
        <p:cNvPr id="1" name=""/>
        <p:cNvGrpSpPr/>
        <p:nvPr/>
      </p:nvGrpSpPr>
      <p:grpSpPr>
        <a:xfrm>
          <a:off x="0" y="0"/>
          <a:ext cx="0" cy="0"/>
          <a:chOff x="0" y="0"/>
          <a:chExt cx="0" cy="0"/>
        </a:xfrm>
      </p:grpSpPr>
      <p:pic>
        <p:nvPicPr>
          <p:cNvPr id="7" name="Picture 6" descr="MRK_SubDivider.jpg"/>
          <p:cNvPicPr>
            <a:picLocks noChangeAspect="1"/>
          </p:cNvPicPr>
          <p:nvPr userDrawn="1"/>
        </p:nvPicPr>
        <p:blipFill>
          <a:blip r:embed="rId2"/>
          <a:stretch>
            <a:fillRect/>
          </a:stretch>
        </p:blipFill>
        <p:spPr bwMode="ltGray">
          <a:xfrm>
            <a:off x="-9142" y="-4858"/>
            <a:ext cx="12207239" cy="6867716"/>
          </a:xfrm>
          <a:prstGeom prst="rect">
            <a:avLst/>
          </a:prstGeom>
        </p:spPr>
      </p:pic>
      <p:sp>
        <p:nvSpPr>
          <p:cNvPr id="2" name="Title 1"/>
          <p:cNvSpPr>
            <a:spLocks noGrp="1"/>
          </p:cNvSpPr>
          <p:nvPr>
            <p:ph type="title" hasCustomPrompt="1"/>
          </p:nvPr>
        </p:nvSpPr>
        <p:spPr>
          <a:xfrm>
            <a:off x="619449" y="2747966"/>
            <a:ext cx="6568817" cy="1362075"/>
          </a:xfrm>
        </p:spPr>
        <p:txBody>
          <a:bodyPr anchor="ctr" anchorCtr="0"/>
          <a:lstStyle>
            <a:lvl1pPr algn="l">
              <a:lnSpc>
                <a:spcPct val="82000"/>
              </a:lnSpc>
              <a:defRPr sz="3600" b="0" cap="none" spc="30" baseline="0">
                <a:solidFill>
                  <a:srgbClr val="FFFFFF"/>
                </a:solidFill>
              </a:defRPr>
            </a:lvl1pPr>
          </a:lstStyle>
          <a:p>
            <a:r>
              <a:rPr lang="en-US" dirty="0"/>
              <a:t>&lt;Insert Title&gt;</a:t>
            </a:r>
          </a:p>
        </p:txBody>
      </p:sp>
      <p:sp>
        <p:nvSpPr>
          <p:cNvPr id="3" name="Text Placeholder 2"/>
          <p:cNvSpPr>
            <a:spLocks noGrp="1"/>
          </p:cNvSpPr>
          <p:nvPr>
            <p:ph type="body" idx="1" hasCustomPrompt="1"/>
          </p:nvPr>
        </p:nvSpPr>
        <p:spPr>
          <a:xfrm>
            <a:off x="619449" y="4631417"/>
            <a:ext cx="6568817" cy="1380067"/>
          </a:xfrm>
        </p:spPr>
        <p:txBody>
          <a:bodyPr anchor="t" anchorCtr="0"/>
          <a:lstStyle>
            <a:lvl1pPr marL="0" indent="0">
              <a:lnSpc>
                <a:spcPct val="95000"/>
              </a:lnSpc>
              <a:buNone/>
              <a:defRPr sz="2000" baseline="0">
                <a:solidFill>
                  <a:srgbClr val="FFFFFF"/>
                </a:solidFill>
              </a:defRPr>
            </a:lvl1pPr>
            <a:lvl2pPr marL="185738" indent="-152400">
              <a:lnSpc>
                <a:spcPct val="95000"/>
              </a:lnSpc>
              <a:spcBef>
                <a:spcPts val="200"/>
              </a:spcBef>
              <a:buFont typeface="Arial"/>
              <a:buChar char="•"/>
              <a:defRPr sz="2000">
                <a:solidFill>
                  <a:srgbClr val="000000"/>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&lt;Optional Subtitle&gt;</a:t>
            </a:r>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4D97F68-CC38-3C48-B083-3B4A1457065E}" type="slidenum">
              <a:rPr lang="en-US" smtClean="0"/>
              <a:pPr/>
              <a:t>‹#›</a:t>
            </a:fld>
            <a:endParaRPr lang="en-US"/>
          </a:p>
        </p:txBody>
      </p:sp>
    </p:spTree>
    <p:extLst>
      <p:ext uri="{BB962C8B-B14F-4D97-AF65-F5344CB8AC3E}">
        <p14:creationId xmlns:p14="http://schemas.microsoft.com/office/powerpoint/2010/main" val="1467576207"/>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2-column w/green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&lt;2-column with Green callout&gt;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8" name="Content Placeholder 2"/>
          <p:cNvSpPr>
            <a:spLocks noGrp="1"/>
          </p:cNvSpPr>
          <p:nvPr>
            <p:ph idx="13" hasCustomPrompt="1"/>
          </p:nvPr>
        </p:nvSpPr>
        <p:spPr>
          <a:xfrm>
            <a:off x="619448" y="1853405"/>
            <a:ext cx="5264942" cy="4290227"/>
          </a:xfrm>
        </p:spPr>
        <p:txBody>
          <a:bodyPr anchor="ctr" anchorCtr="0"/>
          <a:lstStyle>
            <a:lvl1pPr>
              <a:lnSpc>
                <a:spcPct val="80000"/>
              </a:lnSpc>
              <a:spcBef>
                <a:spcPts val="1600"/>
              </a:spcBef>
              <a:defRPr sz="3200" b="1" cap="all" spc="30">
                <a:solidFill>
                  <a:schemeClr val="accent1"/>
                </a:solidFill>
              </a:defRPr>
            </a:lvl1pPr>
            <a:lvl2pPr marL="220663" indent="-169863">
              <a:lnSpc>
                <a:spcPct val="90000"/>
              </a:lnSpc>
              <a:spcBef>
                <a:spcPts val="300"/>
              </a:spcBef>
              <a:buFont typeface="Arial"/>
              <a:buChar char="•"/>
              <a:defRPr sz="2400">
                <a:solidFill>
                  <a:schemeClr val="accent1"/>
                </a:solidFill>
              </a:defRPr>
            </a:lvl2pPr>
            <a:lvl3pPr marL="423863" indent="-187325">
              <a:lnSpc>
                <a:spcPct val="90000"/>
              </a:lnSpc>
              <a:spcBef>
                <a:spcPts val="100"/>
              </a:spcBef>
              <a:defRPr sz="2000">
                <a:solidFill>
                  <a:schemeClr val="accent1"/>
                </a:solidFill>
              </a:defRPr>
            </a:lvl3pPr>
          </a:lstStyle>
          <a:p>
            <a:pPr lvl="0"/>
            <a:r>
              <a:rPr lang="en-US" dirty="0"/>
              <a:t>&lt;Insert large type callout or image&gt;</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631943970"/>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&lt;2 column&gt;</a:t>
            </a:r>
          </a:p>
        </p:txBody>
      </p:sp>
      <p:sp>
        <p:nvSpPr>
          <p:cNvPr id="3" name="Content Placeholder 2"/>
          <p:cNvSpPr>
            <a:spLocks noGrp="1"/>
          </p:cNvSpPr>
          <p:nvPr>
            <p:ph idx="1"/>
          </p:nvPr>
        </p:nvSpPr>
        <p:spPr>
          <a:xfrm>
            <a:off x="631507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48" y="1853405"/>
            <a:ext cx="5264942"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195102554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Large text full call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&lt;Large text full callout&gt;</a:t>
            </a:r>
          </a:p>
        </p:txBody>
      </p:sp>
      <p:sp>
        <p:nvSpPr>
          <p:cNvPr id="3" name="Content Placeholder 2"/>
          <p:cNvSpPr>
            <a:spLocks noGrp="1"/>
          </p:cNvSpPr>
          <p:nvPr>
            <p:ph idx="1"/>
          </p:nvPr>
        </p:nvSpPr>
        <p:spPr>
          <a:xfrm>
            <a:off x="4426555" y="4555076"/>
            <a:ext cx="6239933" cy="1588550"/>
          </a:xfrm>
        </p:spPr>
        <p:txBody>
          <a:bodyPr/>
          <a:lstStyle>
            <a:lvl1pPr>
              <a:lnSpc>
                <a:spcPct val="94000"/>
              </a:lnSpc>
              <a:spcBef>
                <a:spcPts val="1000"/>
              </a:spcBef>
              <a:defRPr sz="2400"/>
            </a:lvl1pPr>
            <a:lvl2pPr>
              <a:lnSpc>
                <a:spcPct val="94000"/>
              </a:lnSpc>
              <a:defRPr sz="2400"/>
            </a:lvl2pPr>
            <a:lvl3pPr>
              <a:lnSpc>
                <a:spcPct val="94000"/>
              </a:lnSpc>
              <a:defRPr sz="2400"/>
            </a:lvl3p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6546" y="1522413"/>
            <a:ext cx="10049931" cy="2609326"/>
          </a:xfrm>
        </p:spPr>
        <p:txBody>
          <a:bodyPr anchor="b" anchorCtr="0"/>
          <a:lstStyle>
            <a:lvl1pPr>
              <a:lnSpc>
                <a:spcPct val="74000"/>
              </a:lnSpc>
              <a:spcBef>
                <a:spcPts val="2000"/>
              </a:spcBef>
              <a:defRPr sz="5800" cap="all" spc="30">
                <a:solidFill>
                  <a:srgbClr val="00877C"/>
                </a:solidFill>
              </a:defRPr>
            </a:lvl1pPr>
          </a:lstStyle>
          <a:p>
            <a:pPr lvl="0"/>
            <a:r>
              <a:rPr lang="en-US" dirty="0"/>
              <a:t>Click to edit Master text styles</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24504497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2 stacked text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baseline="0">
                <a:solidFill>
                  <a:srgbClr val="00877C"/>
                </a:solidFill>
              </a:defRPr>
            </a:lvl1pPr>
          </a:lstStyle>
          <a:p>
            <a:r>
              <a:rPr lang="en-US" dirty="0"/>
              <a:t>&lt;2 stacked content / table option&gt;</a:t>
            </a:r>
          </a:p>
        </p:txBody>
      </p:sp>
      <p:sp>
        <p:nvSpPr>
          <p:cNvPr id="3" name="Content Placeholder 2"/>
          <p:cNvSpPr>
            <a:spLocks noGrp="1"/>
          </p:cNvSpPr>
          <p:nvPr>
            <p:ph idx="1"/>
          </p:nvPr>
        </p:nvSpPr>
        <p:spPr>
          <a:xfrm>
            <a:off x="619382" y="1853399"/>
            <a:ext cx="10960636" cy="2847334"/>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rgbClr val="000000"/>
                </a:solidFill>
              </a:defRPr>
            </a:lvl1pPr>
          </a:lstStyle>
          <a:p>
            <a:r>
              <a:rPr lang="en-US"/>
              <a:t>PROPRIETARY ICONS HERE</a:t>
            </a: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74D97F68-CC38-3C48-B083-3B4A1457065E}" type="slidenum">
              <a:rPr lang="en-US" smtClean="0"/>
              <a:pPr/>
              <a:t>‹#›</a:t>
            </a:fld>
            <a:endParaRPr lang="en-US"/>
          </a:p>
        </p:txBody>
      </p:sp>
      <p:sp>
        <p:nvSpPr>
          <p:cNvPr id="7" name="Content Placeholder 2"/>
          <p:cNvSpPr>
            <a:spLocks noGrp="1"/>
          </p:cNvSpPr>
          <p:nvPr>
            <p:ph idx="13"/>
          </p:nvPr>
        </p:nvSpPr>
        <p:spPr>
          <a:xfrm>
            <a:off x="619382" y="4896285"/>
            <a:ext cx="10960636" cy="1247487"/>
          </a:xfrm>
        </p:spPr>
        <p:txBody>
          <a:bodyPr/>
          <a:lstStyle>
            <a:lvl1pPr>
              <a:spcBef>
                <a:spcPts val="600"/>
              </a:spcBef>
              <a:defRPr sz="1800"/>
            </a:lvl1pPr>
            <a:lvl2pPr marL="180975" indent="-147638">
              <a:spcBef>
                <a:spcPts val="200"/>
              </a:spcBef>
              <a:defRPr sz="1800"/>
            </a:lvl2pPr>
            <a:lvl3pPr marL="368300" indent="-168275">
              <a:spcBef>
                <a:spcPts val="0"/>
              </a:spcBef>
              <a:defRPr sz="1700"/>
            </a:lvl3pPr>
            <a:lvl4pPr marL="501650" indent="-133350">
              <a:spcBef>
                <a:spcPts val="0"/>
              </a:spcBef>
              <a:buNone/>
              <a:defRPr sz="1600"/>
            </a:lvl4pPr>
          </a:lstStyle>
          <a:p>
            <a:pPr lvl="0"/>
            <a:r>
              <a:rPr lang="en-US" dirty="0"/>
              <a:t>Click to edit Master text styles</a:t>
            </a:r>
          </a:p>
          <a:p>
            <a:pPr lvl="1"/>
            <a:r>
              <a:rPr lang="en-US" dirty="0"/>
              <a:t>Second level</a:t>
            </a:r>
          </a:p>
          <a:p>
            <a:pPr lvl="2"/>
            <a:r>
              <a:rPr lang="en-US" dirty="0"/>
              <a:t>Third level</a:t>
            </a:r>
          </a:p>
        </p:txBody>
      </p:sp>
      <p:pic>
        <p:nvPicPr>
          <p:cNvPr id="9" name="Picture 8"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247104200"/>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30/70 2-column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9449" y="427210"/>
            <a:ext cx="10959841" cy="1076155"/>
          </a:xfrm>
        </p:spPr>
        <p:txBody>
          <a:bodyPr/>
          <a:lstStyle>
            <a:lvl1pPr>
              <a:defRPr>
                <a:solidFill>
                  <a:srgbClr val="00877C"/>
                </a:solidFill>
              </a:defRPr>
            </a:lvl1pPr>
          </a:lstStyle>
          <a:p>
            <a:r>
              <a:rPr lang="en-US" dirty="0"/>
              <a:t>&lt;30/70 2-column / plotted chart option&gt;</a:t>
            </a:r>
          </a:p>
        </p:txBody>
      </p:sp>
      <p:sp>
        <p:nvSpPr>
          <p:cNvPr id="3" name="Content Placeholder 2"/>
          <p:cNvSpPr>
            <a:spLocks noGrp="1"/>
          </p:cNvSpPr>
          <p:nvPr>
            <p:ph idx="1"/>
          </p:nvPr>
        </p:nvSpPr>
        <p:spPr>
          <a:xfrm>
            <a:off x="4570488" y="1853405"/>
            <a:ext cx="7009605"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37424A"/>
                </a:solidFill>
              </a:rPr>
              <a:t>PROPRIETARY ICONS HERE</a:t>
            </a:r>
          </a:p>
        </p:txBody>
      </p:sp>
      <p:sp>
        <p:nvSpPr>
          <p:cNvPr id="6" name="Slide Number Placeholder 5"/>
          <p:cNvSpPr>
            <a:spLocks noGrp="1"/>
          </p:cNvSpPr>
          <p:nvPr>
            <p:ph type="sldNum" sz="quarter" idx="12"/>
          </p:nvPr>
        </p:nvSpPr>
        <p:spPr/>
        <p:txBody>
          <a:bodyPr/>
          <a:lstStyle/>
          <a:p>
            <a:fld id="{74D97F68-CC38-3C48-B083-3B4A1457065E}" type="slidenum">
              <a:rPr lang="en-US" smtClean="0">
                <a:solidFill>
                  <a:srgbClr val="37424A"/>
                </a:solidFill>
              </a:rPr>
              <a:pPr/>
              <a:t>‹#›</a:t>
            </a:fld>
            <a:endParaRPr lang="en-US">
              <a:solidFill>
                <a:srgbClr val="37424A"/>
              </a:solidFill>
            </a:endParaRPr>
          </a:p>
        </p:txBody>
      </p:sp>
      <p:sp>
        <p:nvSpPr>
          <p:cNvPr id="9" name="Content Placeholder 2"/>
          <p:cNvSpPr>
            <a:spLocks noGrp="1"/>
          </p:cNvSpPr>
          <p:nvPr>
            <p:ph idx="13"/>
          </p:nvPr>
        </p:nvSpPr>
        <p:spPr>
          <a:xfrm>
            <a:off x="619460" y="1853405"/>
            <a:ext cx="3530119" cy="4290227"/>
          </a:xfrm>
        </p:spPr>
        <p:txBody>
          <a:bodyPr/>
          <a:lstStyle>
            <a:lvl1pPr>
              <a:spcBef>
                <a:spcPts val="10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Merk IFL gray.png"/>
          <p:cNvPicPr>
            <a:picLocks noChangeAspect="1"/>
          </p:cNvPicPr>
          <p:nvPr userDrawn="1"/>
        </p:nvPicPr>
        <p:blipFill>
          <a:blip r:embed="rId2"/>
          <a:stretch>
            <a:fillRect/>
          </a:stretch>
        </p:blipFill>
        <p:spPr>
          <a:xfrm>
            <a:off x="8507414" y="6186320"/>
            <a:ext cx="2194560" cy="575198"/>
          </a:xfrm>
          <a:prstGeom prst="rect">
            <a:avLst/>
          </a:prstGeom>
        </p:spPr>
      </p:pic>
    </p:spTree>
    <p:extLst>
      <p:ext uri="{BB962C8B-B14F-4D97-AF65-F5344CB8AC3E}">
        <p14:creationId xmlns:p14="http://schemas.microsoft.com/office/powerpoint/2010/main" val="3321793972"/>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Thank you / Clos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6596" y="1925427"/>
            <a:ext cx="7248938" cy="1608668"/>
          </a:xfrm>
        </p:spPr>
        <p:txBody>
          <a:bodyPr/>
          <a:lstStyle>
            <a:lvl1pPr>
              <a:lnSpc>
                <a:spcPct val="75000"/>
              </a:lnSpc>
              <a:defRPr sz="5800" cap="all" spc="30" baseline="0">
                <a:solidFill>
                  <a:srgbClr val="FFFFFF"/>
                </a:solidFill>
              </a:defRPr>
            </a:lvl1pPr>
          </a:lstStyle>
          <a:p>
            <a:r>
              <a:rPr lang="en-US" dirty="0"/>
              <a:t>&lt;Insert thank you&gt;</a:t>
            </a:r>
          </a:p>
        </p:txBody>
      </p:sp>
      <p:sp>
        <p:nvSpPr>
          <p:cNvPr id="3" name="Subtitle 2"/>
          <p:cNvSpPr>
            <a:spLocks noGrp="1"/>
          </p:cNvSpPr>
          <p:nvPr>
            <p:ph type="subTitle" idx="1" hasCustomPrompt="1"/>
          </p:nvPr>
        </p:nvSpPr>
        <p:spPr>
          <a:xfrm>
            <a:off x="616659" y="3970913"/>
            <a:ext cx="5269857" cy="619563"/>
          </a:xfrm>
        </p:spPr>
        <p:txBody>
          <a:bodyPr/>
          <a:lstStyle>
            <a:lvl1pPr marL="0" indent="0" algn="l">
              <a:lnSpc>
                <a:spcPct val="90000"/>
              </a:lnSpc>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&lt;Optional Subtitle&gt;</a:t>
            </a:r>
          </a:p>
        </p:txBody>
      </p:sp>
      <p:sp>
        <p:nvSpPr>
          <p:cNvPr id="9" name="Text Placeholder 8"/>
          <p:cNvSpPr>
            <a:spLocks noGrp="1"/>
          </p:cNvSpPr>
          <p:nvPr>
            <p:ph type="body" sz="quarter" idx="13" hasCustomPrompt="1"/>
          </p:nvPr>
        </p:nvSpPr>
        <p:spPr>
          <a:xfrm>
            <a:off x="616659" y="5483546"/>
            <a:ext cx="5269857" cy="739456"/>
          </a:xfrm>
        </p:spPr>
        <p:txBody>
          <a:bodyPr/>
          <a:lstStyle>
            <a:lvl1pPr>
              <a:defRPr sz="550" kern="500" baseline="0">
                <a:solidFill>
                  <a:srgbClr val="FFFFFF"/>
                </a:solidFill>
              </a:defRPr>
            </a:lvl1pPr>
            <a:lvl2pPr>
              <a:defRPr sz="1400"/>
            </a:lvl2pPr>
            <a:lvl3pPr>
              <a:defRPr sz="1400"/>
            </a:lvl3pPr>
            <a:lvl4pPr>
              <a:defRPr sz="1400"/>
            </a:lvl4pPr>
            <a:lvl5pPr>
              <a:defRPr sz="1400"/>
            </a:lvl5pPr>
          </a:lstStyle>
          <a:p>
            <a:pPr lvl="0"/>
            <a:r>
              <a:rPr lang="en-US" dirty="0"/>
              <a:t>Insert Proprietary / Legal Language Here</a:t>
            </a:r>
          </a:p>
        </p:txBody>
      </p:sp>
    </p:spTree>
    <p:extLst>
      <p:ext uri="{BB962C8B-B14F-4D97-AF65-F5344CB8AC3E}">
        <p14:creationId xmlns:p14="http://schemas.microsoft.com/office/powerpoint/2010/main" val="39525417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8.png"/><Relationship Id="rId2" Type="http://schemas.openxmlformats.org/officeDocument/2006/relationships/slideLayout" Target="../slideLayouts/slideLayout23.xml"/><Relationship Id="rId16" Type="http://schemas.openxmlformats.org/officeDocument/2006/relationships/image" Target="../media/image7.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2.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77.xml"/><Relationship Id="rId7" Type="http://schemas.openxmlformats.org/officeDocument/2006/relationships/theme" Target="../theme/theme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5" Type="http://schemas.openxmlformats.org/officeDocument/2006/relationships/slideLayout" Target="../slideLayouts/slideLayout106.xml"/><Relationship Id="rId4" Type="http://schemas.openxmlformats.org/officeDocument/2006/relationships/slideLayout" Target="../slideLayouts/slideLayout105.xml"/><Relationship Id="rId9" Type="http://schemas.openxmlformats.org/officeDocument/2006/relationships/image" Target="../media/image15.jpe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11.xml"/><Relationship Id="rId7" Type="http://schemas.openxmlformats.org/officeDocument/2006/relationships/theme" Target="../theme/theme9.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17.xml"/><Relationship Id="rId7" Type="http://schemas.openxmlformats.org/officeDocument/2006/relationships/theme" Target="../theme/theme10.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5" Type="http://schemas.openxmlformats.org/officeDocument/2006/relationships/slideLayout" Target="../slideLayouts/slideLayout119.xml"/><Relationship Id="rId4" Type="http://schemas.openxmlformats.org/officeDocument/2006/relationships/slideLayout" Target="../slideLayouts/slideLayout11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theme" Target="../theme/theme11.xml"/><Relationship Id="rId5" Type="http://schemas.openxmlformats.org/officeDocument/2006/relationships/slideLayout" Target="../slideLayouts/slideLayout125.xml"/><Relationship Id="rId4" Type="http://schemas.openxmlformats.org/officeDocument/2006/relationships/slideLayout" Target="../slideLayouts/slideLayout124.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theme" Target="../theme/theme12.xml"/><Relationship Id="rId5" Type="http://schemas.openxmlformats.org/officeDocument/2006/relationships/slideLayout" Target="../slideLayouts/slideLayout130.xml"/><Relationship Id="rId4" Type="http://schemas.openxmlformats.org/officeDocument/2006/relationships/slideLayout" Target="../slideLayouts/slideLayout12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slideLayout" Target="../slideLayouts/slideLayout148.xml"/><Relationship Id="rId3" Type="http://schemas.openxmlformats.org/officeDocument/2006/relationships/slideLayout" Target="../slideLayouts/slideLayout133.xml"/><Relationship Id="rId21" Type="http://schemas.openxmlformats.org/officeDocument/2006/relationships/slideLayout" Target="../slideLayouts/slideLayout151.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5" Type="http://schemas.openxmlformats.org/officeDocument/2006/relationships/image" Target="../media/image23.emf"/><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slideLayout" Target="../slideLayouts/slideLayout150.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24" Type="http://schemas.openxmlformats.org/officeDocument/2006/relationships/theme" Target="../theme/theme13.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slideLayout" Target="../slideLayouts/slideLayout153.xml"/><Relationship Id="rId10" Type="http://schemas.openxmlformats.org/officeDocument/2006/relationships/slideLayout" Target="../slideLayouts/slideLayout140.xml"/><Relationship Id="rId19" Type="http://schemas.openxmlformats.org/officeDocument/2006/relationships/slideLayout" Target="../slideLayouts/slideLayout149.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slideLayout" Target="../slideLayouts/slideLayout15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slideLayout" Target="../slideLayouts/slideLayout192.xml"/><Relationship Id="rId3" Type="http://schemas.openxmlformats.org/officeDocument/2006/relationships/slideLayout" Target="../slideLayouts/slideLayout177.xml"/><Relationship Id="rId21" Type="http://schemas.openxmlformats.org/officeDocument/2006/relationships/slideLayout" Target="../slideLayouts/slideLayout195.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slideLayout" Target="../slideLayouts/slideLayout191.xml"/><Relationship Id="rId2" Type="http://schemas.openxmlformats.org/officeDocument/2006/relationships/slideLayout" Target="../slideLayouts/slideLayout176.xml"/><Relationship Id="rId16" Type="http://schemas.openxmlformats.org/officeDocument/2006/relationships/slideLayout" Target="../slideLayouts/slideLayout190.xml"/><Relationship Id="rId20" Type="http://schemas.openxmlformats.org/officeDocument/2006/relationships/slideLayout" Target="../slideLayouts/slideLayout194.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19" Type="http://schemas.openxmlformats.org/officeDocument/2006/relationships/slideLayout" Target="../slideLayouts/slideLayout193.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 Id="rId22"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3" Type="http://schemas.openxmlformats.org/officeDocument/2006/relationships/slideLayout" Target="../slideLayouts/slideLayout198.xml"/><Relationship Id="rId21" Type="http://schemas.openxmlformats.org/officeDocument/2006/relationships/slideLayout" Target="../slideLayouts/slideLayout216.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slideLayout" Target="../slideLayouts/slideLayout215.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10" Type="http://schemas.openxmlformats.org/officeDocument/2006/relationships/slideLayout" Target="../slideLayouts/slideLayout205.xml"/><Relationship Id="rId19" Type="http://schemas.openxmlformats.org/officeDocument/2006/relationships/slideLayout" Target="../slideLayouts/slideLayout214.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219.xml"/><Relationship Id="rId2" Type="http://schemas.openxmlformats.org/officeDocument/2006/relationships/slideLayout" Target="../slideLayouts/slideLayout218.xml"/><Relationship Id="rId1" Type="http://schemas.openxmlformats.org/officeDocument/2006/relationships/slideLayout" Target="../slideLayouts/slideLayout217.xml"/><Relationship Id="rId6" Type="http://schemas.openxmlformats.org/officeDocument/2006/relationships/theme" Target="../theme/theme17.xml"/><Relationship Id="rId5" Type="http://schemas.openxmlformats.org/officeDocument/2006/relationships/slideLayout" Target="../slideLayouts/slideLayout221.xml"/><Relationship Id="rId4" Type="http://schemas.openxmlformats.org/officeDocument/2006/relationships/slideLayout" Target="../slideLayouts/slideLayout220.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224.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theme" Target="../theme/theme18.xml"/><Relationship Id="rId5" Type="http://schemas.openxmlformats.org/officeDocument/2006/relationships/slideLayout" Target="../slideLayouts/slideLayout226.xml"/><Relationship Id="rId4" Type="http://schemas.openxmlformats.org/officeDocument/2006/relationships/slideLayout" Target="../slideLayouts/slideLayout22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3" Type="http://schemas.openxmlformats.org/officeDocument/2006/relationships/slideLayout" Target="../slideLayouts/slideLayout229.xml"/><Relationship Id="rId21" Type="http://schemas.openxmlformats.org/officeDocument/2006/relationships/slideLayout" Target="../slideLayouts/slideLayout247.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0" Type="http://schemas.openxmlformats.org/officeDocument/2006/relationships/slideLayout" Target="../slideLayouts/slideLayout246.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5" Type="http://schemas.openxmlformats.org/officeDocument/2006/relationships/slideLayout" Target="../slideLayouts/slideLayout241.xml"/><Relationship Id="rId10" Type="http://schemas.openxmlformats.org/officeDocument/2006/relationships/slideLayout" Target="../slideLayouts/slideLayout236.xml"/><Relationship Id="rId19" Type="http://schemas.openxmlformats.org/officeDocument/2006/relationships/slideLayout" Target="../slideLayouts/slideLayout245.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 Id="rId22"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18" Type="http://schemas.openxmlformats.org/officeDocument/2006/relationships/slideLayout" Target="../slideLayouts/slideLayout265.xml"/><Relationship Id="rId3" Type="http://schemas.openxmlformats.org/officeDocument/2006/relationships/slideLayout" Target="../slideLayouts/slideLayout250.xml"/><Relationship Id="rId21" Type="http://schemas.openxmlformats.org/officeDocument/2006/relationships/slideLayout" Target="../slideLayouts/slideLayout268.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slideLayout" Target="../slideLayouts/slideLayout264.xml"/><Relationship Id="rId2" Type="http://schemas.openxmlformats.org/officeDocument/2006/relationships/slideLayout" Target="../slideLayouts/slideLayout249.xml"/><Relationship Id="rId16" Type="http://schemas.openxmlformats.org/officeDocument/2006/relationships/slideLayout" Target="../slideLayouts/slideLayout263.xml"/><Relationship Id="rId20" Type="http://schemas.openxmlformats.org/officeDocument/2006/relationships/slideLayout" Target="../slideLayouts/slideLayout267.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slideLayout" Target="../slideLayouts/slideLayout262.xml"/><Relationship Id="rId10" Type="http://schemas.openxmlformats.org/officeDocument/2006/relationships/slideLayout" Target="../slideLayouts/slideLayout257.xml"/><Relationship Id="rId19" Type="http://schemas.openxmlformats.org/officeDocument/2006/relationships/slideLayout" Target="../slideLayouts/slideLayout266.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slideLayout" Target="../slideLayouts/slideLayout261.xml"/><Relationship Id="rId22"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18" Type="http://schemas.openxmlformats.org/officeDocument/2006/relationships/slideLayout" Target="../slideLayouts/slideLayout286.xml"/><Relationship Id="rId3" Type="http://schemas.openxmlformats.org/officeDocument/2006/relationships/slideLayout" Target="../slideLayouts/slideLayout271.xml"/><Relationship Id="rId21" Type="http://schemas.openxmlformats.org/officeDocument/2006/relationships/slideLayout" Target="../slideLayouts/slideLayout289.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17" Type="http://schemas.openxmlformats.org/officeDocument/2006/relationships/slideLayout" Target="../slideLayouts/slideLayout285.xml"/><Relationship Id="rId2" Type="http://schemas.openxmlformats.org/officeDocument/2006/relationships/slideLayout" Target="../slideLayouts/slideLayout270.xml"/><Relationship Id="rId16" Type="http://schemas.openxmlformats.org/officeDocument/2006/relationships/slideLayout" Target="../slideLayouts/slideLayout284.xml"/><Relationship Id="rId20" Type="http://schemas.openxmlformats.org/officeDocument/2006/relationships/slideLayout" Target="../slideLayouts/slideLayout288.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5" Type="http://schemas.openxmlformats.org/officeDocument/2006/relationships/slideLayout" Target="../slideLayouts/slideLayout273.xml"/><Relationship Id="rId15" Type="http://schemas.openxmlformats.org/officeDocument/2006/relationships/slideLayout" Target="../slideLayouts/slideLayout283.xml"/><Relationship Id="rId10" Type="http://schemas.openxmlformats.org/officeDocument/2006/relationships/slideLayout" Target="../slideLayouts/slideLayout278.xml"/><Relationship Id="rId19" Type="http://schemas.openxmlformats.org/officeDocument/2006/relationships/slideLayout" Target="../slideLayouts/slideLayout287.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 Id="rId22"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slideLayout" Target="../slideLayouts/slideLayout302.xml"/><Relationship Id="rId18" Type="http://schemas.openxmlformats.org/officeDocument/2006/relationships/slideLayout" Target="../slideLayouts/slideLayout307.xml"/><Relationship Id="rId3" Type="http://schemas.openxmlformats.org/officeDocument/2006/relationships/slideLayout" Target="../slideLayouts/slideLayout292.xml"/><Relationship Id="rId21" Type="http://schemas.openxmlformats.org/officeDocument/2006/relationships/slideLayout" Target="../slideLayouts/slideLayout310.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17" Type="http://schemas.openxmlformats.org/officeDocument/2006/relationships/slideLayout" Target="../slideLayouts/slideLayout306.xml"/><Relationship Id="rId2" Type="http://schemas.openxmlformats.org/officeDocument/2006/relationships/slideLayout" Target="../slideLayouts/slideLayout291.xml"/><Relationship Id="rId16" Type="http://schemas.openxmlformats.org/officeDocument/2006/relationships/slideLayout" Target="../slideLayouts/slideLayout305.xml"/><Relationship Id="rId20" Type="http://schemas.openxmlformats.org/officeDocument/2006/relationships/slideLayout" Target="../slideLayouts/slideLayout309.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5" Type="http://schemas.openxmlformats.org/officeDocument/2006/relationships/slideLayout" Target="../slideLayouts/slideLayout304.xml"/><Relationship Id="rId10" Type="http://schemas.openxmlformats.org/officeDocument/2006/relationships/slideLayout" Target="../slideLayouts/slideLayout299.xml"/><Relationship Id="rId19" Type="http://schemas.openxmlformats.org/officeDocument/2006/relationships/slideLayout" Target="../slideLayouts/slideLayout308.xml"/><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slideLayout" Target="../slideLayouts/slideLayout303.xml"/><Relationship Id="rId22"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slideLayout" Target="../slideLayouts/slideLayout323.xml"/><Relationship Id="rId18" Type="http://schemas.openxmlformats.org/officeDocument/2006/relationships/slideLayout" Target="../slideLayouts/slideLayout328.xml"/><Relationship Id="rId3" Type="http://schemas.openxmlformats.org/officeDocument/2006/relationships/slideLayout" Target="../slideLayouts/slideLayout313.xml"/><Relationship Id="rId21" Type="http://schemas.openxmlformats.org/officeDocument/2006/relationships/slideLayout" Target="../slideLayouts/slideLayout331.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17" Type="http://schemas.openxmlformats.org/officeDocument/2006/relationships/slideLayout" Target="../slideLayouts/slideLayout327.xml"/><Relationship Id="rId2" Type="http://schemas.openxmlformats.org/officeDocument/2006/relationships/slideLayout" Target="../slideLayouts/slideLayout312.xml"/><Relationship Id="rId16" Type="http://schemas.openxmlformats.org/officeDocument/2006/relationships/slideLayout" Target="../slideLayouts/slideLayout326.xml"/><Relationship Id="rId20" Type="http://schemas.openxmlformats.org/officeDocument/2006/relationships/slideLayout" Target="../slideLayouts/slideLayout330.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5" Type="http://schemas.openxmlformats.org/officeDocument/2006/relationships/slideLayout" Target="../slideLayouts/slideLayout325.xml"/><Relationship Id="rId10" Type="http://schemas.openxmlformats.org/officeDocument/2006/relationships/slideLayout" Target="../slideLayouts/slideLayout320.xml"/><Relationship Id="rId19" Type="http://schemas.openxmlformats.org/officeDocument/2006/relationships/slideLayout" Target="../slideLayouts/slideLayout329.xml"/><Relationship Id="rId4" Type="http://schemas.openxmlformats.org/officeDocument/2006/relationships/slideLayout" Target="../slideLayouts/slideLayout314.xml"/><Relationship Id="rId9" Type="http://schemas.openxmlformats.org/officeDocument/2006/relationships/slideLayout" Target="../slideLayouts/slideLayout319.xml"/><Relationship Id="rId14" Type="http://schemas.openxmlformats.org/officeDocument/2006/relationships/slideLayout" Target="../slideLayouts/slideLayout324.xml"/><Relationship Id="rId22"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39.xml"/><Relationship Id="rId13" Type="http://schemas.openxmlformats.org/officeDocument/2006/relationships/slideLayout" Target="../slideLayouts/slideLayout344.xml"/><Relationship Id="rId18" Type="http://schemas.openxmlformats.org/officeDocument/2006/relationships/slideLayout" Target="../slideLayouts/slideLayout349.xml"/><Relationship Id="rId3" Type="http://schemas.openxmlformats.org/officeDocument/2006/relationships/slideLayout" Target="../slideLayouts/slideLayout334.xml"/><Relationship Id="rId21" Type="http://schemas.openxmlformats.org/officeDocument/2006/relationships/slideLayout" Target="../slideLayouts/slideLayout352.xml"/><Relationship Id="rId7" Type="http://schemas.openxmlformats.org/officeDocument/2006/relationships/slideLayout" Target="../slideLayouts/slideLayout338.xml"/><Relationship Id="rId12" Type="http://schemas.openxmlformats.org/officeDocument/2006/relationships/slideLayout" Target="../slideLayouts/slideLayout343.xml"/><Relationship Id="rId17" Type="http://schemas.openxmlformats.org/officeDocument/2006/relationships/slideLayout" Target="../slideLayouts/slideLayout348.xml"/><Relationship Id="rId2" Type="http://schemas.openxmlformats.org/officeDocument/2006/relationships/slideLayout" Target="../slideLayouts/slideLayout333.xml"/><Relationship Id="rId16" Type="http://schemas.openxmlformats.org/officeDocument/2006/relationships/slideLayout" Target="../slideLayouts/slideLayout347.xml"/><Relationship Id="rId20" Type="http://schemas.openxmlformats.org/officeDocument/2006/relationships/slideLayout" Target="../slideLayouts/slideLayout351.xml"/><Relationship Id="rId1" Type="http://schemas.openxmlformats.org/officeDocument/2006/relationships/slideLayout" Target="../slideLayouts/slideLayout332.xml"/><Relationship Id="rId6" Type="http://schemas.openxmlformats.org/officeDocument/2006/relationships/slideLayout" Target="../slideLayouts/slideLayout337.xml"/><Relationship Id="rId11" Type="http://schemas.openxmlformats.org/officeDocument/2006/relationships/slideLayout" Target="../slideLayouts/slideLayout342.xml"/><Relationship Id="rId5" Type="http://schemas.openxmlformats.org/officeDocument/2006/relationships/slideLayout" Target="../slideLayouts/slideLayout336.xml"/><Relationship Id="rId15" Type="http://schemas.openxmlformats.org/officeDocument/2006/relationships/slideLayout" Target="../slideLayouts/slideLayout346.xml"/><Relationship Id="rId10" Type="http://schemas.openxmlformats.org/officeDocument/2006/relationships/slideLayout" Target="../slideLayouts/slideLayout341.xml"/><Relationship Id="rId19" Type="http://schemas.openxmlformats.org/officeDocument/2006/relationships/slideLayout" Target="../slideLayouts/slideLayout350.xml"/><Relationship Id="rId4" Type="http://schemas.openxmlformats.org/officeDocument/2006/relationships/slideLayout" Target="../slideLayouts/slideLayout335.xml"/><Relationship Id="rId9" Type="http://schemas.openxmlformats.org/officeDocument/2006/relationships/slideLayout" Target="../slideLayouts/slideLayout340.xml"/><Relationship Id="rId14" Type="http://schemas.openxmlformats.org/officeDocument/2006/relationships/slideLayout" Target="../slideLayouts/slideLayout345.xml"/><Relationship Id="rId22"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slideLayout" Target="../slideLayouts/slideLayout365.xml"/><Relationship Id="rId18" Type="http://schemas.openxmlformats.org/officeDocument/2006/relationships/slideLayout" Target="../slideLayouts/slideLayout370.xml"/><Relationship Id="rId3" Type="http://schemas.openxmlformats.org/officeDocument/2006/relationships/slideLayout" Target="../slideLayouts/slideLayout355.xml"/><Relationship Id="rId21" Type="http://schemas.openxmlformats.org/officeDocument/2006/relationships/slideLayout" Target="../slideLayouts/slideLayout373.xml"/><Relationship Id="rId7" Type="http://schemas.openxmlformats.org/officeDocument/2006/relationships/slideLayout" Target="../slideLayouts/slideLayout359.xml"/><Relationship Id="rId12" Type="http://schemas.openxmlformats.org/officeDocument/2006/relationships/slideLayout" Target="../slideLayouts/slideLayout364.xml"/><Relationship Id="rId17" Type="http://schemas.openxmlformats.org/officeDocument/2006/relationships/slideLayout" Target="../slideLayouts/slideLayout369.xml"/><Relationship Id="rId2" Type="http://schemas.openxmlformats.org/officeDocument/2006/relationships/slideLayout" Target="../slideLayouts/slideLayout354.xml"/><Relationship Id="rId16" Type="http://schemas.openxmlformats.org/officeDocument/2006/relationships/slideLayout" Target="../slideLayouts/slideLayout368.xml"/><Relationship Id="rId20" Type="http://schemas.openxmlformats.org/officeDocument/2006/relationships/slideLayout" Target="../slideLayouts/slideLayout372.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5" Type="http://schemas.openxmlformats.org/officeDocument/2006/relationships/slideLayout" Target="../slideLayouts/slideLayout367.xml"/><Relationship Id="rId10" Type="http://schemas.openxmlformats.org/officeDocument/2006/relationships/slideLayout" Target="../slideLayouts/slideLayout362.xml"/><Relationship Id="rId19" Type="http://schemas.openxmlformats.org/officeDocument/2006/relationships/slideLayout" Target="../slideLayouts/slideLayout371.xml"/><Relationship Id="rId4" Type="http://schemas.openxmlformats.org/officeDocument/2006/relationships/slideLayout" Target="../slideLayouts/slideLayout356.xml"/><Relationship Id="rId9" Type="http://schemas.openxmlformats.org/officeDocument/2006/relationships/slideLayout" Target="../slideLayouts/slideLayout361.xml"/><Relationship Id="rId14" Type="http://schemas.openxmlformats.org/officeDocument/2006/relationships/slideLayout" Target="../slideLayouts/slideLayout366.xml"/><Relationship Id="rId22"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81.xml"/><Relationship Id="rId13" Type="http://schemas.openxmlformats.org/officeDocument/2006/relationships/slideLayout" Target="../slideLayouts/slideLayout386.xml"/><Relationship Id="rId18" Type="http://schemas.openxmlformats.org/officeDocument/2006/relationships/slideLayout" Target="../slideLayouts/slideLayout391.xml"/><Relationship Id="rId3" Type="http://schemas.openxmlformats.org/officeDocument/2006/relationships/slideLayout" Target="../slideLayouts/slideLayout376.xml"/><Relationship Id="rId21" Type="http://schemas.openxmlformats.org/officeDocument/2006/relationships/slideLayout" Target="../slideLayouts/slideLayout394.xml"/><Relationship Id="rId7" Type="http://schemas.openxmlformats.org/officeDocument/2006/relationships/slideLayout" Target="../slideLayouts/slideLayout380.xml"/><Relationship Id="rId12" Type="http://schemas.openxmlformats.org/officeDocument/2006/relationships/slideLayout" Target="../slideLayouts/slideLayout385.xml"/><Relationship Id="rId17" Type="http://schemas.openxmlformats.org/officeDocument/2006/relationships/slideLayout" Target="../slideLayouts/slideLayout390.xml"/><Relationship Id="rId2" Type="http://schemas.openxmlformats.org/officeDocument/2006/relationships/slideLayout" Target="../slideLayouts/slideLayout375.xml"/><Relationship Id="rId16" Type="http://schemas.openxmlformats.org/officeDocument/2006/relationships/slideLayout" Target="../slideLayouts/slideLayout389.xml"/><Relationship Id="rId20" Type="http://schemas.openxmlformats.org/officeDocument/2006/relationships/slideLayout" Target="../slideLayouts/slideLayout393.xml"/><Relationship Id="rId1" Type="http://schemas.openxmlformats.org/officeDocument/2006/relationships/slideLayout" Target="../slideLayouts/slideLayout374.xml"/><Relationship Id="rId6" Type="http://schemas.openxmlformats.org/officeDocument/2006/relationships/slideLayout" Target="../slideLayouts/slideLayout379.xml"/><Relationship Id="rId11" Type="http://schemas.openxmlformats.org/officeDocument/2006/relationships/slideLayout" Target="../slideLayouts/slideLayout384.xml"/><Relationship Id="rId5" Type="http://schemas.openxmlformats.org/officeDocument/2006/relationships/slideLayout" Target="../slideLayouts/slideLayout378.xml"/><Relationship Id="rId15" Type="http://schemas.openxmlformats.org/officeDocument/2006/relationships/slideLayout" Target="../slideLayouts/slideLayout388.xml"/><Relationship Id="rId10" Type="http://schemas.openxmlformats.org/officeDocument/2006/relationships/slideLayout" Target="../slideLayouts/slideLayout383.xml"/><Relationship Id="rId19" Type="http://schemas.openxmlformats.org/officeDocument/2006/relationships/slideLayout" Target="../slideLayouts/slideLayout392.xml"/><Relationship Id="rId4" Type="http://schemas.openxmlformats.org/officeDocument/2006/relationships/slideLayout" Target="../slideLayouts/slideLayout377.xml"/><Relationship Id="rId9" Type="http://schemas.openxmlformats.org/officeDocument/2006/relationships/slideLayout" Target="../slideLayouts/slideLayout382.xml"/><Relationship Id="rId14" Type="http://schemas.openxmlformats.org/officeDocument/2006/relationships/slideLayout" Target="../slideLayouts/slideLayout387.xml"/><Relationship Id="rId22" Type="http://schemas.openxmlformats.org/officeDocument/2006/relationships/theme" Target="../theme/theme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t>PROPRIETARY ICONS HERE</a:t>
            </a:r>
            <a:endParaRPr lang="en-US" dirty="0"/>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pPr/>
              <a:t>‹#›</a:t>
            </a:fld>
            <a:endParaRPr lang="en-US" dirty="0"/>
          </a:p>
        </p:txBody>
      </p:sp>
    </p:spTree>
    <p:extLst>
      <p:ext uri="{BB962C8B-B14F-4D97-AF65-F5344CB8AC3E}">
        <p14:creationId xmlns:p14="http://schemas.microsoft.com/office/powerpoint/2010/main" val="366883754"/>
      </p:ext>
    </p:extLst>
  </p:cSld>
  <p:clrMap bg1="lt1" tx1="dk1" bg2="lt2" tx2="dk2" accent1="accent1" accent2="accent2" accent3="accent3" accent4="accent4" accent5="accent5" accent6="accent6" hlink="hlink" folHlink="folHlink"/>
  <p:sldLayoutIdLst>
    <p:sldLayoutId id="2147483649" r:id="rId1"/>
    <p:sldLayoutId id="2147483680" r:id="rId2"/>
    <p:sldLayoutId id="2147483660" r:id="rId3"/>
    <p:sldLayoutId id="2147483664" r:id="rId4"/>
    <p:sldLayoutId id="2147483672" r:id="rId5"/>
    <p:sldLayoutId id="2147483673" r:id="rId6"/>
    <p:sldLayoutId id="2147483674" r:id="rId7"/>
    <p:sldLayoutId id="2147483675" r:id="rId8"/>
    <p:sldLayoutId id="2147483676" r:id="rId9"/>
    <p:sldLayoutId id="2147483677" r:id="rId10"/>
    <p:sldLayoutId id="2147483678" r:id="rId11"/>
    <p:sldLayoutId id="2147483662" r:id="rId12"/>
    <p:sldLayoutId id="2147483651" r:id="rId13"/>
    <p:sldLayoutId id="2147483663" r:id="rId14"/>
    <p:sldLayoutId id="2147483679" r:id="rId15"/>
    <p:sldLayoutId id="2147483665" r:id="rId16"/>
    <p:sldLayoutId id="2147483666" r:id="rId17"/>
    <p:sldLayoutId id="2147483667" r:id="rId18"/>
    <p:sldLayoutId id="2147483671" r:id="rId19"/>
    <p:sldLayoutId id="2147483668" r:id="rId20"/>
    <p:sldLayoutId id="2147483669"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3"/>
          <p:cNvPicPr>
            <a:picLocks noChangeAspect="1"/>
          </p:cNvPicPr>
          <p:nvPr/>
        </p:nvPicPr>
        <p:blipFill rotWithShape="1">
          <a:blip r:embed="rId16">
            <a:extLst>
              <a:ext uri="{28A0092B-C50C-407E-A947-70E740481C1C}">
                <a14:useLocalDpi xmlns:a14="http://schemas.microsoft.com/office/drawing/2010/main" val="0"/>
              </a:ext>
            </a:extLst>
          </a:blip>
          <a:srcRect t="41438"/>
          <a:stretch/>
        </p:blipFill>
        <p:spPr bwMode="auto">
          <a:xfrm>
            <a:off x="-8398" y="0"/>
            <a:ext cx="11384701"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480311" y="6367805"/>
            <a:ext cx="1293435" cy="283225"/>
          </a:xfrm>
          <a:prstGeom prst="rect">
            <a:avLst/>
          </a:prstGeom>
        </p:spPr>
      </p:pic>
      <p:sp>
        <p:nvSpPr>
          <p:cNvPr id="2" name="Title Placeholder 1"/>
          <p:cNvSpPr>
            <a:spLocks noGrp="1"/>
          </p:cNvSpPr>
          <p:nvPr>
            <p:ph type="title"/>
          </p:nvPr>
        </p:nvSpPr>
        <p:spPr>
          <a:xfrm>
            <a:off x="609441" y="208721"/>
            <a:ext cx="10563648" cy="891398"/>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09441" y="6509417"/>
            <a:ext cx="2844059" cy="212207"/>
          </a:xfrm>
          <a:prstGeom prst="rect">
            <a:avLst/>
          </a:prstGeom>
        </p:spPr>
        <p:txBody>
          <a:bodyPr vert="horz" lIns="91440" tIns="45720" rIns="91440" bIns="45720" rtlCol="0" anchor="ctr"/>
          <a:lstStyle>
            <a:lvl1pPr algn="l">
              <a:defRPr sz="800">
                <a:solidFill>
                  <a:schemeClr val="tx1"/>
                </a:solidFill>
              </a:defRPr>
            </a:lvl1pPr>
          </a:lstStyle>
          <a:p>
            <a:pPr defTabSz="914400"/>
            <a:fld id="{0AF4A5C7-445D-479F-BE32-8FA91E0DB534}" type="datetime1">
              <a:rPr lang="en-US" smtClean="0">
                <a:solidFill>
                  <a:srgbClr val="000000"/>
                </a:solidFill>
              </a:rPr>
              <a:pPr defTabSz="914400"/>
              <a:t>9/13/2018</a:t>
            </a:fld>
            <a:endParaRPr lang="en-US" dirty="0">
              <a:solidFill>
                <a:srgbClr val="000000"/>
              </a:solidFill>
            </a:endParaRPr>
          </a:p>
        </p:txBody>
      </p:sp>
      <p:sp>
        <p:nvSpPr>
          <p:cNvPr id="5" name="Footer Placeholder 4"/>
          <p:cNvSpPr>
            <a:spLocks noGrp="1"/>
          </p:cNvSpPr>
          <p:nvPr>
            <p:ph type="ftr" sz="quarter" idx="3"/>
          </p:nvPr>
        </p:nvSpPr>
        <p:spPr>
          <a:xfrm>
            <a:off x="609441" y="6144292"/>
            <a:ext cx="9547913" cy="365125"/>
          </a:xfrm>
          <a:prstGeom prst="rect">
            <a:avLst/>
          </a:prstGeom>
        </p:spPr>
        <p:txBody>
          <a:bodyPr vert="horz" lIns="91440" tIns="45720" rIns="91440" bIns="45720" rtlCol="0" anchor="b"/>
          <a:lstStyle>
            <a:lvl1pPr algn="l">
              <a:defRPr sz="1200">
                <a:solidFill>
                  <a:schemeClr val="tx1"/>
                </a:solidFill>
              </a:defRPr>
            </a:lvl1pPr>
          </a:lstStyle>
          <a:p>
            <a:pPr defTabSz="914400"/>
            <a:endParaRPr lang="en-US" dirty="0">
              <a:solidFill>
                <a:srgbClr val="000000"/>
              </a:solidFill>
            </a:endParaRPr>
          </a:p>
        </p:txBody>
      </p:sp>
      <p:sp>
        <p:nvSpPr>
          <p:cNvPr id="6" name="Slide Number Placeholder 5"/>
          <p:cNvSpPr>
            <a:spLocks noGrp="1"/>
          </p:cNvSpPr>
          <p:nvPr>
            <p:ph type="sldNum" sz="quarter" idx="4"/>
          </p:nvPr>
        </p:nvSpPr>
        <p:spPr>
          <a:xfrm>
            <a:off x="5789757" y="6583680"/>
            <a:ext cx="609441"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pPr defTabSz="914400"/>
            <a:fld id="{DA65540D-26A2-458C-81F1-25D42FF068A2}" type="slidenum">
              <a:rPr lang="en-US" smtClean="0">
                <a:solidFill>
                  <a:srgbClr val="000000">
                    <a:lumMod val="65000"/>
                    <a:lumOff val="35000"/>
                  </a:srgbClr>
                </a:solidFill>
              </a:rPr>
              <a:pPr defTabSz="914400"/>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93469512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buClr>
        <a:buFont typeface="Arial" pitchFamily="34" charset="0"/>
        <a:buChar char="•"/>
        <a:defRPr sz="20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chemeClr val="accent2">
            <a:lumMod val="75000"/>
          </a:schemeClr>
        </a:buClr>
        <a:buSzPct val="90000"/>
        <a:buFont typeface="Arial" pitchFamily="34" charset="0"/>
        <a:buChar char="•"/>
        <a:defRPr sz="20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Clr>
          <a:schemeClr val="tx1">
            <a:lumMod val="85000"/>
            <a:lumOff val="15000"/>
          </a:schemeClr>
        </a:buClr>
        <a:buSzPct val="90000"/>
        <a:buFont typeface="Arial" pitchFamily="34" charset="0"/>
        <a:buChar char="–"/>
        <a:defRPr sz="18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108" name="Text Placeholder 2"/>
          <p:cNvSpPr>
            <a:spLocks noGrp="1"/>
          </p:cNvSpPr>
          <p:nvPr>
            <p:ph type="body" idx="1"/>
          </p:nvPr>
        </p:nvSpPr>
        <p:spPr bwMode="gray">
          <a:xfrm>
            <a:off x="548142" y="1279582"/>
            <a:ext cx="11088445"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text styles</a:t>
            </a:r>
          </a:p>
          <a:p>
            <a:pPr lvl="1"/>
            <a:r>
              <a:rPr lang="en-US" dirty="0"/>
              <a:t>Second level</a:t>
            </a:r>
          </a:p>
        </p:txBody>
      </p:sp>
      <p:sp>
        <p:nvSpPr>
          <p:cNvPr id="47107" name="Title Placeholder 1"/>
          <p:cNvSpPr>
            <a:spLocks noGrp="1"/>
          </p:cNvSpPr>
          <p:nvPr>
            <p:ph type="title"/>
          </p:nvPr>
        </p:nvSpPr>
        <p:spPr bwMode="gray">
          <a:xfrm>
            <a:off x="550255" y="5164138"/>
            <a:ext cx="584894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8" name="Line 8"/>
          <p:cNvSpPr>
            <a:spLocks noChangeShapeType="1"/>
          </p:cNvSpPr>
          <p:nvPr/>
        </p:nvSpPr>
        <p:spPr bwMode="auto">
          <a:xfrm>
            <a:off x="550259" y="958850"/>
            <a:ext cx="11088445" cy="0"/>
          </a:xfrm>
          <a:prstGeom prst="line">
            <a:avLst/>
          </a:prstGeom>
          <a:noFill/>
          <a:ln w="9525">
            <a:solidFill>
              <a:srgbClr val="071D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lnSpc>
                <a:spcPct val="90000"/>
              </a:lnSpc>
              <a:spcBef>
                <a:spcPct val="0"/>
              </a:spcBef>
              <a:spcAft>
                <a:spcPct val="0"/>
              </a:spcAft>
            </a:pPr>
            <a:endParaRPr lang="en-US">
              <a:solidFill>
                <a:srgbClr val="070605"/>
              </a:solidFill>
            </a:endParaRPr>
          </a:p>
        </p:txBody>
      </p:sp>
      <p:sp>
        <p:nvSpPr>
          <p:cNvPr id="9" name="TextBox 8"/>
          <p:cNvSpPr txBox="1"/>
          <p:nvPr/>
        </p:nvSpPr>
        <p:spPr>
          <a:xfrm>
            <a:off x="3961368" y="6611112"/>
            <a:ext cx="7313295" cy="216982"/>
          </a:xfrm>
          <a:prstGeom prst="rect">
            <a:avLst/>
          </a:prstGeom>
          <a:noFill/>
        </p:spPr>
        <p:txBody>
          <a:bodyPr wrap="square" rtlCol="0">
            <a:spAutoFit/>
          </a:bodyPr>
          <a:lstStyle/>
          <a:p>
            <a:pPr algn="r" fontAlgn="base">
              <a:lnSpc>
                <a:spcPct val="90000"/>
              </a:lnSpc>
              <a:spcBef>
                <a:spcPct val="0"/>
              </a:spcBef>
              <a:spcAft>
                <a:spcPct val="0"/>
              </a:spcAft>
              <a:defRPr/>
            </a:pPr>
            <a:r>
              <a:rPr lang="en-US" sz="900" dirty="0">
                <a:solidFill>
                  <a:srgbClr val="FFFFFF"/>
                </a:solidFill>
              </a:rPr>
              <a:t>.</a:t>
            </a:r>
          </a:p>
        </p:txBody>
      </p:sp>
      <p:sp>
        <p:nvSpPr>
          <p:cNvPr id="10" name="TextBox 9"/>
          <p:cNvSpPr txBox="1"/>
          <p:nvPr/>
        </p:nvSpPr>
        <p:spPr>
          <a:xfrm>
            <a:off x="11311296" y="6611112"/>
            <a:ext cx="457081" cy="216982"/>
          </a:xfrm>
          <a:prstGeom prst="rect">
            <a:avLst/>
          </a:prstGeom>
          <a:noFill/>
        </p:spPr>
        <p:txBody>
          <a:bodyPr wrap="square" rtlCol="0">
            <a:spAutoFit/>
          </a:bodyPr>
          <a:lstStyle/>
          <a:p>
            <a:pPr algn="ctr" fontAlgn="base">
              <a:lnSpc>
                <a:spcPct val="90000"/>
              </a:lnSpc>
              <a:spcBef>
                <a:spcPct val="0"/>
              </a:spcBef>
              <a:spcAft>
                <a:spcPct val="0"/>
              </a:spcAft>
            </a:pPr>
            <a:fld id="{20E0268C-F858-4CEA-8D60-A515A79D27AA}" type="slidenum">
              <a:rPr lang="en-US" sz="900" smtClean="0">
                <a:solidFill>
                  <a:srgbClr val="FFFFFF"/>
                </a:solidFill>
              </a:rPr>
              <a:pPr algn="ctr" fontAlgn="base">
                <a:lnSpc>
                  <a:spcPct val="90000"/>
                </a:lnSpc>
                <a:spcBef>
                  <a:spcPct val="0"/>
                </a:spcBef>
                <a:spcAft>
                  <a:spcPct val="0"/>
                </a:spcAft>
              </a:pPr>
              <a:t>‹#›</a:t>
            </a:fld>
            <a:endParaRPr lang="en-GB" sz="900" dirty="0">
              <a:solidFill>
                <a:srgbClr val="FFFFFF"/>
              </a:solidFill>
            </a:endParaRPr>
          </a:p>
        </p:txBody>
      </p:sp>
    </p:spTree>
    <p:extLst>
      <p:ext uri="{BB962C8B-B14F-4D97-AF65-F5344CB8AC3E}">
        <p14:creationId xmlns:p14="http://schemas.microsoft.com/office/powerpoint/2010/main" val="13895270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iming>
    <p:tnLst>
      <p:par>
        <p:cTn id="1" dur="indefinite" restart="never" nodeType="tmRoot"/>
      </p:par>
    </p:tnLst>
  </p:timing>
  <p:hf sldNum="0" hdr="0" ftr="0" dt="0"/>
  <p:txStyles>
    <p:titleStyle>
      <a:lvl1pPr algn="l" defTabSz="457200" rtl="0" fontAlgn="base">
        <a:lnSpc>
          <a:spcPct val="90000"/>
        </a:lnSpc>
        <a:spcBef>
          <a:spcPct val="0"/>
        </a:spcBef>
        <a:spcAft>
          <a:spcPct val="0"/>
        </a:spcAft>
        <a:defRPr sz="1400">
          <a:solidFill>
            <a:schemeClr val="folHlink"/>
          </a:solidFill>
          <a:latin typeface="+mj-lt"/>
          <a:ea typeface="+mj-ea"/>
          <a:cs typeface="+mj-cs"/>
        </a:defRPr>
      </a:lvl1pPr>
      <a:lvl2pPr algn="l" defTabSz="457200" rtl="0" fontAlgn="base">
        <a:lnSpc>
          <a:spcPct val="90000"/>
        </a:lnSpc>
        <a:spcBef>
          <a:spcPct val="0"/>
        </a:spcBef>
        <a:spcAft>
          <a:spcPct val="0"/>
        </a:spcAft>
        <a:defRPr sz="1400">
          <a:solidFill>
            <a:schemeClr val="folHlink"/>
          </a:solidFill>
          <a:latin typeface="Calibri" pitchFamily="34" charset="0"/>
          <a:cs typeface="Arial" charset="0"/>
        </a:defRPr>
      </a:lvl2pPr>
      <a:lvl3pPr algn="l" defTabSz="457200" rtl="0" fontAlgn="base">
        <a:lnSpc>
          <a:spcPct val="90000"/>
        </a:lnSpc>
        <a:spcBef>
          <a:spcPct val="0"/>
        </a:spcBef>
        <a:spcAft>
          <a:spcPct val="0"/>
        </a:spcAft>
        <a:defRPr sz="1400">
          <a:solidFill>
            <a:schemeClr val="folHlink"/>
          </a:solidFill>
          <a:latin typeface="Calibri" pitchFamily="34" charset="0"/>
          <a:cs typeface="Arial" charset="0"/>
        </a:defRPr>
      </a:lvl3pPr>
      <a:lvl4pPr algn="l" defTabSz="457200" rtl="0" fontAlgn="base">
        <a:lnSpc>
          <a:spcPct val="90000"/>
        </a:lnSpc>
        <a:spcBef>
          <a:spcPct val="0"/>
        </a:spcBef>
        <a:spcAft>
          <a:spcPct val="0"/>
        </a:spcAft>
        <a:defRPr sz="1400">
          <a:solidFill>
            <a:schemeClr val="folHlink"/>
          </a:solidFill>
          <a:latin typeface="Calibri" pitchFamily="34" charset="0"/>
          <a:cs typeface="Arial" charset="0"/>
        </a:defRPr>
      </a:lvl4pPr>
      <a:lvl5pPr algn="l" defTabSz="457200" rtl="0" fontAlgn="base">
        <a:lnSpc>
          <a:spcPct val="90000"/>
        </a:lnSpc>
        <a:spcBef>
          <a:spcPct val="0"/>
        </a:spcBef>
        <a:spcAft>
          <a:spcPct val="0"/>
        </a:spcAft>
        <a:defRPr sz="1400">
          <a:solidFill>
            <a:schemeClr val="folHlink"/>
          </a:solidFill>
          <a:latin typeface="Calibri" pitchFamily="34" charset="0"/>
          <a:cs typeface="Arial" charset="0"/>
        </a:defRPr>
      </a:lvl5pPr>
      <a:lvl6pPr marL="457200" algn="l" defTabSz="457200" rtl="0" fontAlgn="base">
        <a:lnSpc>
          <a:spcPct val="90000"/>
        </a:lnSpc>
        <a:spcBef>
          <a:spcPct val="0"/>
        </a:spcBef>
        <a:spcAft>
          <a:spcPct val="0"/>
        </a:spcAft>
        <a:defRPr sz="1400">
          <a:solidFill>
            <a:schemeClr val="folHlink"/>
          </a:solidFill>
          <a:latin typeface="Calibri" pitchFamily="34" charset="0"/>
          <a:cs typeface="Arial" charset="0"/>
        </a:defRPr>
      </a:lvl6pPr>
      <a:lvl7pPr marL="914400" algn="l" defTabSz="457200" rtl="0" fontAlgn="base">
        <a:lnSpc>
          <a:spcPct val="90000"/>
        </a:lnSpc>
        <a:spcBef>
          <a:spcPct val="0"/>
        </a:spcBef>
        <a:spcAft>
          <a:spcPct val="0"/>
        </a:spcAft>
        <a:defRPr sz="1400">
          <a:solidFill>
            <a:schemeClr val="folHlink"/>
          </a:solidFill>
          <a:latin typeface="Calibri" pitchFamily="34" charset="0"/>
          <a:cs typeface="Arial" charset="0"/>
        </a:defRPr>
      </a:lvl7pPr>
      <a:lvl8pPr marL="1371600" algn="l" defTabSz="457200" rtl="0" fontAlgn="base">
        <a:lnSpc>
          <a:spcPct val="90000"/>
        </a:lnSpc>
        <a:spcBef>
          <a:spcPct val="0"/>
        </a:spcBef>
        <a:spcAft>
          <a:spcPct val="0"/>
        </a:spcAft>
        <a:defRPr sz="1400">
          <a:solidFill>
            <a:schemeClr val="folHlink"/>
          </a:solidFill>
          <a:latin typeface="Calibri" pitchFamily="34" charset="0"/>
          <a:cs typeface="Arial" charset="0"/>
        </a:defRPr>
      </a:lvl8pPr>
      <a:lvl9pPr marL="1828800" algn="l" defTabSz="457200" rtl="0" fontAlgn="base">
        <a:lnSpc>
          <a:spcPct val="90000"/>
        </a:lnSpc>
        <a:spcBef>
          <a:spcPct val="0"/>
        </a:spcBef>
        <a:spcAft>
          <a:spcPct val="0"/>
        </a:spcAft>
        <a:defRPr sz="1400">
          <a:solidFill>
            <a:schemeClr val="folHlink"/>
          </a:solidFill>
          <a:latin typeface="Calibri" pitchFamily="34" charset="0"/>
          <a:cs typeface="Arial" charset="0"/>
        </a:defRPr>
      </a:lvl9pPr>
    </p:titleStyle>
    <p:bodyStyle>
      <a:lvl1pPr algn="l" defTabSz="457200" rtl="0" fontAlgn="base">
        <a:lnSpc>
          <a:spcPct val="75000"/>
        </a:lnSpc>
        <a:spcBef>
          <a:spcPct val="80000"/>
        </a:spcBef>
        <a:spcAft>
          <a:spcPct val="0"/>
        </a:spcAft>
        <a:buFont typeface="Arial" charset="0"/>
        <a:defRPr sz="4000">
          <a:solidFill>
            <a:srgbClr val="071D49"/>
          </a:solidFill>
          <a:latin typeface="+mn-lt"/>
          <a:ea typeface="+mn-ea"/>
          <a:cs typeface="+mn-cs"/>
        </a:defRPr>
      </a:lvl1pPr>
      <a:lvl2pPr marL="114300" algn="l" defTabSz="457200" rtl="0" fontAlgn="base">
        <a:lnSpc>
          <a:spcPct val="75000"/>
        </a:lnSpc>
        <a:spcBef>
          <a:spcPct val="40000"/>
        </a:spcBef>
        <a:spcAft>
          <a:spcPct val="0"/>
        </a:spcAft>
        <a:defRPr sz="2000">
          <a:solidFill>
            <a:srgbClr val="071D49"/>
          </a:solidFill>
          <a:latin typeface="+mn-lt"/>
          <a:cs typeface="+mn-cs"/>
        </a:defRPr>
      </a:lvl2pPr>
      <a:lvl3pPr marL="749300" indent="-228600" algn="l" defTabSz="457200" rtl="0" fontAlgn="base">
        <a:spcBef>
          <a:spcPct val="20000"/>
        </a:spcBef>
        <a:spcAft>
          <a:spcPct val="0"/>
        </a:spcAft>
        <a:buFont typeface="Arial" charset="0"/>
        <a:buChar char="–"/>
        <a:defRPr sz="2100">
          <a:solidFill>
            <a:schemeClr val="tx1"/>
          </a:solidFill>
          <a:latin typeface="+mn-lt"/>
          <a:cs typeface="+mn-cs"/>
        </a:defRPr>
      </a:lvl3pPr>
      <a:lvl4pPr marL="1143000" indent="-228600" algn="l" defTabSz="457200" rtl="0" fontAlgn="base">
        <a:spcBef>
          <a:spcPct val="10000"/>
        </a:spcBef>
        <a:spcAft>
          <a:spcPct val="0"/>
        </a:spcAft>
        <a:buFont typeface="Arial" charset="0"/>
        <a:buChar char="–"/>
        <a:defRPr sz="2000">
          <a:solidFill>
            <a:schemeClr val="tx1"/>
          </a:solidFill>
          <a:latin typeface="+mn-lt"/>
          <a:cs typeface="+mn-cs"/>
        </a:defRPr>
      </a:lvl4pPr>
      <a:lvl5pPr marL="1485900" indent="-228600" algn="l" defTabSz="457200" rtl="0" fontAlgn="base">
        <a:spcBef>
          <a:spcPct val="10000"/>
        </a:spcBef>
        <a:spcAft>
          <a:spcPct val="0"/>
        </a:spcAft>
        <a:buFont typeface="Arial" charset="0"/>
        <a:buChar char="–"/>
        <a:defRPr>
          <a:solidFill>
            <a:schemeClr val="tx1"/>
          </a:solidFill>
          <a:latin typeface="+mn-lt"/>
          <a:cs typeface="+mn-cs"/>
        </a:defRPr>
      </a:lvl5pPr>
      <a:lvl6pPr marL="1943100" indent="-228600" algn="l" defTabSz="457200" rtl="0" fontAlgn="base">
        <a:spcBef>
          <a:spcPct val="10000"/>
        </a:spcBef>
        <a:spcAft>
          <a:spcPct val="0"/>
        </a:spcAft>
        <a:buFont typeface="Arial" charset="0"/>
        <a:buChar char="–"/>
        <a:defRPr>
          <a:solidFill>
            <a:schemeClr val="tx1"/>
          </a:solidFill>
          <a:latin typeface="+mn-lt"/>
          <a:cs typeface="+mn-cs"/>
        </a:defRPr>
      </a:lvl6pPr>
      <a:lvl7pPr marL="2400300" indent="-228600" algn="l" defTabSz="457200" rtl="0" fontAlgn="base">
        <a:spcBef>
          <a:spcPct val="10000"/>
        </a:spcBef>
        <a:spcAft>
          <a:spcPct val="0"/>
        </a:spcAft>
        <a:buFont typeface="Arial" charset="0"/>
        <a:buChar char="–"/>
        <a:defRPr>
          <a:solidFill>
            <a:schemeClr val="tx1"/>
          </a:solidFill>
          <a:latin typeface="+mn-lt"/>
          <a:cs typeface="+mn-cs"/>
        </a:defRPr>
      </a:lvl7pPr>
      <a:lvl8pPr marL="2857500" indent="-228600" algn="l" defTabSz="457200" rtl="0" fontAlgn="base">
        <a:spcBef>
          <a:spcPct val="10000"/>
        </a:spcBef>
        <a:spcAft>
          <a:spcPct val="0"/>
        </a:spcAft>
        <a:buFont typeface="Arial" charset="0"/>
        <a:buChar char="–"/>
        <a:defRPr>
          <a:solidFill>
            <a:schemeClr val="tx1"/>
          </a:solidFill>
          <a:latin typeface="+mn-lt"/>
          <a:cs typeface="+mn-cs"/>
        </a:defRPr>
      </a:lvl8pPr>
      <a:lvl9pPr marL="3314700" indent="-228600" algn="l" defTabSz="457200" rtl="0" fontAlgn="base">
        <a:spcBef>
          <a:spcPct val="10000"/>
        </a:spcBef>
        <a:spcAft>
          <a:spcPct val="0"/>
        </a:spcAft>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108" name="Text Placeholder 2"/>
          <p:cNvSpPr>
            <a:spLocks noGrp="1"/>
          </p:cNvSpPr>
          <p:nvPr>
            <p:ph type="body" idx="1"/>
          </p:nvPr>
        </p:nvSpPr>
        <p:spPr bwMode="gray">
          <a:xfrm>
            <a:off x="548142" y="1279582"/>
            <a:ext cx="11088445"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text styles</a:t>
            </a:r>
          </a:p>
          <a:p>
            <a:pPr lvl="1"/>
            <a:r>
              <a:rPr lang="en-US" dirty="0"/>
              <a:t>Second level</a:t>
            </a:r>
          </a:p>
        </p:txBody>
      </p:sp>
      <p:sp>
        <p:nvSpPr>
          <p:cNvPr id="47106" name="Rectangle 2"/>
          <p:cNvSpPr>
            <a:spLocks noChangeArrowheads="1"/>
          </p:cNvSpPr>
          <p:nvPr/>
        </p:nvSpPr>
        <p:spPr bwMode="auto">
          <a:xfrm>
            <a:off x="65" y="6537516"/>
            <a:ext cx="12188825" cy="320675"/>
          </a:xfrm>
          <a:prstGeom prst="rect">
            <a:avLst/>
          </a:prstGeom>
          <a:solidFill>
            <a:srgbClr val="071D4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lnSpc>
                <a:spcPct val="90000"/>
              </a:lnSpc>
              <a:spcBef>
                <a:spcPct val="0"/>
              </a:spcBef>
              <a:spcAft>
                <a:spcPct val="0"/>
              </a:spcAft>
            </a:pPr>
            <a:endParaRPr lang="en-US">
              <a:solidFill>
                <a:srgbClr val="070605"/>
              </a:solidFill>
            </a:endParaRPr>
          </a:p>
        </p:txBody>
      </p:sp>
      <p:sp>
        <p:nvSpPr>
          <p:cNvPr id="47107" name="Title Placeholder 1"/>
          <p:cNvSpPr>
            <a:spLocks noGrp="1"/>
          </p:cNvSpPr>
          <p:nvPr>
            <p:ph type="title"/>
          </p:nvPr>
        </p:nvSpPr>
        <p:spPr bwMode="gray">
          <a:xfrm>
            <a:off x="550255" y="5164138"/>
            <a:ext cx="584894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8" name="Line 8"/>
          <p:cNvSpPr>
            <a:spLocks noChangeShapeType="1"/>
          </p:cNvSpPr>
          <p:nvPr/>
        </p:nvSpPr>
        <p:spPr bwMode="auto">
          <a:xfrm>
            <a:off x="550259" y="958850"/>
            <a:ext cx="11088445" cy="0"/>
          </a:xfrm>
          <a:prstGeom prst="line">
            <a:avLst/>
          </a:prstGeom>
          <a:noFill/>
          <a:ln w="9525">
            <a:solidFill>
              <a:srgbClr val="071D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lnSpc>
                <a:spcPct val="90000"/>
              </a:lnSpc>
              <a:spcBef>
                <a:spcPct val="0"/>
              </a:spcBef>
              <a:spcAft>
                <a:spcPct val="0"/>
              </a:spcAft>
            </a:pPr>
            <a:endParaRPr lang="en-US">
              <a:solidFill>
                <a:srgbClr val="070605"/>
              </a:solidFill>
            </a:endParaRPr>
          </a:p>
        </p:txBody>
      </p:sp>
      <p:sp>
        <p:nvSpPr>
          <p:cNvPr id="9" name="TextBox 8"/>
          <p:cNvSpPr txBox="1"/>
          <p:nvPr/>
        </p:nvSpPr>
        <p:spPr>
          <a:xfrm>
            <a:off x="3961368" y="6611112"/>
            <a:ext cx="7313295" cy="216982"/>
          </a:xfrm>
          <a:prstGeom prst="rect">
            <a:avLst/>
          </a:prstGeom>
          <a:noFill/>
        </p:spPr>
        <p:txBody>
          <a:bodyPr wrap="square" rtlCol="0">
            <a:spAutoFit/>
          </a:bodyPr>
          <a:lstStyle/>
          <a:p>
            <a:pPr algn="r" fontAlgn="base">
              <a:lnSpc>
                <a:spcPct val="90000"/>
              </a:lnSpc>
              <a:spcBef>
                <a:spcPct val="0"/>
              </a:spcBef>
              <a:spcAft>
                <a:spcPct val="0"/>
              </a:spcAft>
              <a:defRPr/>
            </a:pPr>
            <a:r>
              <a:rPr lang="en-US" sz="900" dirty="0">
                <a:solidFill>
                  <a:srgbClr val="FFFFFF"/>
                </a:solidFill>
              </a:rPr>
              <a:t>.</a:t>
            </a:r>
          </a:p>
        </p:txBody>
      </p:sp>
      <p:sp>
        <p:nvSpPr>
          <p:cNvPr id="10" name="TextBox 9"/>
          <p:cNvSpPr txBox="1"/>
          <p:nvPr/>
        </p:nvSpPr>
        <p:spPr>
          <a:xfrm>
            <a:off x="11311296" y="6611112"/>
            <a:ext cx="457081" cy="216982"/>
          </a:xfrm>
          <a:prstGeom prst="rect">
            <a:avLst/>
          </a:prstGeom>
          <a:noFill/>
        </p:spPr>
        <p:txBody>
          <a:bodyPr wrap="square" rtlCol="0">
            <a:spAutoFit/>
          </a:bodyPr>
          <a:lstStyle/>
          <a:p>
            <a:pPr algn="ctr" fontAlgn="base">
              <a:lnSpc>
                <a:spcPct val="90000"/>
              </a:lnSpc>
              <a:spcBef>
                <a:spcPct val="0"/>
              </a:spcBef>
              <a:spcAft>
                <a:spcPct val="0"/>
              </a:spcAft>
            </a:pPr>
            <a:fld id="{20E0268C-F858-4CEA-8D60-A515A79D27AA}" type="slidenum">
              <a:rPr lang="en-US" sz="900" smtClean="0">
                <a:solidFill>
                  <a:srgbClr val="FFFFFF"/>
                </a:solidFill>
              </a:rPr>
              <a:pPr algn="ctr" fontAlgn="base">
                <a:lnSpc>
                  <a:spcPct val="90000"/>
                </a:lnSpc>
                <a:spcBef>
                  <a:spcPct val="0"/>
                </a:spcBef>
                <a:spcAft>
                  <a:spcPct val="0"/>
                </a:spcAft>
              </a:pPr>
              <a:t>‹#›</a:t>
            </a:fld>
            <a:endParaRPr lang="en-GB" sz="900" dirty="0">
              <a:solidFill>
                <a:srgbClr val="FFFFFF"/>
              </a:solidFill>
            </a:endParaRPr>
          </a:p>
        </p:txBody>
      </p:sp>
    </p:spTree>
    <p:extLst>
      <p:ext uri="{BB962C8B-B14F-4D97-AF65-F5344CB8AC3E}">
        <p14:creationId xmlns:p14="http://schemas.microsoft.com/office/powerpoint/2010/main" val="333797702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iming>
    <p:tnLst>
      <p:par>
        <p:cTn id="1" dur="indefinite" restart="never" nodeType="tmRoot"/>
      </p:par>
    </p:tnLst>
  </p:timing>
  <p:hf sldNum="0" hdr="0" ftr="0" dt="0"/>
  <p:txStyles>
    <p:titleStyle>
      <a:lvl1pPr algn="l" defTabSz="457200" rtl="0" fontAlgn="base">
        <a:lnSpc>
          <a:spcPct val="90000"/>
        </a:lnSpc>
        <a:spcBef>
          <a:spcPct val="0"/>
        </a:spcBef>
        <a:spcAft>
          <a:spcPct val="0"/>
        </a:spcAft>
        <a:defRPr sz="1400">
          <a:solidFill>
            <a:schemeClr val="folHlink"/>
          </a:solidFill>
          <a:latin typeface="+mj-lt"/>
          <a:ea typeface="+mj-ea"/>
          <a:cs typeface="+mj-cs"/>
        </a:defRPr>
      </a:lvl1pPr>
      <a:lvl2pPr algn="l" defTabSz="457200" rtl="0" fontAlgn="base">
        <a:lnSpc>
          <a:spcPct val="90000"/>
        </a:lnSpc>
        <a:spcBef>
          <a:spcPct val="0"/>
        </a:spcBef>
        <a:spcAft>
          <a:spcPct val="0"/>
        </a:spcAft>
        <a:defRPr sz="1400">
          <a:solidFill>
            <a:schemeClr val="folHlink"/>
          </a:solidFill>
          <a:latin typeface="Calibri" pitchFamily="34" charset="0"/>
          <a:cs typeface="Arial" charset="0"/>
        </a:defRPr>
      </a:lvl2pPr>
      <a:lvl3pPr algn="l" defTabSz="457200" rtl="0" fontAlgn="base">
        <a:lnSpc>
          <a:spcPct val="90000"/>
        </a:lnSpc>
        <a:spcBef>
          <a:spcPct val="0"/>
        </a:spcBef>
        <a:spcAft>
          <a:spcPct val="0"/>
        </a:spcAft>
        <a:defRPr sz="1400">
          <a:solidFill>
            <a:schemeClr val="folHlink"/>
          </a:solidFill>
          <a:latin typeface="Calibri" pitchFamily="34" charset="0"/>
          <a:cs typeface="Arial" charset="0"/>
        </a:defRPr>
      </a:lvl3pPr>
      <a:lvl4pPr algn="l" defTabSz="457200" rtl="0" fontAlgn="base">
        <a:lnSpc>
          <a:spcPct val="90000"/>
        </a:lnSpc>
        <a:spcBef>
          <a:spcPct val="0"/>
        </a:spcBef>
        <a:spcAft>
          <a:spcPct val="0"/>
        </a:spcAft>
        <a:defRPr sz="1400">
          <a:solidFill>
            <a:schemeClr val="folHlink"/>
          </a:solidFill>
          <a:latin typeface="Calibri" pitchFamily="34" charset="0"/>
          <a:cs typeface="Arial" charset="0"/>
        </a:defRPr>
      </a:lvl4pPr>
      <a:lvl5pPr algn="l" defTabSz="457200" rtl="0" fontAlgn="base">
        <a:lnSpc>
          <a:spcPct val="90000"/>
        </a:lnSpc>
        <a:spcBef>
          <a:spcPct val="0"/>
        </a:spcBef>
        <a:spcAft>
          <a:spcPct val="0"/>
        </a:spcAft>
        <a:defRPr sz="1400">
          <a:solidFill>
            <a:schemeClr val="folHlink"/>
          </a:solidFill>
          <a:latin typeface="Calibri" pitchFamily="34" charset="0"/>
          <a:cs typeface="Arial" charset="0"/>
        </a:defRPr>
      </a:lvl5pPr>
      <a:lvl6pPr marL="457200" algn="l" defTabSz="457200" rtl="0" fontAlgn="base">
        <a:lnSpc>
          <a:spcPct val="90000"/>
        </a:lnSpc>
        <a:spcBef>
          <a:spcPct val="0"/>
        </a:spcBef>
        <a:spcAft>
          <a:spcPct val="0"/>
        </a:spcAft>
        <a:defRPr sz="1400">
          <a:solidFill>
            <a:schemeClr val="folHlink"/>
          </a:solidFill>
          <a:latin typeface="Calibri" pitchFamily="34" charset="0"/>
          <a:cs typeface="Arial" charset="0"/>
        </a:defRPr>
      </a:lvl6pPr>
      <a:lvl7pPr marL="914400" algn="l" defTabSz="457200" rtl="0" fontAlgn="base">
        <a:lnSpc>
          <a:spcPct val="90000"/>
        </a:lnSpc>
        <a:spcBef>
          <a:spcPct val="0"/>
        </a:spcBef>
        <a:spcAft>
          <a:spcPct val="0"/>
        </a:spcAft>
        <a:defRPr sz="1400">
          <a:solidFill>
            <a:schemeClr val="folHlink"/>
          </a:solidFill>
          <a:latin typeface="Calibri" pitchFamily="34" charset="0"/>
          <a:cs typeface="Arial" charset="0"/>
        </a:defRPr>
      </a:lvl7pPr>
      <a:lvl8pPr marL="1371600" algn="l" defTabSz="457200" rtl="0" fontAlgn="base">
        <a:lnSpc>
          <a:spcPct val="90000"/>
        </a:lnSpc>
        <a:spcBef>
          <a:spcPct val="0"/>
        </a:spcBef>
        <a:spcAft>
          <a:spcPct val="0"/>
        </a:spcAft>
        <a:defRPr sz="1400">
          <a:solidFill>
            <a:schemeClr val="folHlink"/>
          </a:solidFill>
          <a:latin typeface="Calibri" pitchFamily="34" charset="0"/>
          <a:cs typeface="Arial" charset="0"/>
        </a:defRPr>
      </a:lvl8pPr>
      <a:lvl9pPr marL="1828800" algn="l" defTabSz="457200" rtl="0" fontAlgn="base">
        <a:lnSpc>
          <a:spcPct val="90000"/>
        </a:lnSpc>
        <a:spcBef>
          <a:spcPct val="0"/>
        </a:spcBef>
        <a:spcAft>
          <a:spcPct val="0"/>
        </a:spcAft>
        <a:defRPr sz="1400">
          <a:solidFill>
            <a:schemeClr val="folHlink"/>
          </a:solidFill>
          <a:latin typeface="Calibri" pitchFamily="34" charset="0"/>
          <a:cs typeface="Arial" charset="0"/>
        </a:defRPr>
      </a:lvl9pPr>
    </p:titleStyle>
    <p:bodyStyle>
      <a:lvl1pPr algn="l" defTabSz="457200" rtl="0" fontAlgn="base">
        <a:lnSpc>
          <a:spcPct val="75000"/>
        </a:lnSpc>
        <a:spcBef>
          <a:spcPct val="80000"/>
        </a:spcBef>
        <a:spcAft>
          <a:spcPct val="0"/>
        </a:spcAft>
        <a:buFont typeface="Arial" charset="0"/>
        <a:defRPr sz="4000">
          <a:solidFill>
            <a:srgbClr val="071D49"/>
          </a:solidFill>
          <a:latin typeface="+mn-lt"/>
          <a:ea typeface="+mn-ea"/>
          <a:cs typeface="+mn-cs"/>
        </a:defRPr>
      </a:lvl1pPr>
      <a:lvl2pPr marL="114300" algn="l" defTabSz="457200" rtl="0" fontAlgn="base">
        <a:lnSpc>
          <a:spcPct val="75000"/>
        </a:lnSpc>
        <a:spcBef>
          <a:spcPct val="40000"/>
        </a:spcBef>
        <a:spcAft>
          <a:spcPct val="0"/>
        </a:spcAft>
        <a:defRPr sz="2000">
          <a:solidFill>
            <a:srgbClr val="071D49"/>
          </a:solidFill>
          <a:latin typeface="+mn-lt"/>
          <a:cs typeface="+mn-cs"/>
        </a:defRPr>
      </a:lvl2pPr>
      <a:lvl3pPr marL="749300" indent="-228600" algn="l" defTabSz="457200" rtl="0" fontAlgn="base">
        <a:spcBef>
          <a:spcPct val="20000"/>
        </a:spcBef>
        <a:spcAft>
          <a:spcPct val="0"/>
        </a:spcAft>
        <a:buFont typeface="Arial" charset="0"/>
        <a:buChar char="–"/>
        <a:defRPr sz="2100">
          <a:solidFill>
            <a:schemeClr val="tx1"/>
          </a:solidFill>
          <a:latin typeface="+mn-lt"/>
          <a:cs typeface="+mn-cs"/>
        </a:defRPr>
      </a:lvl3pPr>
      <a:lvl4pPr marL="1143000" indent="-228600" algn="l" defTabSz="457200" rtl="0" fontAlgn="base">
        <a:spcBef>
          <a:spcPct val="10000"/>
        </a:spcBef>
        <a:spcAft>
          <a:spcPct val="0"/>
        </a:spcAft>
        <a:buFont typeface="Arial" charset="0"/>
        <a:buChar char="–"/>
        <a:defRPr sz="2000">
          <a:solidFill>
            <a:schemeClr val="tx1"/>
          </a:solidFill>
          <a:latin typeface="+mn-lt"/>
          <a:cs typeface="+mn-cs"/>
        </a:defRPr>
      </a:lvl4pPr>
      <a:lvl5pPr marL="1485900" indent="-228600" algn="l" defTabSz="457200" rtl="0" fontAlgn="base">
        <a:spcBef>
          <a:spcPct val="10000"/>
        </a:spcBef>
        <a:spcAft>
          <a:spcPct val="0"/>
        </a:spcAft>
        <a:buFont typeface="Arial" charset="0"/>
        <a:buChar char="–"/>
        <a:defRPr>
          <a:solidFill>
            <a:schemeClr val="tx1"/>
          </a:solidFill>
          <a:latin typeface="+mn-lt"/>
          <a:cs typeface="+mn-cs"/>
        </a:defRPr>
      </a:lvl5pPr>
      <a:lvl6pPr marL="1943100" indent="-228600" algn="l" defTabSz="457200" rtl="0" fontAlgn="base">
        <a:spcBef>
          <a:spcPct val="10000"/>
        </a:spcBef>
        <a:spcAft>
          <a:spcPct val="0"/>
        </a:spcAft>
        <a:buFont typeface="Arial" charset="0"/>
        <a:buChar char="–"/>
        <a:defRPr>
          <a:solidFill>
            <a:schemeClr val="tx1"/>
          </a:solidFill>
          <a:latin typeface="+mn-lt"/>
          <a:cs typeface="+mn-cs"/>
        </a:defRPr>
      </a:lvl6pPr>
      <a:lvl7pPr marL="2400300" indent="-228600" algn="l" defTabSz="457200" rtl="0" fontAlgn="base">
        <a:spcBef>
          <a:spcPct val="10000"/>
        </a:spcBef>
        <a:spcAft>
          <a:spcPct val="0"/>
        </a:spcAft>
        <a:buFont typeface="Arial" charset="0"/>
        <a:buChar char="–"/>
        <a:defRPr>
          <a:solidFill>
            <a:schemeClr val="tx1"/>
          </a:solidFill>
          <a:latin typeface="+mn-lt"/>
          <a:cs typeface="+mn-cs"/>
        </a:defRPr>
      </a:lvl7pPr>
      <a:lvl8pPr marL="2857500" indent="-228600" algn="l" defTabSz="457200" rtl="0" fontAlgn="base">
        <a:spcBef>
          <a:spcPct val="10000"/>
        </a:spcBef>
        <a:spcAft>
          <a:spcPct val="0"/>
        </a:spcAft>
        <a:buFont typeface="Arial" charset="0"/>
        <a:buChar char="–"/>
        <a:defRPr>
          <a:solidFill>
            <a:schemeClr val="tx1"/>
          </a:solidFill>
          <a:latin typeface="+mn-lt"/>
          <a:cs typeface="+mn-cs"/>
        </a:defRPr>
      </a:lvl8pPr>
      <a:lvl9pPr marL="3314700" indent="-228600" algn="l" defTabSz="457200" rtl="0" fontAlgn="base">
        <a:spcBef>
          <a:spcPct val="10000"/>
        </a:spcBef>
        <a:spcAft>
          <a:spcPct val="0"/>
        </a:spcAft>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108" name="Text Placeholder 2"/>
          <p:cNvSpPr>
            <a:spLocks noGrp="1"/>
          </p:cNvSpPr>
          <p:nvPr>
            <p:ph type="body" idx="1"/>
          </p:nvPr>
        </p:nvSpPr>
        <p:spPr bwMode="gray">
          <a:xfrm>
            <a:off x="548142" y="1279582"/>
            <a:ext cx="11088445"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text styles</a:t>
            </a:r>
          </a:p>
          <a:p>
            <a:pPr lvl="1"/>
            <a:r>
              <a:rPr lang="en-US" dirty="0"/>
              <a:t>Second level</a:t>
            </a:r>
          </a:p>
        </p:txBody>
      </p:sp>
      <p:sp>
        <p:nvSpPr>
          <p:cNvPr id="47106" name="Rectangle 2"/>
          <p:cNvSpPr>
            <a:spLocks noChangeArrowheads="1"/>
          </p:cNvSpPr>
          <p:nvPr/>
        </p:nvSpPr>
        <p:spPr bwMode="auto">
          <a:xfrm>
            <a:off x="65" y="6537512"/>
            <a:ext cx="12188825" cy="320675"/>
          </a:xfrm>
          <a:prstGeom prst="rect">
            <a:avLst/>
          </a:prstGeom>
          <a:solidFill>
            <a:srgbClr val="071D4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lnSpc>
                <a:spcPct val="90000"/>
              </a:lnSpc>
              <a:spcBef>
                <a:spcPct val="0"/>
              </a:spcBef>
              <a:spcAft>
                <a:spcPct val="0"/>
              </a:spcAft>
            </a:pPr>
            <a:endParaRPr lang="en-US">
              <a:solidFill>
                <a:srgbClr val="070605"/>
              </a:solidFill>
            </a:endParaRPr>
          </a:p>
        </p:txBody>
      </p:sp>
      <p:sp>
        <p:nvSpPr>
          <p:cNvPr id="47107" name="Title Placeholder 1"/>
          <p:cNvSpPr>
            <a:spLocks noGrp="1"/>
          </p:cNvSpPr>
          <p:nvPr>
            <p:ph type="title"/>
          </p:nvPr>
        </p:nvSpPr>
        <p:spPr bwMode="gray">
          <a:xfrm>
            <a:off x="550255" y="5164138"/>
            <a:ext cx="584894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8" name="Line 8"/>
          <p:cNvSpPr>
            <a:spLocks noChangeShapeType="1"/>
          </p:cNvSpPr>
          <p:nvPr/>
        </p:nvSpPr>
        <p:spPr bwMode="auto">
          <a:xfrm>
            <a:off x="550259" y="958850"/>
            <a:ext cx="11088445" cy="0"/>
          </a:xfrm>
          <a:prstGeom prst="line">
            <a:avLst/>
          </a:prstGeom>
          <a:noFill/>
          <a:ln w="9525">
            <a:solidFill>
              <a:srgbClr val="071D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lnSpc>
                <a:spcPct val="90000"/>
              </a:lnSpc>
              <a:spcBef>
                <a:spcPct val="0"/>
              </a:spcBef>
              <a:spcAft>
                <a:spcPct val="0"/>
              </a:spcAft>
            </a:pPr>
            <a:endParaRPr lang="en-US">
              <a:solidFill>
                <a:srgbClr val="070605"/>
              </a:solidFill>
            </a:endParaRPr>
          </a:p>
        </p:txBody>
      </p:sp>
      <p:sp>
        <p:nvSpPr>
          <p:cNvPr id="9" name="TextBox 8"/>
          <p:cNvSpPr txBox="1"/>
          <p:nvPr/>
        </p:nvSpPr>
        <p:spPr>
          <a:xfrm>
            <a:off x="3961368" y="6611112"/>
            <a:ext cx="7313295" cy="216982"/>
          </a:xfrm>
          <a:prstGeom prst="rect">
            <a:avLst/>
          </a:prstGeom>
          <a:noFill/>
        </p:spPr>
        <p:txBody>
          <a:bodyPr wrap="square" rtlCol="0">
            <a:spAutoFit/>
          </a:bodyPr>
          <a:lstStyle/>
          <a:p>
            <a:pPr algn="r" fontAlgn="base">
              <a:lnSpc>
                <a:spcPct val="90000"/>
              </a:lnSpc>
              <a:spcBef>
                <a:spcPct val="0"/>
              </a:spcBef>
              <a:spcAft>
                <a:spcPct val="0"/>
              </a:spcAft>
              <a:defRPr/>
            </a:pPr>
            <a:r>
              <a:rPr lang="en-US" sz="900" dirty="0">
                <a:solidFill>
                  <a:srgbClr val="FFFFFF"/>
                </a:solidFill>
              </a:rPr>
              <a:t>.</a:t>
            </a:r>
          </a:p>
        </p:txBody>
      </p:sp>
      <p:sp>
        <p:nvSpPr>
          <p:cNvPr id="10" name="TextBox 9"/>
          <p:cNvSpPr txBox="1"/>
          <p:nvPr/>
        </p:nvSpPr>
        <p:spPr>
          <a:xfrm>
            <a:off x="11311296" y="6611112"/>
            <a:ext cx="457081" cy="216982"/>
          </a:xfrm>
          <a:prstGeom prst="rect">
            <a:avLst/>
          </a:prstGeom>
          <a:noFill/>
        </p:spPr>
        <p:txBody>
          <a:bodyPr wrap="square" rtlCol="0">
            <a:spAutoFit/>
          </a:bodyPr>
          <a:lstStyle/>
          <a:p>
            <a:pPr algn="ctr" fontAlgn="base">
              <a:lnSpc>
                <a:spcPct val="90000"/>
              </a:lnSpc>
              <a:spcBef>
                <a:spcPct val="0"/>
              </a:spcBef>
              <a:spcAft>
                <a:spcPct val="0"/>
              </a:spcAft>
            </a:pPr>
            <a:fld id="{20E0268C-F858-4CEA-8D60-A515A79D27AA}" type="slidenum">
              <a:rPr lang="en-US" sz="900" smtClean="0">
                <a:solidFill>
                  <a:srgbClr val="FFFFFF"/>
                </a:solidFill>
              </a:rPr>
              <a:pPr algn="ctr" fontAlgn="base">
                <a:lnSpc>
                  <a:spcPct val="90000"/>
                </a:lnSpc>
                <a:spcBef>
                  <a:spcPct val="0"/>
                </a:spcBef>
                <a:spcAft>
                  <a:spcPct val="0"/>
                </a:spcAft>
              </a:pPr>
              <a:t>‹#›</a:t>
            </a:fld>
            <a:endParaRPr lang="en-GB" sz="900" dirty="0">
              <a:solidFill>
                <a:srgbClr val="FFFFFF"/>
              </a:solidFill>
            </a:endParaRPr>
          </a:p>
        </p:txBody>
      </p:sp>
    </p:spTree>
    <p:extLst>
      <p:ext uri="{BB962C8B-B14F-4D97-AF65-F5344CB8AC3E}">
        <p14:creationId xmlns:p14="http://schemas.microsoft.com/office/powerpoint/2010/main" val="190711886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timing>
    <p:tnLst>
      <p:par>
        <p:cTn id="1" dur="indefinite" restart="never" nodeType="tmRoot"/>
      </p:par>
    </p:tnLst>
  </p:timing>
  <p:hf sldNum="0" hdr="0" ftr="0" dt="0"/>
  <p:txStyles>
    <p:titleStyle>
      <a:lvl1pPr algn="l" defTabSz="457200" rtl="0" fontAlgn="base">
        <a:lnSpc>
          <a:spcPct val="90000"/>
        </a:lnSpc>
        <a:spcBef>
          <a:spcPct val="0"/>
        </a:spcBef>
        <a:spcAft>
          <a:spcPct val="0"/>
        </a:spcAft>
        <a:defRPr sz="1400">
          <a:solidFill>
            <a:schemeClr val="folHlink"/>
          </a:solidFill>
          <a:latin typeface="+mj-lt"/>
          <a:ea typeface="+mj-ea"/>
          <a:cs typeface="+mj-cs"/>
        </a:defRPr>
      </a:lvl1pPr>
      <a:lvl2pPr algn="l" defTabSz="457200" rtl="0" fontAlgn="base">
        <a:lnSpc>
          <a:spcPct val="90000"/>
        </a:lnSpc>
        <a:spcBef>
          <a:spcPct val="0"/>
        </a:spcBef>
        <a:spcAft>
          <a:spcPct val="0"/>
        </a:spcAft>
        <a:defRPr sz="1400">
          <a:solidFill>
            <a:schemeClr val="folHlink"/>
          </a:solidFill>
          <a:latin typeface="Calibri" pitchFamily="34" charset="0"/>
          <a:cs typeface="Arial" charset="0"/>
        </a:defRPr>
      </a:lvl2pPr>
      <a:lvl3pPr algn="l" defTabSz="457200" rtl="0" fontAlgn="base">
        <a:lnSpc>
          <a:spcPct val="90000"/>
        </a:lnSpc>
        <a:spcBef>
          <a:spcPct val="0"/>
        </a:spcBef>
        <a:spcAft>
          <a:spcPct val="0"/>
        </a:spcAft>
        <a:defRPr sz="1400">
          <a:solidFill>
            <a:schemeClr val="folHlink"/>
          </a:solidFill>
          <a:latin typeface="Calibri" pitchFamily="34" charset="0"/>
          <a:cs typeface="Arial" charset="0"/>
        </a:defRPr>
      </a:lvl3pPr>
      <a:lvl4pPr algn="l" defTabSz="457200" rtl="0" fontAlgn="base">
        <a:lnSpc>
          <a:spcPct val="90000"/>
        </a:lnSpc>
        <a:spcBef>
          <a:spcPct val="0"/>
        </a:spcBef>
        <a:spcAft>
          <a:spcPct val="0"/>
        </a:spcAft>
        <a:defRPr sz="1400">
          <a:solidFill>
            <a:schemeClr val="folHlink"/>
          </a:solidFill>
          <a:latin typeface="Calibri" pitchFamily="34" charset="0"/>
          <a:cs typeface="Arial" charset="0"/>
        </a:defRPr>
      </a:lvl4pPr>
      <a:lvl5pPr algn="l" defTabSz="457200" rtl="0" fontAlgn="base">
        <a:lnSpc>
          <a:spcPct val="90000"/>
        </a:lnSpc>
        <a:spcBef>
          <a:spcPct val="0"/>
        </a:spcBef>
        <a:spcAft>
          <a:spcPct val="0"/>
        </a:spcAft>
        <a:defRPr sz="1400">
          <a:solidFill>
            <a:schemeClr val="folHlink"/>
          </a:solidFill>
          <a:latin typeface="Calibri" pitchFamily="34" charset="0"/>
          <a:cs typeface="Arial" charset="0"/>
        </a:defRPr>
      </a:lvl5pPr>
      <a:lvl6pPr marL="457200" algn="l" defTabSz="457200" rtl="0" fontAlgn="base">
        <a:lnSpc>
          <a:spcPct val="90000"/>
        </a:lnSpc>
        <a:spcBef>
          <a:spcPct val="0"/>
        </a:spcBef>
        <a:spcAft>
          <a:spcPct val="0"/>
        </a:spcAft>
        <a:defRPr sz="1400">
          <a:solidFill>
            <a:schemeClr val="folHlink"/>
          </a:solidFill>
          <a:latin typeface="Calibri" pitchFamily="34" charset="0"/>
          <a:cs typeface="Arial" charset="0"/>
        </a:defRPr>
      </a:lvl6pPr>
      <a:lvl7pPr marL="914400" algn="l" defTabSz="457200" rtl="0" fontAlgn="base">
        <a:lnSpc>
          <a:spcPct val="90000"/>
        </a:lnSpc>
        <a:spcBef>
          <a:spcPct val="0"/>
        </a:spcBef>
        <a:spcAft>
          <a:spcPct val="0"/>
        </a:spcAft>
        <a:defRPr sz="1400">
          <a:solidFill>
            <a:schemeClr val="folHlink"/>
          </a:solidFill>
          <a:latin typeface="Calibri" pitchFamily="34" charset="0"/>
          <a:cs typeface="Arial" charset="0"/>
        </a:defRPr>
      </a:lvl7pPr>
      <a:lvl8pPr marL="1371600" algn="l" defTabSz="457200" rtl="0" fontAlgn="base">
        <a:lnSpc>
          <a:spcPct val="90000"/>
        </a:lnSpc>
        <a:spcBef>
          <a:spcPct val="0"/>
        </a:spcBef>
        <a:spcAft>
          <a:spcPct val="0"/>
        </a:spcAft>
        <a:defRPr sz="1400">
          <a:solidFill>
            <a:schemeClr val="folHlink"/>
          </a:solidFill>
          <a:latin typeface="Calibri" pitchFamily="34" charset="0"/>
          <a:cs typeface="Arial" charset="0"/>
        </a:defRPr>
      </a:lvl8pPr>
      <a:lvl9pPr marL="1828800" algn="l" defTabSz="457200" rtl="0" fontAlgn="base">
        <a:lnSpc>
          <a:spcPct val="90000"/>
        </a:lnSpc>
        <a:spcBef>
          <a:spcPct val="0"/>
        </a:spcBef>
        <a:spcAft>
          <a:spcPct val="0"/>
        </a:spcAft>
        <a:defRPr sz="1400">
          <a:solidFill>
            <a:schemeClr val="folHlink"/>
          </a:solidFill>
          <a:latin typeface="Calibri" pitchFamily="34" charset="0"/>
          <a:cs typeface="Arial" charset="0"/>
        </a:defRPr>
      </a:lvl9pPr>
    </p:titleStyle>
    <p:bodyStyle>
      <a:lvl1pPr algn="l" defTabSz="457200" rtl="0" fontAlgn="base">
        <a:lnSpc>
          <a:spcPct val="75000"/>
        </a:lnSpc>
        <a:spcBef>
          <a:spcPct val="80000"/>
        </a:spcBef>
        <a:spcAft>
          <a:spcPct val="0"/>
        </a:spcAft>
        <a:buFont typeface="Arial" charset="0"/>
        <a:defRPr sz="4000">
          <a:solidFill>
            <a:srgbClr val="071D49"/>
          </a:solidFill>
          <a:latin typeface="+mn-lt"/>
          <a:ea typeface="+mn-ea"/>
          <a:cs typeface="+mn-cs"/>
        </a:defRPr>
      </a:lvl1pPr>
      <a:lvl2pPr marL="114300" algn="l" defTabSz="457200" rtl="0" fontAlgn="base">
        <a:lnSpc>
          <a:spcPct val="75000"/>
        </a:lnSpc>
        <a:spcBef>
          <a:spcPct val="40000"/>
        </a:spcBef>
        <a:spcAft>
          <a:spcPct val="0"/>
        </a:spcAft>
        <a:defRPr sz="2000">
          <a:solidFill>
            <a:srgbClr val="071D49"/>
          </a:solidFill>
          <a:latin typeface="+mn-lt"/>
          <a:cs typeface="+mn-cs"/>
        </a:defRPr>
      </a:lvl2pPr>
      <a:lvl3pPr marL="749300" indent="-228600" algn="l" defTabSz="457200" rtl="0" fontAlgn="base">
        <a:spcBef>
          <a:spcPct val="20000"/>
        </a:spcBef>
        <a:spcAft>
          <a:spcPct val="0"/>
        </a:spcAft>
        <a:buFont typeface="Arial" charset="0"/>
        <a:buChar char="–"/>
        <a:defRPr sz="2100">
          <a:solidFill>
            <a:schemeClr val="tx1"/>
          </a:solidFill>
          <a:latin typeface="+mn-lt"/>
          <a:cs typeface="+mn-cs"/>
        </a:defRPr>
      </a:lvl3pPr>
      <a:lvl4pPr marL="1143000" indent="-228600" algn="l" defTabSz="457200" rtl="0" fontAlgn="base">
        <a:spcBef>
          <a:spcPct val="10000"/>
        </a:spcBef>
        <a:spcAft>
          <a:spcPct val="0"/>
        </a:spcAft>
        <a:buFont typeface="Arial" charset="0"/>
        <a:buChar char="–"/>
        <a:defRPr sz="2000">
          <a:solidFill>
            <a:schemeClr val="tx1"/>
          </a:solidFill>
          <a:latin typeface="+mn-lt"/>
          <a:cs typeface="+mn-cs"/>
        </a:defRPr>
      </a:lvl4pPr>
      <a:lvl5pPr marL="1485900" indent="-228600" algn="l" defTabSz="457200" rtl="0" fontAlgn="base">
        <a:spcBef>
          <a:spcPct val="10000"/>
        </a:spcBef>
        <a:spcAft>
          <a:spcPct val="0"/>
        </a:spcAft>
        <a:buFont typeface="Arial" charset="0"/>
        <a:buChar char="–"/>
        <a:defRPr>
          <a:solidFill>
            <a:schemeClr val="tx1"/>
          </a:solidFill>
          <a:latin typeface="+mn-lt"/>
          <a:cs typeface="+mn-cs"/>
        </a:defRPr>
      </a:lvl5pPr>
      <a:lvl6pPr marL="1943100" indent="-228600" algn="l" defTabSz="457200" rtl="0" fontAlgn="base">
        <a:spcBef>
          <a:spcPct val="10000"/>
        </a:spcBef>
        <a:spcAft>
          <a:spcPct val="0"/>
        </a:spcAft>
        <a:buFont typeface="Arial" charset="0"/>
        <a:buChar char="–"/>
        <a:defRPr>
          <a:solidFill>
            <a:schemeClr val="tx1"/>
          </a:solidFill>
          <a:latin typeface="+mn-lt"/>
          <a:cs typeface="+mn-cs"/>
        </a:defRPr>
      </a:lvl6pPr>
      <a:lvl7pPr marL="2400300" indent="-228600" algn="l" defTabSz="457200" rtl="0" fontAlgn="base">
        <a:spcBef>
          <a:spcPct val="10000"/>
        </a:spcBef>
        <a:spcAft>
          <a:spcPct val="0"/>
        </a:spcAft>
        <a:buFont typeface="Arial" charset="0"/>
        <a:buChar char="–"/>
        <a:defRPr>
          <a:solidFill>
            <a:schemeClr val="tx1"/>
          </a:solidFill>
          <a:latin typeface="+mn-lt"/>
          <a:cs typeface="+mn-cs"/>
        </a:defRPr>
      </a:lvl7pPr>
      <a:lvl8pPr marL="2857500" indent="-228600" algn="l" defTabSz="457200" rtl="0" fontAlgn="base">
        <a:spcBef>
          <a:spcPct val="10000"/>
        </a:spcBef>
        <a:spcAft>
          <a:spcPct val="0"/>
        </a:spcAft>
        <a:buFont typeface="Arial" charset="0"/>
        <a:buChar char="–"/>
        <a:defRPr>
          <a:solidFill>
            <a:schemeClr val="tx1"/>
          </a:solidFill>
          <a:latin typeface="+mn-lt"/>
          <a:cs typeface="+mn-cs"/>
        </a:defRPr>
      </a:lvl8pPr>
      <a:lvl9pPr marL="3314700" indent="-228600" algn="l" defTabSz="457200" rtl="0" fontAlgn="base">
        <a:spcBef>
          <a:spcPct val="10000"/>
        </a:spcBef>
        <a:spcAft>
          <a:spcPct val="0"/>
        </a:spcAft>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1512" name="Rectangle 2"/>
          <p:cNvSpPr>
            <a:spLocks noGrp="1" noChangeArrowheads="1"/>
          </p:cNvSpPr>
          <p:nvPr>
            <p:ph type="title"/>
          </p:nvPr>
        </p:nvSpPr>
        <p:spPr bwMode="auto">
          <a:xfrm>
            <a:off x="1906621" y="228622"/>
            <a:ext cx="987591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US" altLang="en-US"/>
              <a:t>Click to edit Master title style</a:t>
            </a:r>
            <a:endParaRPr lang="en-US" altLang="en-US" dirty="0"/>
          </a:p>
        </p:txBody>
      </p:sp>
      <p:sp>
        <p:nvSpPr>
          <p:cNvPr id="21513" name="Rectangle 3"/>
          <p:cNvSpPr>
            <a:spLocks noGrp="1" noChangeArrowheads="1"/>
          </p:cNvSpPr>
          <p:nvPr>
            <p:ph type="body" idx="1"/>
          </p:nvPr>
        </p:nvSpPr>
        <p:spPr bwMode="auto">
          <a:xfrm>
            <a:off x="507868" y="1728800"/>
            <a:ext cx="11257734" cy="439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0949" rIns="121899" bIns="6094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7"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pPr defTabSz="1218987"/>
            <a:fld id="{DA65540D-26A2-458C-81F1-25D42FF068A2}" type="slidenum">
              <a:rPr lang="en-US" smtClean="0">
                <a:solidFill>
                  <a:srgbClr val="000000">
                    <a:lumMod val="65000"/>
                    <a:lumOff val="35000"/>
                  </a:srgbClr>
                </a:solidFill>
              </a:rPr>
              <a:pPr defTabSz="1218987"/>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02778027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Lst>
  <p:hf hdr="0" ftr="0" dt="0"/>
  <p:txStyles>
    <p:titleStyle>
      <a:lvl1pPr algn="l" rtl="0" eaLnBrk="1" fontAlgn="base" hangingPunct="1">
        <a:lnSpc>
          <a:spcPct val="95000"/>
        </a:lnSpc>
        <a:spcBef>
          <a:spcPct val="0"/>
        </a:spcBef>
        <a:spcAft>
          <a:spcPct val="0"/>
        </a:spcAft>
        <a:defRPr sz="4300" b="1">
          <a:solidFill>
            <a:schemeClr val="tx2"/>
          </a:solidFill>
          <a:latin typeface="+mj-lt"/>
          <a:ea typeface="+mj-ea"/>
          <a:cs typeface="+mj-cs"/>
        </a:defRPr>
      </a:lvl1pPr>
      <a:lvl2pPr algn="l" rtl="0" eaLnBrk="1" fontAlgn="base" hangingPunct="1">
        <a:spcBef>
          <a:spcPct val="0"/>
        </a:spcBef>
        <a:spcAft>
          <a:spcPct val="0"/>
        </a:spcAft>
        <a:defRPr sz="4300" b="1">
          <a:solidFill>
            <a:schemeClr val="bg1"/>
          </a:solidFill>
          <a:latin typeface="Arial Narrow" pitchFamily="34" charset="0"/>
          <a:cs typeface="Arial" charset="0"/>
        </a:defRPr>
      </a:lvl2pPr>
      <a:lvl3pPr algn="l" rtl="0" eaLnBrk="1" fontAlgn="base" hangingPunct="1">
        <a:spcBef>
          <a:spcPct val="0"/>
        </a:spcBef>
        <a:spcAft>
          <a:spcPct val="0"/>
        </a:spcAft>
        <a:defRPr sz="4300" b="1">
          <a:solidFill>
            <a:schemeClr val="bg1"/>
          </a:solidFill>
          <a:latin typeface="Arial Narrow" pitchFamily="34" charset="0"/>
          <a:cs typeface="Arial" charset="0"/>
        </a:defRPr>
      </a:lvl3pPr>
      <a:lvl4pPr algn="l" rtl="0" eaLnBrk="1" fontAlgn="base" hangingPunct="1">
        <a:spcBef>
          <a:spcPct val="0"/>
        </a:spcBef>
        <a:spcAft>
          <a:spcPct val="0"/>
        </a:spcAft>
        <a:defRPr sz="4300" b="1">
          <a:solidFill>
            <a:schemeClr val="bg1"/>
          </a:solidFill>
          <a:latin typeface="Arial Narrow" pitchFamily="34" charset="0"/>
          <a:cs typeface="Arial" charset="0"/>
        </a:defRPr>
      </a:lvl4pPr>
      <a:lvl5pPr algn="l" rtl="0" eaLnBrk="1" fontAlgn="base" hangingPunct="1">
        <a:spcBef>
          <a:spcPct val="0"/>
        </a:spcBef>
        <a:spcAft>
          <a:spcPct val="0"/>
        </a:spcAft>
        <a:defRPr sz="4300" b="1">
          <a:solidFill>
            <a:schemeClr val="bg1"/>
          </a:solidFill>
          <a:latin typeface="Arial Narrow" pitchFamily="34" charset="0"/>
          <a:cs typeface="Arial" charset="0"/>
        </a:defRPr>
      </a:lvl5pPr>
      <a:lvl6pPr marL="609493" algn="l" rtl="0" eaLnBrk="1" fontAlgn="base" hangingPunct="1">
        <a:spcBef>
          <a:spcPct val="0"/>
        </a:spcBef>
        <a:spcAft>
          <a:spcPct val="0"/>
        </a:spcAft>
        <a:defRPr sz="4300" b="1">
          <a:solidFill>
            <a:schemeClr val="bg1"/>
          </a:solidFill>
          <a:latin typeface="Arial Narrow" pitchFamily="34" charset="0"/>
          <a:cs typeface="Arial" charset="0"/>
        </a:defRPr>
      </a:lvl6pPr>
      <a:lvl7pPr marL="1218987" algn="l" rtl="0" eaLnBrk="1" fontAlgn="base" hangingPunct="1">
        <a:spcBef>
          <a:spcPct val="0"/>
        </a:spcBef>
        <a:spcAft>
          <a:spcPct val="0"/>
        </a:spcAft>
        <a:defRPr sz="4300" b="1">
          <a:solidFill>
            <a:schemeClr val="bg1"/>
          </a:solidFill>
          <a:latin typeface="Arial Narrow" pitchFamily="34" charset="0"/>
          <a:cs typeface="Arial" charset="0"/>
        </a:defRPr>
      </a:lvl7pPr>
      <a:lvl8pPr marL="1828480" algn="l" rtl="0" eaLnBrk="1" fontAlgn="base" hangingPunct="1">
        <a:spcBef>
          <a:spcPct val="0"/>
        </a:spcBef>
        <a:spcAft>
          <a:spcPct val="0"/>
        </a:spcAft>
        <a:defRPr sz="4300" b="1">
          <a:solidFill>
            <a:schemeClr val="bg1"/>
          </a:solidFill>
          <a:latin typeface="Arial Narrow" pitchFamily="34" charset="0"/>
          <a:cs typeface="Arial" charset="0"/>
        </a:defRPr>
      </a:lvl8pPr>
      <a:lvl9pPr marL="2437973" algn="l" rtl="0" eaLnBrk="1" fontAlgn="base" hangingPunct="1">
        <a:spcBef>
          <a:spcPct val="0"/>
        </a:spcBef>
        <a:spcAft>
          <a:spcPct val="0"/>
        </a:spcAft>
        <a:defRPr sz="4300" b="1">
          <a:solidFill>
            <a:schemeClr val="bg1"/>
          </a:solidFill>
          <a:latin typeface="Arial Narrow" pitchFamily="34" charset="0"/>
          <a:cs typeface="Arial" charset="0"/>
        </a:defRPr>
      </a:lvl9pPr>
    </p:titleStyle>
    <p:bodyStyle>
      <a:lvl1pPr marL="457120" indent="-457120" algn="l" rtl="0" eaLnBrk="1" fontAlgn="base" hangingPunct="1">
        <a:lnSpc>
          <a:spcPct val="95000"/>
        </a:lnSpc>
        <a:spcBef>
          <a:spcPts val="1600"/>
        </a:spcBef>
        <a:spcAft>
          <a:spcPts val="0"/>
        </a:spcAft>
        <a:buClr>
          <a:schemeClr val="accent1"/>
        </a:buClr>
        <a:buChar char="•"/>
        <a:tabLst/>
        <a:defRPr sz="3200">
          <a:solidFill>
            <a:schemeClr val="tx1"/>
          </a:solidFill>
          <a:latin typeface="+mn-lt"/>
          <a:ea typeface="+mn-ea"/>
          <a:cs typeface="+mn-cs"/>
        </a:defRPr>
      </a:lvl1pPr>
      <a:lvl2pPr marL="990427" indent="-380933" algn="l" rtl="0" eaLnBrk="1" fontAlgn="base" hangingPunct="1">
        <a:lnSpc>
          <a:spcPct val="95000"/>
        </a:lnSpc>
        <a:spcBef>
          <a:spcPts val="800"/>
        </a:spcBef>
        <a:spcAft>
          <a:spcPts val="0"/>
        </a:spcAft>
        <a:buClr>
          <a:schemeClr val="accent2">
            <a:lumMod val="75000"/>
          </a:schemeClr>
        </a:buClr>
        <a:buFont typeface="Arial" charset="0"/>
        <a:buChar char="–"/>
        <a:tabLst/>
        <a:defRPr sz="3200">
          <a:solidFill>
            <a:schemeClr val="tx1"/>
          </a:solidFill>
          <a:latin typeface="+mn-lt"/>
          <a:cs typeface="+mn-cs"/>
        </a:defRPr>
      </a:lvl2pPr>
      <a:lvl3pPr marL="1447547" indent="-228560" algn="l" rtl="0" eaLnBrk="1" fontAlgn="base" hangingPunct="1">
        <a:lnSpc>
          <a:spcPct val="95000"/>
        </a:lnSpc>
        <a:spcBef>
          <a:spcPts val="400"/>
        </a:spcBef>
        <a:spcAft>
          <a:spcPts val="0"/>
        </a:spcAft>
        <a:buClr>
          <a:schemeClr val="accent2">
            <a:lumMod val="75000"/>
          </a:schemeClr>
        </a:buClr>
        <a:buChar char="•"/>
        <a:tabLst>
          <a:tab pos="152373" algn="l"/>
        </a:tabLst>
        <a:defRPr sz="3200">
          <a:solidFill>
            <a:schemeClr val="tx1"/>
          </a:solidFill>
          <a:latin typeface="+mn-lt"/>
          <a:cs typeface="+mn-cs"/>
        </a:defRPr>
      </a:lvl3pPr>
      <a:lvl4pPr marL="2133227" indent="-304747" algn="l" rtl="0" eaLnBrk="1" fontAlgn="base" hangingPunct="1">
        <a:lnSpc>
          <a:spcPct val="95000"/>
        </a:lnSpc>
        <a:spcBef>
          <a:spcPts val="400"/>
        </a:spcBef>
        <a:spcAft>
          <a:spcPts val="0"/>
        </a:spcAft>
        <a:buClrTx/>
        <a:buChar char="–"/>
        <a:tabLst>
          <a:tab pos="152373" algn="l"/>
        </a:tabLst>
        <a:defRPr sz="2700">
          <a:solidFill>
            <a:schemeClr val="tx1"/>
          </a:solidFill>
          <a:latin typeface="+mn-lt"/>
          <a:cs typeface="+mn-cs"/>
        </a:defRPr>
      </a:lvl4pPr>
      <a:lvl5pPr marL="2742720" indent="-304747" algn="l" rtl="0" eaLnBrk="1" fontAlgn="base" hangingPunct="1">
        <a:spcBef>
          <a:spcPct val="20000"/>
        </a:spcBef>
        <a:spcAft>
          <a:spcPct val="0"/>
        </a:spcAft>
        <a:buChar char="»"/>
        <a:tabLst>
          <a:tab pos="152373" algn="l"/>
        </a:tabLst>
        <a:defRPr sz="2700">
          <a:solidFill>
            <a:schemeClr val="tx1"/>
          </a:solidFill>
          <a:latin typeface="+mn-lt"/>
          <a:cs typeface="+mn-cs"/>
        </a:defRPr>
      </a:lvl5pPr>
      <a:lvl6pPr marL="3352213" indent="-304747" algn="l" rtl="0" eaLnBrk="1" fontAlgn="base" hangingPunct="1">
        <a:spcBef>
          <a:spcPct val="20000"/>
        </a:spcBef>
        <a:spcAft>
          <a:spcPct val="0"/>
        </a:spcAft>
        <a:buChar char="»"/>
        <a:tabLst>
          <a:tab pos="152373" algn="l"/>
        </a:tabLst>
        <a:defRPr sz="2700">
          <a:solidFill>
            <a:schemeClr val="tx1"/>
          </a:solidFill>
          <a:latin typeface="+mn-lt"/>
          <a:cs typeface="+mn-cs"/>
        </a:defRPr>
      </a:lvl6pPr>
      <a:lvl7pPr marL="3961707" indent="-304747" algn="l" rtl="0" eaLnBrk="1" fontAlgn="base" hangingPunct="1">
        <a:spcBef>
          <a:spcPct val="20000"/>
        </a:spcBef>
        <a:spcAft>
          <a:spcPct val="0"/>
        </a:spcAft>
        <a:buChar char="»"/>
        <a:tabLst>
          <a:tab pos="152373" algn="l"/>
        </a:tabLst>
        <a:defRPr sz="2700">
          <a:solidFill>
            <a:schemeClr val="tx1"/>
          </a:solidFill>
          <a:latin typeface="+mn-lt"/>
          <a:cs typeface="+mn-cs"/>
        </a:defRPr>
      </a:lvl7pPr>
      <a:lvl8pPr marL="4571200" indent="-304747" algn="l" rtl="0" eaLnBrk="1" fontAlgn="base" hangingPunct="1">
        <a:spcBef>
          <a:spcPct val="20000"/>
        </a:spcBef>
        <a:spcAft>
          <a:spcPct val="0"/>
        </a:spcAft>
        <a:buChar char="»"/>
        <a:tabLst>
          <a:tab pos="152373" algn="l"/>
        </a:tabLst>
        <a:defRPr sz="2700">
          <a:solidFill>
            <a:schemeClr val="tx1"/>
          </a:solidFill>
          <a:latin typeface="+mn-lt"/>
          <a:cs typeface="+mn-cs"/>
        </a:defRPr>
      </a:lvl8pPr>
      <a:lvl9pPr marL="5180693" indent="-304747" algn="l" rtl="0" eaLnBrk="1" fontAlgn="base" hangingPunct="1">
        <a:spcBef>
          <a:spcPct val="20000"/>
        </a:spcBef>
        <a:spcAft>
          <a:spcPct val="0"/>
        </a:spcAft>
        <a:buChar char="»"/>
        <a:tabLst>
          <a:tab pos="152373" algn="l"/>
        </a:tabLst>
        <a:defRPr sz="2700">
          <a:solidFill>
            <a:schemeClr val="tx1"/>
          </a:solidFill>
          <a:latin typeface="+mn-lt"/>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267642680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cstate="print">
            <a:lum/>
          </a:blip>
          <a:srcRect/>
          <a:stretch>
            <a:fillRect/>
          </a:stretch>
        </a:blipFill>
        <a:effectLst/>
      </p:bgPr>
    </p:bg>
    <p:spTree>
      <p:nvGrpSpPr>
        <p:cNvPr id="1" name=""/>
        <p:cNvGrpSpPr/>
        <p:nvPr/>
      </p:nvGrpSpPr>
      <p:grpSpPr>
        <a:xfrm>
          <a:off x="0" y="0"/>
          <a:ext cx="0" cy="0"/>
          <a:chOff x="0" y="0"/>
          <a:chExt cx="0" cy="0"/>
        </a:xfrm>
      </p:grpSpPr>
      <p:sp>
        <p:nvSpPr>
          <p:cNvPr id="21512" name="Rectangle 2"/>
          <p:cNvSpPr>
            <a:spLocks noGrp="1" noChangeArrowheads="1"/>
          </p:cNvSpPr>
          <p:nvPr>
            <p:ph type="title"/>
          </p:nvPr>
        </p:nvSpPr>
        <p:spPr bwMode="auto">
          <a:xfrm>
            <a:off x="1906621" y="228622"/>
            <a:ext cx="987591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US" altLang="en-US"/>
              <a:t>Click to edit Master title style</a:t>
            </a:r>
            <a:endParaRPr lang="en-US" altLang="en-US" dirty="0"/>
          </a:p>
        </p:txBody>
      </p:sp>
      <p:sp>
        <p:nvSpPr>
          <p:cNvPr id="21513" name="Rectangle 3"/>
          <p:cNvSpPr>
            <a:spLocks noGrp="1" noChangeArrowheads="1"/>
          </p:cNvSpPr>
          <p:nvPr>
            <p:ph type="body" idx="1"/>
          </p:nvPr>
        </p:nvSpPr>
        <p:spPr bwMode="auto">
          <a:xfrm>
            <a:off x="507868" y="1728800"/>
            <a:ext cx="11257734" cy="439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0949" rIns="121899" bIns="6094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7" name="Slide Number Placeholder 5"/>
          <p:cNvSpPr>
            <a:spLocks noGrp="1"/>
          </p:cNvSpPr>
          <p:nvPr>
            <p:ph type="sldNum" sz="quarter" idx="4"/>
          </p:nvPr>
        </p:nvSpPr>
        <p:spPr>
          <a:xfrm>
            <a:off x="5789757" y="6583680"/>
            <a:ext cx="609441" cy="274320"/>
          </a:xfrm>
          <a:prstGeom prst="rect">
            <a:avLst/>
          </a:prstGeom>
        </p:spPr>
        <p:txBody>
          <a:bodyPr vert="horz" lIns="121899" tIns="60949" rIns="121899" bIns="60949" rtlCol="0" anchor="ctr"/>
          <a:lstStyle>
            <a:lvl1pPr algn="ctr">
              <a:defRPr sz="1500">
                <a:solidFill>
                  <a:schemeClr val="tx1">
                    <a:lumMod val="65000"/>
                    <a:lumOff val="35000"/>
                  </a:schemeClr>
                </a:solidFill>
              </a:defRPr>
            </a:lvl1pPr>
          </a:lstStyle>
          <a:p>
            <a:pPr defTabSz="1218987"/>
            <a:fld id="{DA65540D-26A2-458C-81F1-25D42FF068A2}" type="slidenum">
              <a:rPr lang="en-US" smtClean="0">
                <a:solidFill>
                  <a:srgbClr val="000000">
                    <a:lumMod val="65000"/>
                    <a:lumOff val="35000"/>
                  </a:srgbClr>
                </a:solidFill>
              </a:rPr>
              <a:pPr defTabSz="1218987"/>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3424853693"/>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Lst>
  <p:hf hdr="0" ftr="0" dt="0"/>
  <p:txStyles>
    <p:titleStyle>
      <a:lvl1pPr algn="l" rtl="0" eaLnBrk="1" fontAlgn="base" hangingPunct="1">
        <a:lnSpc>
          <a:spcPct val="95000"/>
        </a:lnSpc>
        <a:spcBef>
          <a:spcPct val="0"/>
        </a:spcBef>
        <a:spcAft>
          <a:spcPct val="0"/>
        </a:spcAft>
        <a:defRPr sz="4300" b="1">
          <a:solidFill>
            <a:schemeClr val="tx2"/>
          </a:solidFill>
          <a:latin typeface="+mj-lt"/>
          <a:ea typeface="+mj-ea"/>
          <a:cs typeface="+mj-cs"/>
        </a:defRPr>
      </a:lvl1pPr>
      <a:lvl2pPr algn="l" rtl="0" eaLnBrk="1" fontAlgn="base" hangingPunct="1">
        <a:spcBef>
          <a:spcPct val="0"/>
        </a:spcBef>
        <a:spcAft>
          <a:spcPct val="0"/>
        </a:spcAft>
        <a:defRPr sz="4300" b="1">
          <a:solidFill>
            <a:schemeClr val="bg1"/>
          </a:solidFill>
          <a:latin typeface="Arial Narrow" pitchFamily="34" charset="0"/>
          <a:cs typeface="Arial" charset="0"/>
        </a:defRPr>
      </a:lvl2pPr>
      <a:lvl3pPr algn="l" rtl="0" eaLnBrk="1" fontAlgn="base" hangingPunct="1">
        <a:spcBef>
          <a:spcPct val="0"/>
        </a:spcBef>
        <a:spcAft>
          <a:spcPct val="0"/>
        </a:spcAft>
        <a:defRPr sz="4300" b="1">
          <a:solidFill>
            <a:schemeClr val="bg1"/>
          </a:solidFill>
          <a:latin typeface="Arial Narrow" pitchFamily="34" charset="0"/>
          <a:cs typeface="Arial" charset="0"/>
        </a:defRPr>
      </a:lvl3pPr>
      <a:lvl4pPr algn="l" rtl="0" eaLnBrk="1" fontAlgn="base" hangingPunct="1">
        <a:spcBef>
          <a:spcPct val="0"/>
        </a:spcBef>
        <a:spcAft>
          <a:spcPct val="0"/>
        </a:spcAft>
        <a:defRPr sz="4300" b="1">
          <a:solidFill>
            <a:schemeClr val="bg1"/>
          </a:solidFill>
          <a:latin typeface="Arial Narrow" pitchFamily="34" charset="0"/>
          <a:cs typeface="Arial" charset="0"/>
        </a:defRPr>
      </a:lvl4pPr>
      <a:lvl5pPr algn="l" rtl="0" eaLnBrk="1" fontAlgn="base" hangingPunct="1">
        <a:spcBef>
          <a:spcPct val="0"/>
        </a:spcBef>
        <a:spcAft>
          <a:spcPct val="0"/>
        </a:spcAft>
        <a:defRPr sz="4300" b="1">
          <a:solidFill>
            <a:schemeClr val="bg1"/>
          </a:solidFill>
          <a:latin typeface="Arial Narrow" pitchFamily="34" charset="0"/>
          <a:cs typeface="Arial" charset="0"/>
        </a:defRPr>
      </a:lvl5pPr>
      <a:lvl6pPr marL="609493" algn="l" rtl="0" eaLnBrk="1" fontAlgn="base" hangingPunct="1">
        <a:spcBef>
          <a:spcPct val="0"/>
        </a:spcBef>
        <a:spcAft>
          <a:spcPct val="0"/>
        </a:spcAft>
        <a:defRPr sz="4300" b="1">
          <a:solidFill>
            <a:schemeClr val="bg1"/>
          </a:solidFill>
          <a:latin typeface="Arial Narrow" pitchFamily="34" charset="0"/>
          <a:cs typeface="Arial" charset="0"/>
        </a:defRPr>
      </a:lvl6pPr>
      <a:lvl7pPr marL="1218987" algn="l" rtl="0" eaLnBrk="1" fontAlgn="base" hangingPunct="1">
        <a:spcBef>
          <a:spcPct val="0"/>
        </a:spcBef>
        <a:spcAft>
          <a:spcPct val="0"/>
        </a:spcAft>
        <a:defRPr sz="4300" b="1">
          <a:solidFill>
            <a:schemeClr val="bg1"/>
          </a:solidFill>
          <a:latin typeface="Arial Narrow" pitchFamily="34" charset="0"/>
          <a:cs typeface="Arial" charset="0"/>
        </a:defRPr>
      </a:lvl7pPr>
      <a:lvl8pPr marL="1828480" algn="l" rtl="0" eaLnBrk="1" fontAlgn="base" hangingPunct="1">
        <a:spcBef>
          <a:spcPct val="0"/>
        </a:spcBef>
        <a:spcAft>
          <a:spcPct val="0"/>
        </a:spcAft>
        <a:defRPr sz="4300" b="1">
          <a:solidFill>
            <a:schemeClr val="bg1"/>
          </a:solidFill>
          <a:latin typeface="Arial Narrow" pitchFamily="34" charset="0"/>
          <a:cs typeface="Arial" charset="0"/>
        </a:defRPr>
      </a:lvl8pPr>
      <a:lvl9pPr marL="2437973" algn="l" rtl="0" eaLnBrk="1" fontAlgn="base" hangingPunct="1">
        <a:spcBef>
          <a:spcPct val="0"/>
        </a:spcBef>
        <a:spcAft>
          <a:spcPct val="0"/>
        </a:spcAft>
        <a:defRPr sz="4300" b="1">
          <a:solidFill>
            <a:schemeClr val="bg1"/>
          </a:solidFill>
          <a:latin typeface="Arial Narrow" pitchFamily="34" charset="0"/>
          <a:cs typeface="Arial" charset="0"/>
        </a:defRPr>
      </a:lvl9pPr>
    </p:titleStyle>
    <p:bodyStyle>
      <a:lvl1pPr marL="457120" indent="-457120" algn="l" rtl="0" eaLnBrk="1" fontAlgn="base" hangingPunct="1">
        <a:lnSpc>
          <a:spcPct val="95000"/>
        </a:lnSpc>
        <a:spcBef>
          <a:spcPts val="1600"/>
        </a:spcBef>
        <a:spcAft>
          <a:spcPts val="0"/>
        </a:spcAft>
        <a:buClr>
          <a:schemeClr val="accent1"/>
        </a:buClr>
        <a:buChar char="•"/>
        <a:tabLst/>
        <a:defRPr sz="3200">
          <a:solidFill>
            <a:schemeClr val="tx1"/>
          </a:solidFill>
          <a:latin typeface="+mn-lt"/>
          <a:ea typeface="+mn-ea"/>
          <a:cs typeface="+mn-cs"/>
        </a:defRPr>
      </a:lvl1pPr>
      <a:lvl2pPr marL="990427" indent="-380933" algn="l" rtl="0" eaLnBrk="1" fontAlgn="base" hangingPunct="1">
        <a:lnSpc>
          <a:spcPct val="95000"/>
        </a:lnSpc>
        <a:spcBef>
          <a:spcPts val="800"/>
        </a:spcBef>
        <a:spcAft>
          <a:spcPts val="0"/>
        </a:spcAft>
        <a:buClr>
          <a:schemeClr val="accent2">
            <a:lumMod val="75000"/>
          </a:schemeClr>
        </a:buClr>
        <a:buFont typeface="Arial" charset="0"/>
        <a:buChar char="–"/>
        <a:tabLst/>
        <a:defRPr sz="3200">
          <a:solidFill>
            <a:schemeClr val="tx1"/>
          </a:solidFill>
          <a:latin typeface="+mn-lt"/>
          <a:cs typeface="+mn-cs"/>
        </a:defRPr>
      </a:lvl2pPr>
      <a:lvl3pPr marL="1447547" indent="-228560" algn="l" rtl="0" eaLnBrk="1" fontAlgn="base" hangingPunct="1">
        <a:lnSpc>
          <a:spcPct val="95000"/>
        </a:lnSpc>
        <a:spcBef>
          <a:spcPts val="400"/>
        </a:spcBef>
        <a:spcAft>
          <a:spcPts val="0"/>
        </a:spcAft>
        <a:buClr>
          <a:schemeClr val="accent2">
            <a:lumMod val="75000"/>
          </a:schemeClr>
        </a:buClr>
        <a:buChar char="•"/>
        <a:tabLst>
          <a:tab pos="152373" algn="l"/>
        </a:tabLst>
        <a:defRPr sz="3200">
          <a:solidFill>
            <a:schemeClr val="tx1"/>
          </a:solidFill>
          <a:latin typeface="+mn-lt"/>
          <a:cs typeface="+mn-cs"/>
        </a:defRPr>
      </a:lvl3pPr>
      <a:lvl4pPr marL="2133227" indent="-304747" algn="l" rtl="0" eaLnBrk="1" fontAlgn="base" hangingPunct="1">
        <a:lnSpc>
          <a:spcPct val="95000"/>
        </a:lnSpc>
        <a:spcBef>
          <a:spcPts val="400"/>
        </a:spcBef>
        <a:spcAft>
          <a:spcPts val="0"/>
        </a:spcAft>
        <a:buClrTx/>
        <a:buChar char="–"/>
        <a:tabLst>
          <a:tab pos="152373" algn="l"/>
        </a:tabLst>
        <a:defRPr sz="2700">
          <a:solidFill>
            <a:schemeClr val="tx1"/>
          </a:solidFill>
          <a:latin typeface="+mn-lt"/>
          <a:cs typeface="+mn-cs"/>
        </a:defRPr>
      </a:lvl4pPr>
      <a:lvl5pPr marL="2742720" indent="-304747" algn="l" rtl="0" eaLnBrk="1" fontAlgn="base" hangingPunct="1">
        <a:spcBef>
          <a:spcPct val="20000"/>
        </a:spcBef>
        <a:spcAft>
          <a:spcPct val="0"/>
        </a:spcAft>
        <a:buChar char="»"/>
        <a:tabLst>
          <a:tab pos="152373" algn="l"/>
        </a:tabLst>
        <a:defRPr sz="2700">
          <a:solidFill>
            <a:schemeClr val="tx1"/>
          </a:solidFill>
          <a:latin typeface="+mn-lt"/>
          <a:cs typeface="+mn-cs"/>
        </a:defRPr>
      </a:lvl5pPr>
      <a:lvl6pPr marL="3352213" indent="-304747" algn="l" rtl="0" eaLnBrk="1" fontAlgn="base" hangingPunct="1">
        <a:spcBef>
          <a:spcPct val="20000"/>
        </a:spcBef>
        <a:spcAft>
          <a:spcPct val="0"/>
        </a:spcAft>
        <a:buChar char="»"/>
        <a:tabLst>
          <a:tab pos="152373" algn="l"/>
        </a:tabLst>
        <a:defRPr sz="2700">
          <a:solidFill>
            <a:schemeClr val="tx1"/>
          </a:solidFill>
          <a:latin typeface="+mn-lt"/>
          <a:cs typeface="+mn-cs"/>
        </a:defRPr>
      </a:lvl6pPr>
      <a:lvl7pPr marL="3961707" indent="-304747" algn="l" rtl="0" eaLnBrk="1" fontAlgn="base" hangingPunct="1">
        <a:spcBef>
          <a:spcPct val="20000"/>
        </a:spcBef>
        <a:spcAft>
          <a:spcPct val="0"/>
        </a:spcAft>
        <a:buChar char="»"/>
        <a:tabLst>
          <a:tab pos="152373" algn="l"/>
        </a:tabLst>
        <a:defRPr sz="2700">
          <a:solidFill>
            <a:schemeClr val="tx1"/>
          </a:solidFill>
          <a:latin typeface="+mn-lt"/>
          <a:cs typeface="+mn-cs"/>
        </a:defRPr>
      </a:lvl7pPr>
      <a:lvl8pPr marL="4571200" indent="-304747" algn="l" rtl="0" eaLnBrk="1" fontAlgn="base" hangingPunct="1">
        <a:spcBef>
          <a:spcPct val="20000"/>
        </a:spcBef>
        <a:spcAft>
          <a:spcPct val="0"/>
        </a:spcAft>
        <a:buChar char="»"/>
        <a:tabLst>
          <a:tab pos="152373" algn="l"/>
        </a:tabLst>
        <a:defRPr sz="2700">
          <a:solidFill>
            <a:schemeClr val="tx1"/>
          </a:solidFill>
          <a:latin typeface="+mn-lt"/>
          <a:cs typeface="+mn-cs"/>
        </a:defRPr>
      </a:lvl8pPr>
      <a:lvl9pPr marL="5180693" indent="-304747" algn="l" rtl="0" eaLnBrk="1" fontAlgn="base" hangingPunct="1">
        <a:spcBef>
          <a:spcPct val="20000"/>
        </a:spcBef>
        <a:spcAft>
          <a:spcPct val="0"/>
        </a:spcAft>
        <a:buChar char="»"/>
        <a:tabLst>
          <a:tab pos="152373" algn="l"/>
        </a:tabLst>
        <a:defRPr sz="2700">
          <a:solidFill>
            <a:schemeClr val="tx1"/>
          </a:solidFill>
          <a:latin typeface="+mn-lt"/>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06" y="274638"/>
            <a:ext cx="10969943"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pPr defTabSz="914400" fontAlgn="base">
              <a:spcBef>
                <a:spcPct val="0"/>
              </a:spcBef>
              <a:spcAft>
                <a:spcPct val="0"/>
              </a:spcAft>
            </a:pPr>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1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pPr defTabSz="914400" fontAlgn="base">
              <a:spcBef>
                <a:spcPct val="0"/>
              </a:spcBef>
              <a:spcAft>
                <a:spcPct val="0"/>
              </a:spcAft>
            </a:pPr>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9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defTabSz="914400" fontAlgn="base">
              <a:spcBef>
                <a:spcPct val="0"/>
              </a:spcBef>
              <a:spcAft>
                <a:spcPct val="0"/>
              </a:spcAft>
            </a:pPr>
            <a:fld id="{64C47640-ECEC-E34E-A5C6-81F2A80A839B}" type="slidenum">
              <a:rPr lang="en-US" smtClean="0">
                <a:solidFill>
                  <a:prstClr val="black"/>
                </a:solidFill>
              </a:rPr>
              <a:pPr defTabSz="914400"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20645578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Lst>
  <p:hf hdr="0"/>
  <p:txStyles>
    <p:titleStyle>
      <a:lvl1pPr algn="l" defTabSz="914400" rtl="0" eaLnBrk="1" latinLnBrk="0" hangingPunct="1">
        <a:spcBef>
          <a:spcPct val="0"/>
        </a:spcBef>
        <a:buNone/>
        <a:defRPr sz="3600" b="1" kern="1200">
          <a:solidFill>
            <a:srgbClr val="D52B1E"/>
          </a:solidFill>
          <a:latin typeface="+mn-lt"/>
          <a:ea typeface="+mj-ea"/>
          <a:cs typeface="+mj-cs"/>
        </a:defRPr>
      </a:lvl1pPr>
    </p:titleStyle>
    <p:bodyStyle>
      <a:lvl1pPr marL="342900" indent="-342900" algn="l" defTabSz="914400" rtl="0" eaLnBrk="1" latinLnBrk="0" hangingPunct="1">
        <a:spcBef>
          <a:spcPct val="20000"/>
        </a:spcBef>
        <a:buClr>
          <a:srgbClr val="D52B1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D52B1E"/>
        </a:buClr>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Clr>
          <a:srgbClr val="D52B1E"/>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D52B1E"/>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D52B1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06" y="274638"/>
            <a:ext cx="10969943"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pPr defTabSz="914400" fontAlgn="base">
              <a:spcBef>
                <a:spcPct val="0"/>
              </a:spcBef>
              <a:spcAft>
                <a:spcPct val="0"/>
              </a:spcAft>
            </a:pPr>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6"/>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pPr defTabSz="914400" fontAlgn="base">
              <a:spcBef>
                <a:spcPct val="0"/>
              </a:spcBef>
              <a:spcAft>
                <a:spcPct val="0"/>
              </a:spcAft>
            </a:pPr>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6"/>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defTabSz="914400" fontAlgn="base">
              <a:spcBef>
                <a:spcPct val="0"/>
              </a:spcBef>
              <a:spcAft>
                <a:spcPct val="0"/>
              </a:spcAft>
            </a:pPr>
            <a:fld id="{64C47640-ECEC-E34E-A5C6-81F2A80A839B}" type="slidenum">
              <a:rPr lang="en-US" smtClean="0">
                <a:solidFill>
                  <a:prstClr val="black"/>
                </a:solidFill>
              </a:rPr>
              <a:pPr defTabSz="914400"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420631437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Lst>
  <p:hf hdr="0"/>
  <p:txStyles>
    <p:titleStyle>
      <a:lvl1pPr algn="l" defTabSz="914400" rtl="0" eaLnBrk="1" latinLnBrk="0" hangingPunct="1">
        <a:spcBef>
          <a:spcPct val="0"/>
        </a:spcBef>
        <a:buNone/>
        <a:defRPr sz="3600" b="1" kern="1200">
          <a:solidFill>
            <a:srgbClr val="D52B1E"/>
          </a:solidFill>
          <a:latin typeface="+mn-lt"/>
          <a:ea typeface="+mj-ea"/>
          <a:cs typeface="+mj-cs"/>
        </a:defRPr>
      </a:lvl1pPr>
    </p:titleStyle>
    <p:bodyStyle>
      <a:lvl1pPr marL="342900" indent="-342900" algn="l" defTabSz="914400" rtl="0" eaLnBrk="1" latinLnBrk="0" hangingPunct="1">
        <a:spcBef>
          <a:spcPct val="20000"/>
        </a:spcBef>
        <a:buClr>
          <a:srgbClr val="D52B1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D52B1E"/>
        </a:buClr>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Clr>
          <a:srgbClr val="D52B1E"/>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D52B1E"/>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D52B1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06" y="274638"/>
            <a:ext cx="10969943"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pPr defTabSz="914400" fontAlgn="base">
              <a:spcBef>
                <a:spcPct val="0"/>
              </a:spcBef>
              <a:spcAft>
                <a:spcPct val="0"/>
              </a:spcAft>
            </a:pPr>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pPr defTabSz="914400" fontAlgn="base">
              <a:spcBef>
                <a:spcPct val="0"/>
              </a:spcBef>
              <a:spcAft>
                <a:spcPct val="0"/>
              </a:spcAft>
            </a:pPr>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defTabSz="914400" fontAlgn="base">
              <a:spcBef>
                <a:spcPct val="0"/>
              </a:spcBef>
              <a:spcAft>
                <a:spcPct val="0"/>
              </a:spcAft>
            </a:pPr>
            <a:fld id="{64C47640-ECEC-E34E-A5C6-81F2A80A839B}" type="slidenum">
              <a:rPr lang="en-US" smtClean="0">
                <a:solidFill>
                  <a:prstClr val="black"/>
                </a:solidFill>
              </a:rPr>
              <a:pPr defTabSz="914400"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58822795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Lst>
  <p:hf hdr="0"/>
  <p:txStyles>
    <p:titleStyle>
      <a:lvl1pPr algn="l" defTabSz="914400" rtl="0" eaLnBrk="1" latinLnBrk="0" hangingPunct="1">
        <a:spcBef>
          <a:spcPct val="0"/>
        </a:spcBef>
        <a:buNone/>
        <a:defRPr sz="3600" b="1" kern="1200">
          <a:solidFill>
            <a:srgbClr val="D52B1E"/>
          </a:solidFill>
          <a:latin typeface="+mn-lt"/>
          <a:ea typeface="+mj-ea"/>
          <a:cs typeface="+mj-cs"/>
        </a:defRPr>
      </a:lvl1pPr>
    </p:titleStyle>
    <p:bodyStyle>
      <a:lvl1pPr marL="342900" indent="-342900" algn="l" defTabSz="914400" rtl="0" eaLnBrk="1" latinLnBrk="0" hangingPunct="1">
        <a:spcBef>
          <a:spcPct val="20000"/>
        </a:spcBef>
        <a:buClr>
          <a:srgbClr val="D52B1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D52B1E"/>
        </a:buClr>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Clr>
          <a:srgbClr val="D52B1E"/>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D52B1E"/>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D52B1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00605" y="101730"/>
            <a:ext cx="11387747" cy="553998"/>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714467" y="1893062"/>
            <a:ext cx="10760023" cy="369332"/>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4267" y="6378072"/>
            <a:ext cx="3900423" cy="276999"/>
          </a:xfrm>
          <a:prstGeom prst="rect">
            <a:avLst/>
          </a:prstGeom>
        </p:spPr>
        <p:txBody>
          <a:bodyPr wrap="square" lIns="0" tIns="0" rIns="0" bIns="0">
            <a:spAutoFit/>
          </a:bodyPr>
          <a:lstStyle>
            <a:lvl1pPr algn="ctr">
              <a:defRPr>
                <a:solidFill>
                  <a:schemeClr val="tx1">
                    <a:tint val="75000"/>
                  </a:schemeClr>
                </a:solidFill>
              </a:defRPr>
            </a:lvl1pPr>
          </a:lstStyle>
          <a:p>
            <a:pPr defTabSz="914400"/>
            <a:endParaRPr>
              <a:solidFill>
                <a:prstClr val="black">
                  <a:tint val="75000"/>
                </a:prstClr>
              </a:solidFill>
            </a:endParaRPr>
          </a:p>
        </p:txBody>
      </p:sp>
      <p:sp>
        <p:nvSpPr>
          <p:cNvPr id="5" name="Holder 5"/>
          <p:cNvSpPr>
            <a:spLocks noGrp="1"/>
          </p:cNvSpPr>
          <p:nvPr>
            <p:ph type="dt" sz="half" idx="6"/>
          </p:nvPr>
        </p:nvSpPr>
        <p:spPr>
          <a:xfrm>
            <a:off x="609441" y="6378072"/>
            <a:ext cx="2803430" cy="276999"/>
          </a:xfrm>
          <a:prstGeom prst="rect">
            <a:avLst/>
          </a:prstGeom>
        </p:spPr>
        <p:txBody>
          <a:bodyPr wrap="square" lIns="0" tIns="0" rIns="0" bIns="0">
            <a:spAutoFit/>
          </a:bodyPr>
          <a:lstStyle>
            <a:lvl1pPr algn="l">
              <a:defRPr>
                <a:solidFill>
                  <a:schemeClr val="tx1">
                    <a:tint val="75000"/>
                  </a:schemeClr>
                </a:solidFill>
              </a:defRPr>
            </a:lvl1pPr>
          </a:lstStyle>
          <a:p>
            <a:pPr defTabSz="914400"/>
            <a:fld id="{1D8BD707-D9CF-40AE-B4C6-C98DA3205C09}" type="datetimeFigureOut">
              <a:rPr lang="en-US">
                <a:solidFill>
                  <a:prstClr val="black">
                    <a:tint val="75000"/>
                  </a:prstClr>
                </a:solidFill>
              </a:rPr>
              <a:pPr defTabSz="914400"/>
              <a:t>9/13/2018</a:t>
            </a:fld>
            <a:endParaRPr lang="en-US">
              <a:solidFill>
                <a:prstClr val="black">
                  <a:tint val="75000"/>
                </a:prstClr>
              </a:solidFill>
            </a:endParaRPr>
          </a:p>
        </p:txBody>
      </p:sp>
      <p:sp>
        <p:nvSpPr>
          <p:cNvPr id="6" name="Holder 6"/>
          <p:cNvSpPr>
            <a:spLocks noGrp="1"/>
          </p:cNvSpPr>
          <p:nvPr>
            <p:ph type="sldNum" sz="quarter" idx="7"/>
          </p:nvPr>
        </p:nvSpPr>
        <p:spPr>
          <a:xfrm>
            <a:off x="11524287" y="6544314"/>
            <a:ext cx="552728" cy="146194"/>
          </a:xfrm>
          <a:prstGeom prst="rect">
            <a:avLst/>
          </a:prstGeom>
        </p:spPr>
        <p:txBody>
          <a:bodyPr wrap="square" lIns="0" tIns="0" rIns="0" bIns="0">
            <a:spAutoFit/>
          </a:bodyPr>
          <a:lstStyle>
            <a:lvl1pPr>
              <a:defRPr sz="1800" b="0" i="0">
                <a:solidFill>
                  <a:srgbClr val="585858"/>
                </a:solidFill>
                <a:latin typeface="Arial"/>
                <a:cs typeface="Arial"/>
              </a:defRPr>
            </a:lvl1pPr>
          </a:lstStyle>
          <a:p>
            <a:pPr marL="183515" defTabSz="914400"/>
            <a:fld id="{81D60167-4931-47E6-BA6A-407CBD079E47}" type="slidenum">
              <a:rPr sz="950" i="1" spc="15" dirty="0">
                <a:solidFill>
                  <a:srgbClr val="7E7E7E"/>
                </a:solidFill>
                <a:latin typeface="Century Gothic"/>
                <a:cs typeface="Century Gothic"/>
              </a:rPr>
              <a:pPr marL="183515" defTabSz="914400"/>
              <a:t>‹#›</a:t>
            </a:fld>
            <a:endParaRPr sz="950">
              <a:latin typeface="Century Gothic"/>
              <a:cs typeface="Century Gothic"/>
            </a:endParaRPr>
          </a:p>
        </p:txBody>
      </p:sp>
    </p:spTree>
    <p:extLst>
      <p:ext uri="{BB962C8B-B14F-4D97-AF65-F5344CB8AC3E}">
        <p14:creationId xmlns:p14="http://schemas.microsoft.com/office/powerpoint/2010/main" val="211155913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108" name="Text Placeholder 2"/>
          <p:cNvSpPr>
            <a:spLocks noGrp="1"/>
          </p:cNvSpPr>
          <p:nvPr>
            <p:ph type="body" idx="1"/>
          </p:nvPr>
        </p:nvSpPr>
        <p:spPr bwMode="gray">
          <a:xfrm>
            <a:off x="548141" y="1279533"/>
            <a:ext cx="11088445"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text styles</a:t>
            </a:r>
          </a:p>
          <a:p>
            <a:pPr lvl="1"/>
            <a:r>
              <a:rPr lang="en-US" dirty="0" smtClean="0"/>
              <a:t>Second level</a:t>
            </a:r>
          </a:p>
        </p:txBody>
      </p:sp>
      <p:sp>
        <p:nvSpPr>
          <p:cNvPr id="47107" name="Title Placeholder 1"/>
          <p:cNvSpPr>
            <a:spLocks noGrp="1"/>
          </p:cNvSpPr>
          <p:nvPr>
            <p:ph type="title"/>
          </p:nvPr>
        </p:nvSpPr>
        <p:spPr bwMode="gray">
          <a:xfrm>
            <a:off x="550255" y="5164138"/>
            <a:ext cx="584894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pic>
        <p:nvPicPr>
          <p:cNvPr id="47113" name="Picture 16" descr="AbbVieLogo_Small_White.eps"/>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361856" y="6631121"/>
            <a:ext cx="914162"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8"/>
          <p:cNvSpPr>
            <a:spLocks noChangeShapeType="1"/>
          </p:cNvSpPr>
          <p:nvPr/>
        </p:nvSpPr>
        <p:spPr bwMode="auto">
          <a:xfrm>
            <a:off x="550255" y="958850"/>
            <a:ext cx="11088445" cy="0"/>
          </a:xfrm>
          <a:prstGeom prst="line">
            <a:avLst/>
          </a:prstGeom>
          <a:noFill/>
          <a:ln w="9525">
            <a:solidFill>
              <a:srgbClr val="071D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70605"/>
              </a:solidFill>
            </a:endParaRPr>
          </a:p>
        </p:txBody>
      </p:sp>
      <p:sp>
        <p:nvSpPr>
          <p:cNvPr id="9" name="TextBox 1"/>
          <p:cNvSpPr txBox="1"/>
          <p:nvPr/>
        </p:nvSpPr>
        <p:spPr>
          <a:xfrm>
            <a:off x="3893696" y="6589171"/>
            <a:ext cx="7313295" cy="230832"/>
          </a:xfrm>
          <a:prstGeom prst="rect">
            <a:avLst/>
          </a:prstGeom>
          <a:noFill/>
        </p:spPr>
        <p:txBody>
          <a:bodyPr wrap="square" rtlCol="0">
            <a:spAutoFit/>
          </a:bodyPr>
          <a:lstStyle>
            <a:defPPr>
              <a:defRPr lang="en-US"/>
            </a:defPPr>
            <a:lvl1pPr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1pPr>
            <a:lvl2pPr marL="4572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2pPr>
            <a:lvl3pPr marL="9144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3pPr>
            <a:lvl4pPr marL="13716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4pPr>
            <a:lvl5pPr marL="18288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r"/>
            <a:r>
              <a:rPr lang="en-US" sz="1000" dirty="0" smtClean="0">
                <a:solidFill>
                  <a:srgbClr val="FFFFFF"/>
                </a:solidFill>
              </a:rPr>
              <a:t>When to Alert SAC?  2017 JSM, Baltimore, MD 02August2017</a:t>
            </a:r>
          </a:p>
        </p:txBody>
      </p:sp>
      <p:sp>
        <p:nvSpPr>
          <p:cNvPr id="10" name="TextBox 3"/>
          <p:cNvSpPr txBox="1"/>
          <p:nvPr/>
        </p:nvSpPr>
        <p:spPr>
          <a:xfrm>
            <a:off x="11266219" y="6589171"/>
            <a:ext cx="319318" cy="216982"/>
          </a:xfrm>
          <a:prstGeom prst="rect">
            <a:avLst/>
          </a:prstGeom>
          <a:noFill/>
        </p:spPr>
        <p:txBody>
          <a:bodyPr wrap="none" rtlCol="0">
            <a:spAutoFit/>
          </a:bodyPr>
          <a:lstStyle>
            <a:defPPr>
              <a:defRPr lang="en-US"/>
            </a:defPPr>
            <a:lvl1pPr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1pPr>
            <a:lvl2pPr marL="4572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2pPr>
            <a:lvl3pPr marL="9144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3pPr>
            <a:lvl4pPr marL="13716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4pPr>
            <a:lvl5pPr marL="1828800" algn="ctr" defTabSz="457200" rtl="0" fontAlgn="base">
              <a:lnSpc>
                <a:spcPct val="90000"/>
              </a:lnSpc>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fld id="{E4E344D9-D845-4BC0-B189-45DC380C0319}" type="slidenum">
              <a:rPr lang="en-US" sz="900" smtClean="0">
                <a:solidFill>
                  <a:srgbClr val="FFFFFF"/>
                </a:solidFill>
              </a:rPr>
              <a:pPr/>
              <a:t>‹#›</a:t>
            </a:fld>
            <a:endParaRPr lang="en-GB" sz="900" dirty="0">
              <a:solidFill>
                <a:srgbClr val="FFFFFF"/>
              </a:solidFill>
            </a:endParaRPr>
          </a:p>
        </p:txBody>
      </p:sp>
    </p:spTree>
    <p:extLst>
      <p:ext uri="{BB962C8B-B14F-4D97-AF65-F5344CB8AC3E}">
        <p14:creationId xmlns:p14="http://schemas.microsoft.com/office/powerpoint/2010/main" val="716740933"/>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50" r:id="rId23"/>
  </p:sldLayoutIdLst>
  <p:timing>
    <p:tnLst>
      <p:par>
        <p:cTn id="1" dur="indefinite" restart="never" nodeType="tmRoot"/>
      </p:par>
    </p:tnLst>
  </p:timing>
  <p:txStyles>
    <p:titleStyle>
      <a:lvl1pPr algn="l" defTabSz="457200" rtl="0" eaLnBrk="1" fontAlgn="base" hangingPunct="1">
        <a:lnSpc>
          <a:spcPct val="90000"/>
        </a:lnSpc>
        <a:spcBef>
          <a:spcPct val="0"/>
        </a:spcBef>
        <a:spcAft>
          <a:spcPct val="0"/>
        </a:spcAft>
        <a:defRPr sz="1400">
          <a:solidFill>
            <a:schemeClr val="folHlink"/>
          </a:solidFill>
          <a:latin typeface="+mj-lt"/>
          <a:ea typeface="+mj-ea"/>
          <a:cs typeface="+mj-cs"/>
        </a:defRPr>
      </a:lvl1pPr>
      <a:lvl2pPr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2pPr>
      <a:lvl3pPr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3pPr>
      <a:lvl4pPr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4pPr>
      <a:lvl5pPr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5pPr>
      <a:lvl6pPr marL="457200"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6pPr>
      <a:lvl7pPr marL="914400"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7pPr>
      <a:lvl8pPr marL="1371600"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8pPr>
      <a:lvl9pPr marL="1828800" algn="l" defTabSz="457200" rtl="0" eaLnBrk="1" fontAlgn="base" hangingPunct="1">
        <a:lnSpc>
          <a:spcPct val="90000"/>
        </a:lnSpc>
        <a:spcBef>
          <a:spcPct val="0"/>
        </a:spcBef>
        <a:spcAft>
          <a:spcPct val="0"/>
        </a:spcAft>
        <a:defRPr sz="1400">
          <a:solidFill>
            <a:schemeClr val="folHlink"/>
          </a:solidFill>
          <a:latin typeface="Calibri" pitchFamily="34" charset="0"/>
          <a:cs typeface="Arial" charset="0"/>
        </a:defRPr>
      </a:lvl9pPr>
    </p:titleStyle>
    <p:bodyStyle>
      <a:lvl1pPr algn="l" defTabSz="457200" rtl="0" eaLnBrk="1" fontAlgn="base" hangingPunct="1">
        <a:lnSpc>
          <a:spcPct val="75000"/>
        </a:lnSpc>
        <a:spcBef>
          <a:spcPct val="80000"/>
        </a:spcBef>
        <a:spcAft>
          <a:spcPct val="0"/>
        </a:spcAft>
        <a:buFont typeface="Arial" charset="0"/>
        <a:defRPr sz="4000">
          <a:solidFill>
            <a:srgbClr val="071D49"/>
          </a:solidFill>
          <a:latin typeface="+mn-lt"/>
          <a:ea typeface="+mn-ea"/>
          <a:cs typeface="+mn-cs"/>
        </a:defRPr>
      </a:lvl1pPr>
      <a:lvl2pPr marL="114300" algn="l" defTabSz="457200" rtl="0" eaLnBrk="1" fontAlgn="base" hangingPunct="1">
        <a:lnSpc>
          <a:spcPct val="75000"/>
        </a:lnSpc>
        <a:spcBef>
          <a:spcPct val="40000"/>
        </a:spcBef>
        <a:spcAft>
          <a:spcPct val="0"/>
        </a:spcAft>
        <a:defRPr sz="2000">
          <a:solidFill>
            <a:srgbClr val="071D49"/>
          </a:solidFill>
          <a:latin typeface="+mn-lt"/>
          <a:cs typeface="+mn-cs"/>
        </a:defRPr>
      </a:lvl2pPr>
      <a:lvl3pPr marL="749300" indent="-228600" algn="l" defTabSz="457200" rtl="0" eaLnBrk="1" fontAlgn="base" hangingPunct="1">
        <a:spcBef>
          <a:spcPct val="20000"/>
        </a:spcBef>
        <a:spcAft>
          <a:spcPct val="0"/>
        </a:spcAft>
        <a:buFont typeface="Arial" charset="0"/>
        <a:buChar char="–"/>
        <a:defRPr sz="2100">
          <a:solidFill>
            <a:schemeClr val="tx1"/>
          </a:solidFill>
          <a:latin typeface="+mn-lt"/>
          <a:cs typeface="+mn-cs"/>
        </a:defRPr>
      </a:lvl3pPr>
      <a:lvl4pPr marL="1143000" indent="-228600" algn="l" defTabSz="457200" rtl="0" eaLnBrk="1" fontAlgn="base" hangingPunct="1">
        <a:spcBef>
          <a:spcPct val="10000"/>
        </a:spcBef>
        <a:spcAft>
          <a:spcPct val="0"/>
        </a:spcAft>
        <a:buFont typeface="Arial" charset="0"/>
        <a:buChar char="–"/>
        <a:defRPr sz="2000">
          <a:solidFill>
            <a:schemeClr val="tx1"/>
          </a:solidFill>
          <a:latin typeface="+mn-lt"/>
          <a:cs typeface="+mn-cs"/>
        </a:defRPr>
      </a:lvl4pPr>
      <a:lvl5pPr marL="1485900" indent="-228600" algn="l" defTabSz="457200" rtl="0" eaLnBrk="1" fontAlgn="base" hangingPunct="1">
        <a:spcBef>
          <a:spcPct val="10000"/>
        </a:spcBef>
        <a:spcAft>
          <a:spcPct val="0"/>
        </a:spcAft>
        <a:buFont typeface="Arial" charset="0"/>
        <a:buChar char="–"/>
        <a:defRPr>
          <a:solidFill>
            <a:schemeClr val="tx1"/>
          </a:solidFill>
          <a:latin typeface="+mn-lt"/>
          <a:cs typeface="+mn-cs"/>
        </a:defRPr>
      </a:lvl5pPr>
      <a:lvl6pPr marL="1943100" indent="-228600" algn="l" defTabSz="457200" rtl="0" eaLnBrk="1" fontAlgn="base" hangingPunct="1">
        <a:spcBef>
          <a:spcPct val="10000"/>
        </a:spcBef>
        <a:spcAft>
          <a:spcPct val="0"/>
        </a:spcAft>
        <a:buFont typeface="Arial" charset="0"/>
        <a:buChar char="–"/>
        <a:defRPr>
          <a:solidFill>
            <a:schemeClr val="tx1"/>
          </a:solidFill>
          <a:latin typeface="+mn-lt"/>
          <a:cs typeface="+mn-cs"/>
        </a:defRPr>
      </a:lvl6pPr>
      <a:lvl7pPr marL="2400300" indent="-228600" algn="l" defTabSz="457200" rtl="0" eaLnBrk="1" fontAlgn="base" hangingPunct="1">
        <a:spcBef>
          <a:spcPct val="10000"/>
        </a:spcBef>
        <a:spcAft>
          <a:spcPct val="0"/>
        </a:spcAft>
        <a:buFont typeface="Arial" charset="0"/>
        <a:buChar char="–"/>
        <a:defRPr>
          <a:solidFill>
            <a:schemeClr val="tx1"/>
          </a:solidFill>
          <a:latin typeface="+mn-lt"/>
          <a:cs typeface="+mn-cs"/>
        </a:defRPr>
      </a:lvl7pPr>
      <a:lvl8pPr marL="2857500" indent="-228600" algn="l" defTabSz="457200" rtl="0" eaLnBrk="1" fontAlgn="base" hangingPunct="1">
        <a:spcBef>
          <a:spcPct val="10000"/>
        </a:spcBef>
        <a:spcAft>
          <a:spcPct val="0"/>
        </a:spcAft>
        <a:buFont typeface="Arial" charset="0"/>
        <a:buChar char="–"/>
        <a:defRPr>
          <a:solidFill>
            <a:schemeClr val="tx1"/>
          </a:solidFill>
          <a:latin typeface="+mn-lt"/>
          <a:cs typeface="+mn-cs"/>
        </a:defRPr>
      </a:lvl8pPr>
      <a:lvl9pPr marL="3314700" indent="-228600" algn="l" defTabSz="457200" rtl="0" eaLnBrk="1" fontAlgn="base" hangingPunct="1">
        <a:spcBef>
          <a:spcPct val="10000"/>
        </a:spcBef>
        <a:spcAft>
          <a:spcPct val="0"/>
        </a:spcAft>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03350881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 id="2147483866" r:id="rId15"/>
    <p:sldLayoutId id="2147483867" r:id="rId16"/>
    <p:sldLayoutId id="2147483868" r:id="rId17"/>
    <p:sldLayoutId id="2147483869" r:id="rId18"/>
    <p:sldLayoutId id="2147483870" r:id="rId19"/>
    <p:sldLayoutId id="2147483871" r:id="rId20"/>
    <p:sldLayoutId id="2147483872"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1" y="643371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515619329"/>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 id="2147483958" r:id="rId19"/>
    <p:sldLayoutId id="2147483959" r:id="rId20"/>
    <p:sldLayoutId id="2147483960"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421982620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06" y="274638"/>
            <a:ext cx="10969943"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pPr defTabSz="914400" fontAlgn="base">
              <a:spcBef>
                <a:spcPct val="0"/>
              </a:spcBef>
              <a:spcAft>
                <a:spcPct val="0"/>
              </a:spcAft>
            </a:pPr>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pPr defTabSz="914400" fontAlgn="base">
              <a:spcBef>
                <a:spcPct val="0"/>
              </a:spcBef>
              <a:spcAft>
                <a:spcPct val="0"/>
              </a:spcAft>
            </a:pPr>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defTabSz="914400" fontAlgn="base">
              <a:spcBef>
                <a:spcPct val="0"/>
              </a:spcBef>
              <a:spcAft>
                <a:spcPct val="0"/>
              </a:spcAft>
            </a:pPr>
            <a:fld id="{64C47640-ECEC-E34E-A5C6-81F2A80A839B}" type="slidenum">
              <a:rPr lang="en-US" smtClean="0">
                <a:solidFill>
                  <a:prstClr val="black"/>
                </a:solidFill>
              </a:rPr>
              <a:pPr defTabSz="914400"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4226428499"/>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Lst>
  <p:hf hdr="0"/>
  <p:txStyles>
    <p:titleStyle>
      <a:lvl1pPr algn="l" defTabSz="914400" rtl="0" eaLnBrk="1" latinLnBrk="0" hangingPunct="1">
        <a:spcBef>
          <a:spcPct val="0"/>
        </a:spcBef>
        <a:buNone/>
        <a:defRPr sz="3600" b="1" kern="1200">
          <a:solidFill>
            <a:srgbClr val="D52B1E"/>
          </a:solidFill>
          <a:latin typeface="+mn-lt"/>
          <a:ea typeface="+mj-ea"/>
          <a:cs typeface="+mj-cs"/>
        </a:defRPr>
      </a:lvl1pPr>
    </p:titleStyle>
    <p:bodyStyle>
      <a:lvl1pPr marL="342900" indent="-342900" algn="l" defTabSz="914400" rtl="0" eaLnBrk="1" latinLnBrk="0" hangingPunct="1">
        <a:spcBef>
          <a:spcPct val="20000"/>
        </a:spcBef>
        <a:buClr>
          <a:srgbClr val="D52B1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D52B1E"/>
        </a:buClr>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Clr>
          <a:srgbClr val="D52B1E"/>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D52B1E"/>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D52B1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06" y="274638"/>
            <a:ext cx="10969943"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06" y="1600205"/>
            <a:ext cx="10969943"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2"/>
          </p:nvPr>
        </p:nvSpPr>
        <p:spPr bwMode="auto">
          <a:xfrm>
            <a:off x="609441" y="6540827"/>
            <a:ext cx="2844059" cy="2144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lvl1pPr>
          </a:lstStyle>
          <a:p>
            <a:pPr defTabSz="914400" fontAlgn="base">
              <a:spcBef>
                <a:spcPct val="0"/>
              </a:spcBef>
              <a:spcAft>
                <a:spcPct val="0"/>
              </a:spcAft>
            </a:pPr>
            <a:r>
              <a:rPr lang="en-US" smtClean="0">
                <a:solidFill>
                  <a:prstClr val="black"/>
                </a:solidFill>
              </a:rPr>
              <a:t>26Jan2016</a:t>
            </a:r>
            <a:endParaRPr lang="en-US" dirty="0">
              <a:solidFill>
                <a:prstClr val="black"/>
              </a:solidFill>
            </a:endParaRPr>
          </a:p>
        </p:txBody>
      </p:sp>
      <p:sp>
        <p:nvSpPr>
          <p:cNvPr id="8" name="Rectangle 5"/>
          <p:cNvSpPr>
            <a:spLocks noGrp="1" noChangeArrowheads="1"/>
          </p:cNvSpPr>
          <p:nvPr>
            <p:ph type="ftr" sz="quarter" idx="3"/>
          </p:nvPr>
        </p:nvSpPr>
        <p:spPr bwMode="auto">
          <a:xfrm>
            <a:off x="4164580" y="6541500"/>
            <a:ext cx="3859795" cy="22524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lvl1pPr>
          </a:lstStyle>
          <a:p>
            <a:pPr defTabSz="914400" fontAlgn="base">
              <a:spcBef>
                <a:spcPct val="0"/>
              </a:spcBef>
              <a:spcAft>
                <a:spcPct val="0"/>
              </a:spcAft>
            </a:pPr>
            <a:r>
              <a:rPr lang="en-US" smtClean="0">
                <a:solidFill>
                  <a:prstClr val="black"/>
                </a:solidFill>
              </a:rPr>
              <a:t>DIA Pharmacovigilance and Risk Management Strategies 2016</a:t>
            </a:r>
            <a:endParaRPr lang="en-US" dirty="0">
              <a:solidFill>
                <a:prstClr val="black"/>
              </a:solidFill>
            </a:endParaRPr>
          </a:p>
        </p:txBody>
      </p:sp>
      <p:sp>
        <p:nvSpPr>
          <p:cNvPr id="9" name="Rectangle 6"/>
          <p:cNvSpPr>
            <a:spLocks noGrp="1" noChangeArrowheads="1"/>
          </p:cNvSpPr>
          <p:nvPr>
            <p:ph type="sldNum" sz="quarter" idx="4"/>
          </p:nvPr>
        </p:nvSpPr>
        <p:spPr bwMode="auto">
          <a:xfrm>
            <a:off x="8735391" y="6542580"/>
            <a:ext cx="2844059" cy="2468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defTabSz="914400" fontAlgn="base">
              <a:spcBef>
                <a:spcPct val="0"/>
              </a:spcBef>
              <a:spcAft>
                <a:spcPct val="0"/>
              </a:spcAft>
            </a:pPr>
            <a:fld id="{64C47640-ECEC-E34E-A5C6-81F2A80A839B}" type="slidenum">
              <a:rPr lang="en-US" smtClean="0">
                <a:solidFill>
                  <a:prstClr val="black"/>
                </a:solidFill>
              </a:rPr>
              <a:pPr defTabSz="914400"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3915329282"/>
      </p:ext>
    </p:extLst>
  </p:cSld>
  <p:clrMap bg1="lt1" tx1="dk1" bg2="lt2" tx2="dk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Lst>
  <p:hf hdr="0"/>
  <p:txStyles>
    <p:titleStyle>
      <a:lvl1pPr algn="l" defTabSz="914400" rtl="0" eaLnBrk="1" latinLnBrk="0" hangingPunct="1">
        <a:spcBef>
          <a:spcPct val="0"/>
        </a:spcBef>
        <a:buNone/>
        <a:defRPr sz="3600" b="1" kern="1200">
          <a:solidFill>
            <a:srgbClr val="D52B1E"/>
          </a:solidFill>
          <a:latin typeface="+mn-lt"/>
          <a:ea typeface="+mj-ea"/>
          <a:cs typeface="+mj-cs"/>
        </a:defRPr>
      </a:lvl1pPr>
    </p:titleStyle>
    <p:bodyStyle>
      <a:lvl1pPr marL="342900" indent="-342900" algn="l" defTabSz="914400" rtl="0" eaLnBrk="1" latinLnBrk="0" hangingPunct="1">
        <a:spcBef>
          <a:spcPct val="20000"/>
        </a:spcBef>
        <a:buClr>
          <a:srgbClr val="D52B1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D52B1E"/>
        </a:buClr>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Clr>
          <a:srgbClr val="D52B1E"/>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D52B1E"/>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D52B1E"/>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6" y="6433724"/>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981157666"/>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 id="2147484200" r:id="rId13"/>
    <p:sldLayoutId id="2147484201" r:id="rId14"/>
    <p:sldLayoutId id="2147484202" r:id="rId15"/>
    <p:sldLayoutId id="2147484203" r:id="rId16"/>
    <p:sldLayoutId id="2147484204" r:id="rId17"/>
    <p:sldLayoutId id="2147484205" r:id="rId18"/>
    <p:sldLayoutId id="2147484206" r:id="rId19"/>
    <p:sldLayoutId id="2147484207" r:id="rId20"/>
    <p:sldLayoutId id="2147484208"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2128787929"/>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 id="2147484221" r:id="rId12"/>
    <p:sldLayoutId id="2147484222" r:id="rId13"/>
    <p:sldLayoutId id="2147484223" r:id="rId14"/>
    <p:sldLayoutId id="2147484224" r:id="rId15"/>
    <p:sldLayoutId id="2147484225" r:id="rId16"/>
    <p:sldLayoutId id="2147484226" r:id="rId17"/>
    <p:sldLayoutId id="2147484227" r:id="rId18"/>
    <p:sldLayoutId id="2147484228" r:id="rId19"/>
    <p:sldLayoutId id="2147484229" r:id="rId20"/>
    <p:sldLayoutId id="2147484230"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 id="2147484243" r:id="rId12"/>
    <p:sldLayoutId id="2147484244" r:id="rId13"/>
    <p:sldLayoutId id="2147484245" r:id="rId14"/>
    <p:sldLayoutId id="2147484246" r:id="rId15"/>
    <p:sldLayoutId id="2147484247" r:id="rId16"/>
    <p:sldLayoutId id="2147484248" r:id="rId17"/>
    <p:sldLayoutId id="2147484249" r:id="rId18"/>
    <p:sldLayoutId id="2147484250" r:id="rId19"/>
    <p:sldLayoutId id="2147484251" r:id="rId20"/>
    <p:sldLayoutId id="2147484252"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 id="2147484266" r:id="rId13"/>
    <p:sldLayoutId id="2147484267" r:id="rId14"/>
    <p:sldLayoutId id="2147484268" r:id="rId15"/>
    <p:sldLayoutId id="2147484269" r:id="rId16"/>
    <p:sldLayoutId id="2147484270" r:id="rId17"/>
    <p:sldLayoutId id="2147484271" r:id="rId18"/>
    <p:sldLayoutId id="2147484272" r:id="rId19"/>
    <p:sldLayoutId id="2147484273" r:id="rId20"/>
    <p:sldLayoutId id="2147484274"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276" r:id="rId1"/>
    <p:sldLayoutId id="2147484277" r:id="rId2"/>
    <p:sldLayoutId id="2147484278" r:id="rId3"/>
    <p:sldLayoutId id="2147484279" r:id="rId4"/>
    <p:sldLayoutId id="2147484280" r:id="rId5"/>
    <p:sldLayoutId id="2147484281" r:id="rId6"/>
    <p:sldLayoutId id="2147484282" r:id="rId7"/>
    <p:sldLayoutId id="2147484283" r:id="rId8"/>
    <p:sldLayoutId id="2147484284" r:id="rId9"/>
    <p:sldLayoutId id="2147484285" r:id="rId10"/>
    <p:sldLayoutId id="2147484286" r:id="rId11"/>
    <p:sldLayoutId id="2147484287" r:id="rId12"/>
    <p:sldLayoutId id="2147484288" r:id="rId13"/>
    <p:sldLayoutId id="2147484289" r:id="rId14"/>
    <p:sldLayoutId id="2147484290" r:id="rId15"/>
    <p:sldLayoutId id="2147484291" r:id="rId16"/>
    <p:sldLayoutId id="2147484292" r:id="rId17"/>
    <p:sldLayoutId id="2147484293" r:id="rId18"/>
    <p:sldLayoutId id="2147484294" r:id="rId19"/>
    <p:sldLayoutId id="2147484295" r:id="rId20"/>
    <p:sldLayoutId id="2147484296"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298" r:id="rId1"/>
    <p:sldLayoutId id="2147484299" r:id="rId2"/>
    <p:sldLayoutId id="2147484300" r:id="rId3"/>
    <p:sldLayoutId id="2147484301" r:id="rId4"/>
    <p:sldLayoutId id="2147484302" r:id="rId5"/>
    <p:sldLayoutId id="2147484303" r:id="rId6"/>
    <p:sldLayoutId id="2147484304" r:id="rId7"/>
    <p:sldLayoutId id="2147484305" r:id="rId8"/>
    <p:sldLayoutId id="2147484306" r:id="rId9"/>
    <p:sldLayoutId id="2147484307" r:id="rId10"/>
    <p:sldLayoutId id="2147484308" r:id="rId11"/>
    <p:sldLayoutId id="2147484309" r:id="rId12"/>
    <p:sldLayoutId id="2147484310" r:id="rId13"/>
    <p:sldLayoutId id="2147484311" r:id="rId14"/>
    <p:sldLayoutId id="2147484312" r:id="rId15"/>
    <p:sldLayoutId id="2147484313" r:id="rId16"/>
    <p:sldLayoutId id="2147484314" r:id="rId17"/>
    <p:sldLayoutId id="2147484315" r:id="rId18"/>
    <p:sldLayoutId id="2147484316" r:id="rId19"/>
    <p:sldLayoutId id="2147484317" r:id="rId20"/>
    <p:sldLayoutId id="2147484318"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320" r:id="rId1"/>
    <p:sldLayoutId id="2147484321" r:id="rId2"/>
    <p:sldLayoutId id="2147484322" r:id="rId3"/>
    <p:sldLayoutId id="2147484323" r:id="rId4"/>
    <p:sldLayoutId id="2147484324" r:id="rId5"/>
    <p:sldLayoutId id="2147484325" r:id="rId6"/>
    <p:sldLayoutId id="2147484326" r:id="rId7"/>
    <p:sldLayoutId id="2147484327" r:id="rId8"/>
    <p:sldLayoutId id="2147484328" r:id="rId9"/>
    <p:sldLayoutId id="2147484329" r:id="rId10"/>
    <p:sldLayoutId id="2147484330" r:id="rId11"/>
    <p:sldLayoutId id="2147484331" r:id="rId12"/>
    <p:sldLayoutId id="2147484332" r:id="rId13"/>
    <p:sldLayoutId id="2147484333" r:id="rId14"/>
    <p:sldLayoutId id="2147484334" r:id="rId15"/>
    <p:sldLayoutId id="2147484335" r:id="rId16"/>
    <p:sldLayoutId id="2147484336" r:id="rId17"/>
    <p:sldLayoutId id="2147484337" r:id="rId18"/>
    <p:sldLayoutId id="2147484338" r:id="rId19"/>
    <p:sldLayoutId id="2147484339" r:id="rId20"/>
    <p:sldLayoutId id="2147484340"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9386" y="427209"/>
            <a:ext cx="10959898" cy="1077742"/>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19382" y="1853405"/>
            <a:ext cx="10960636" cy="4290227"/>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19385" y="6433581"/>
            <a:ext cx="3859795" cy="272020"/>
          </a:xfrm>
          <a:prstGeom prst="rect">
            <a:avLst/>
          </a:prstGeom>
        </p:spPr>
        <p:txBody>
          <a:bodyPr vert="horz" lIns="0" tIns="0" rIns="0" bIns="0" rtlCol="0" anchor="t" anchorCtr="0"/>
          <a:lstStyle>
            <a:lvl1pPr algn="l">
              <a:defRPr sz="900" kern="600" spc="10">
                <a:solidFill>
                  <a:schemeClr val="tx1"/>
                </a:solidFill>
                <a:latin typeface="Arial Narrow"/>
              </a:defRPr>
            </a:lvl1pPr>
          </a:lstStyle>
          <a:p>
            <a:r>
              <a:rPr lang="en-US">
                <a:solidFill>
                  <a:srgbClr val="37424A"/>
                </a:solidFill>
              </a:rPr>
              <a:t>PROPRIETARY ICONS HERE</a:t>
            </a:r>
            <a:endParaRPr lang="en-US" dirty="0">
              <a:solidFill>
                <a:srgbClr val="37424A"/>
              </a:solidFill>
            </a:endParaRPr>
          </a:p>
        </p:txBody>
      </p:sp>
      <p:sp>
        <p:nvSpPr>
          <p:cNvPr id="6" name="Slide Number Placeholder 5"/>
          <p:cNvSpPr>
            <a:spLocks noGrp="1"/>
          </p:cNvSpPr>
          <p:nvPr>
            <p:ph type="sldNum" sz="quarter" idx="4"/>
          </p:nvPr>
        </p:nvSpPr>
        <p:spPr>
          <a:xfrm>
            <a:off x="5908268" y="6433728"/>
            <a:ext cx="372443" cy="289247"/>
          </a:xfrm>
          <a:prstGeom prst="rect">
            <a:avLst/>
          </a:prstGeom>
        </p:spPr>
        <p:txBody>
          <a:bodyPr vert="horz" lIns="0" tIns="0" rIns="0" bIns="0" rtlCol="0" anchor="t" anchorCtr="0"/>
          <a:lstStyle>
            <a:lvl1pPr algn="ctr">
              <a:defRPr sz="900" kern="600" spc="10">
                <a:solidFill>
                  <a:schemeClr val="tx1"/>
                </a:solidFill>
                <a:latin typeface="Arial Narrow"/>
              </a:defRPr>
            </a:lvl1pPr>
          </a:lstStyle>
          <a:p>
            <a:fld id="{74D97F68-CC38-3C48-B083-3B4A1457065E}" type="slidenum">
              <a:rPr lang="en-US" smtClean="0">
                <a:solidFill>
                  <a:srgbClr val="37424A"/>
                </a:solidFill>
              </a:rPr>
              <a:pPr/>
              <a:t>‹#›</a:t>
            </a:fld>
            <a:endParaRPr lang="en-US" dirty="0">
              <a:solidFill>
                <a:srgbClr val="37424A"/>
              </a:solidFill>
            </a:endParaRPr>
          </a:p>
        </p:txBody>
      </p:sp>
    </p:spTree>
    <p:extLst>
      <p:ext uri="{BB962C8B-B14F-4D97-AF65-F5344CB8AC3E}">
        <p14:creationId xmlns:p14="http://schemas.microsoft.com/office/powerpoint/2010/main" val="1123816509"/>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 id="2147484353" r:id="rId12"/>
    <p:sldLayoutId id="2147484354" r:id="rId13"/>
    <p:sldLayoutId id="2147484355" r:id="rId14"/>
    <p:sldLayoutId id="2147484356" r:id="rId15"/>
    <p:sldLayoutId id="2147484357" r:id="rId16"/>
    <p:sldLayoutId id="2147484358" r:id="rId17"/>
    <p:sldLayoutId id="2147484359" r:id="rId18"/>
    <p:sldLayoutId id="2147484360" r:id="rId19"/>
    <p:sldLayoutId id="2147484361" r:id="rId20"/>
    <p:sldLayoutId id="2147484362" r:id="rId21"/>
  </p:sldLayoutIdLst>
  <p:hf hdr="0" dt="0"/>
  <p:txStyles>
    <p:titleStyle>
      <a:lvl1pPr algn="l" defTabSz="457200" rtl="0" eaLnBrk="1" latinLnBrk="0" hangingPunct="1">
        <a:lnSpc>
          <a:spcPct val="95000"/>
        </a:lnSpc>
        <a:spcBef>
          <a:spcPct val="0"/>
        </a:spcBef>
        <a:buNone/>
        <a:defRPr sz="2800" kern="600" spc="30">
          <a:solidFill>
            <a:schemeClr val="tx1"/>
          </a:solidFill>
          <a:latin typeface="Arial Narrow"/>
          <a:ea typeface="+mj-ea"/>
          <a:cs typeface="Arial Narrow"/>
        </a:defRPr>
      </a:lvl1pPr>
    </p:titleStyle>
    <p:bodyStyle>
      <a:lvl1pPr marL="0" indent="0" algn="l" defTabSz="457200" rtl="0" eaLnBrk="1" latinLnBrk="0" hangingPunct="1">
        <a:lnSpc>
          <a:spcPct val="97000"/>
        </a:lnSpc>
        <a:spcBef>
          <a:spcPts val="1000"/>
        </a:spcBef>
        <a:buFont typeface="Arial"/>
        <a:buNone/>
        <a:defRPr sz="2000" kern="600" spc="10">
          <a:solidFill>
            <a:schemeClr val="tx1"/>
          </a:solidFill>
          <a:latin typeface="Arial Narrow"/>
          <a:ea typeface="+mn-ea"/>
          <a:cs typeface="Arial Narrow"/>
        </a:defRPr>
      </a:lvl1pPr>
      <a:lvl2pPr marL="193675" indent="-165100" algn="l" defTabSz="457200" rtl="0" eaLnBrk="1" latinLnBrk="0" hangingPunct="1">
        <a:lnSpc>
          <a:spcPct val="97000"/>
        </a:lnSpc>
        <a:spcBef>
          <a:spcPts val="300"/>
        </a:spcBef>
        <a:buSzPct val="95000"/>
        <a:buFont typeface="Arial"/>
        <a:buChar char="•"/>
        <a:defRPr sz="2000" kern="600" spc="10">
          <a:solidFill>
            <a:schemeClr val="tx1"/>
          </a:solidFill>
          <a:latin typeface="Arial Narrow"/>
          <a:ea typeface="+mn-ea"/>
          <a:cs typeface="Arial Narrow"/>
        </a:defRPr>
      </a:lvl2pPr>
      <a:lvl3pPr marL="401638" indent="-174625" algn="l" defTabSz="457200" rtl="0" eaLnBrk="1" latinLnBrk="0" hangingPunct="1">
        <a:lnSpc>
          <a:spcPct val="97000"/>
        </a:lnSpc>
        <a:spcBef>
          <a:spcPts val="0"/>
        </a:spcBef>
        <a:buFont typeface="Lucida Grande"/>
        <a:buChar char="–"/>
        <a:defRPr sz="1900" kern="600" spc="10">
          <a:solidFill>
            <a:schemeClr val="tx1"/>
          </a:solidFill>
          <a:latin typeface="Arial Narrow"/>
          <a:ea typeface="+mn-ea"/>
          <a:cs typeface="Arial Narrow"/>
        </a:defRPr>
      </a:lvl3pPr>
      <a:lvl4pPr marL="584200" indent="-168275" algn="l" defTabSz="457200" rtl="0" eaLnBrk="1" latinLnBrk="0" hangingPunct="1">
        <a:lnSpc>
          <a:spcPct val="97000"/>
        </a:lnSpc>
        <a:spcBef>
          <a:spcPts val="0"/>
        </a:spcBef>
        <a:buSzPct val="95000"/>
        <a:buFont typeface="Arial"/>
        <a:buChar char="•"/>
        <a:defRPr sz="1800" kern="600" spc="10">
          <a:solidFill>
            <a:schemeClr val="tx1"/>
          </a:solidFill>
          <a:latin typeface="Arial Narrow"/>
          <a:ea typeface="+mn-ea"/>
          <a:cs typeface="Arial Narrow"/>
        </a:defRPr>
      </a:lvl4pPr>
      <a:lvl5pPr marL="773113" indent="-182563" algn="l" defTabSz="457200" rtl="0" eaLnBrk="1" latinLnBrk="0" hangingPunct="1">
        <a:lnSpc>
          <a:spcPct val="97000"/>
        </a:lnSpc>
        <a:spcBef>
          <a:spcPts val="0"/>
        </a:spcBef>
        <a:buFont typeface="Lucida Grande"/>
        <a:buChar char="–"/>
        <a:defRPr sz="1700" kern="600" spc="1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eg"/></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08.xml"/><Relationship Id="rId4" Type="http://schemas.openxmlformats.org/officeDocument/2006/relationships/hyperlink" Target="mailto:olga.marchenko@bayer.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199.xml"/></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199.xml"/></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19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3.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5.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2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5.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6.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8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84.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594" y="1223020"/>
            <a:ext cx="7961718" cy="1693562"/>
          </a:xfrm>
        </p:spPr>
        <p:txBody>
          <a:bodyPr>
            <a:normAutofit fontScale="90000"/>
          </a:bodyPr>
          <a:lstStyle/>
          <a:p>
            <a:pPr>
              <a:lnSpc>
                <a:spcPct val="90000"/>
              </a:lnSpc>
              <a:spcBef>
                <a:spcPts val="1400"/>
              </a:spcBef>
              <a:spcAft>
                <a:spcPts val="1400"/>
              </a:spcAft>
            </a:pPr>
            <a:r>
              <a:rPr lang="en-US" sz="4000" b="1" cap="none" dirty="0"/>
              <a:t>Interdisciplinary Aggregate Assessments for IND Safety </a:t>
            </a:r>
            <a:r>
              <a:rPr lang="en-US" sz="4000" b="1" cap="none" dirty="0" smtClean="0"/>
              <a:t>Reporting: The Spirit of the Final Rule</a:t>
            </a:r>
            <a:r>
              <a:rPr lang="en-US" b="1" cap="none" dirty="0"/>
              <a:t/>
            </a:r>
            <a:br>
              <a:rPr lang="en-US" b="1" cap="none" dirty="0"/>
            </a:br>
            <a:r>
              <a:rPr lang="en-US" sz="3100" b="1" cap="none" dirty="0"/>
              <a:t/>
            </a:r>
            <a:br>
              <a:rPr lang="en-US" sz="3100" b="1" cap="none" dirty="0"/>
            </a:br>
            <a:r>
              <a:rPr lang="en-US" sz="3700" cap="none" dirty="0"/>
              <a:t>2018 </a:t>
            </a:r>
            <a:r>
              <a:rPr lang="en-US" sz="3700" cap="none" dirty="0" smtClean="0"/>
              <a:t>ASA Stat Workshop</a:t>
            </a:r>
            <a:endParaRPr lang="en-US" sz="3700" cap="none" dirty="0"/>
          </a:p>
        </p:txBody>
      </p:sp>
      <p:sp>
        <p:nvSpPr>
          <p:cNvPr id="5" name="Subtitle 4"/>
          <p:cNvSpPr>
            <a:spLocks noGrp="1"/>
          </p:cNvSpPr>
          <p:nvPr>
            <p:ph type="subTitle" idx="1"/>
          </p:nvPr>
        </p:nvSpPr>
        <p:spPr>
          <a:xfrm>
            <a:off x="616596" y="5580859"/>
            <a:ext cx="5697120" cy="619563"/>
          </a:xfrm>
        </p:spPr>
        <p:txBody>
          <a:bodyPr/>
          <a:lstStyle/>
          <a:p>
            <a:pPr>
              <a:spcBef>
                <a:spcPts val="0"/>
              </a:spcBef>
            </a:pPr>
            <a:r>
              <a:rPr lang="en-US" dirty="0"/>
              <a:t>Greg </a:t>
            </a:r>
            <a:r>
              <a:rPr lang="en-US" dirty="0" smtClean="0"/>
              <a:t>Ball, Amit Bhattacharyya, </a:t>
            </a:r>
            <a:r>
              <a:rPr lang="en-US" dirty="0"/>
              <a:t>Susan Duke and Liang </a:t>
            </a:r>
            <a:r>
              <a:rPr lang="en-US" dirty="0" smtClean="0"/>
              <a:t>Fang </a:t>
            </a:r>
            <a:endParaRPr lang="en-US" dirty="0"/>
          </a:p>
          <a:p>
            <a:pPr>
              <a:spcBef>
                <a:spcPts val="0"/>
              </a:spcBef>
            </a:pPr>
            <a:r>
              <a:rPr lang="en-US" i="1" dirty="0"/>
              <a:t>For the </a:t>
            </a:r>
            <a:r>
              <a:rPr lang="en-US" i="1" dirty="0" smtClean="0"/>
              <a:t>DIA-ASA Interdisciplinary Safety </a:t>
            </a:r>
            <a:r>
              <a:rPr lang="en-US" i="1" dirty="0" smtClean="0"/>
              <a:t>Evaluation </a:t>
            </a:r>
            <a:endParaRPr lang="en-US" i="1" dirty="0" smtClean="0"/>
          </a:p>
          <a:p>
            <a:pPr>
              <a:spcBef>
                <a:spcPts val="0"/>
              </a:spcBef>
            </a:pPr>
            <a:r>
              <a:rPr lang="en-US" i="1" dirty="0" smtClean="0"/>
              <a:t>Scientific Working Group</a:t>
            </a:r>
            <a:endParaRPr lang="en-US" i="1" dirty="0"/>
          </a:p>
        </p:txBody>
      </p:sp>
      <p:sp>
        <p:nvSpPr>
          <p:cNvPr id="13" name="Text Placeholder 12">
            <a:extLst>
              <a:ext uri="{FF2B5EF4-FFF2-40B4-BE49-F238E27FC236}">
                <a16:creationId xmlns="" xmlns:a16="http://schemas.microsoft.com/office/drawing/2014/main" id="{8E5F6B4F-2D16-1F45-B24A-6A96104AC68E}"/>
              </a:ext>
            </a:extLst>
          </p:cNvPr>
          <p:cNvSpPr>
            <a:spLocks noGrp="1"/>
          </p:cNvSpPr>
          <p:nvPr>
            <p:ph type="body" sz="quarter" idx="13"/>
          </p:nvPr>
        </p:nvSpPr>
        <p:spPr>
          <a:xfrm>
            <a:off x="616597" y="5326254"/>
            <a:ext cx="2581276" cy="189351"/>
          </a:xfrm>
        </p:spPr>
        <p:txBody>
          <a:bodyPr/>
          <a:lstStyle/>
          <a:p>
            <a:r>
              <a:rPr lang="en-US" dirty="0" smtClean="0"/>
              <a:t>September 2018</a:t>
            </a:r>
            <a:endParaRPr lang="en-US" dirty="0"/>
          </a:p>
        </p:txBody>
      </p:sp>
      <p:grpSp>
        <p:nvGrpSpPr>
          <p:cNvPr id="7" name="Group 6">
            <a:extLst>
              <a:ext uri="{FF2B5EF4-FFF2-40B4-BE49-F238E27FC236}">
                <a16:creationId xmlns="" xmlns:a16="http://schemas.microsoft.com/office/drawing/2014/main" id="{F5017BC5-A097-B749-975D-814BA37769ED}"/>
              </a:ext>
            </a:extLst>
          </p:cNvPr>
          <p:cNvGrpSpPr/>
          <p:nvPr/>
        </p:nvGrpSpPr>
        <p:grpSpPr>
          <a:xfrm>
            <a:off x="6036824" y="2647950"/>
            <a:ext cx="6152004" cy="1544248"/>
            <a:chOff x="6036821" y="2647950"/>
            <a:chExt cx="6152004" cy="1544248"/>
          </a:xfrm>
        </p:grpSpPr>
        <p:grpSp>
          <p:nvGrpSpPr>
            <p:cNvPr id="11" name="Group 10">
              <a:extLst>
                <a:ext uri="{FF2B5EF4-FFF2-40B4-BE49-F238E27FC236}">
                  <a16:creationId xmlns="" xmlns:a16="http://schemas.microsoft.com/office/drawing/2014/main" id="{3291FE54-ABF4-724D-AFB7-5A5DAB0D7779}"/>
                </a:ext>
              </a:extLst>
            </p:cNvPr>
            <p:cNvGrpSpPr/>
            <p:nvPr/>
          </p:nvGrpSpPr>
          <p:grpSpPr>
            <a:xfrm>
              <a:off x="6036821" y="2651335"/>
              <a:ext cx="6152004" cy="1539461"/>
              <a:chOff x="4186763" y="1862067"/>
              <a:chExt cx="7966009" cy="1993393"/>
            </a:xfrm>
          </p:grpSpPr>
          <p:pic>
            <p:nvPicPr>
              <p:cNvPr id="10" name="Picture 9">
                <a:extLst>
                  <a:ext uri="{FF2B5EF4-FFF2-40B4-BE49-F238E27FC236}">
                    <a16:creationId xmlns="" xmlns:a16="http://schemas.microsoft.com/office/drawing/2014/main" id="{A6ED8105-46BB-6249-907C-C3139AAC66ED}"/>
                  </a:ext>
                </a:extLst>
              </p:cNvPr>
              <p:cNvPicPr>
                <a:picLocks noChangeAspect="1"/>
              </p:cNvPicPr>
              <p:nvPr/>
            </p:nvPicPr>
            <p:blipFill>
              <a:blip r:embed="rId2"/>
              <a:stretch>
                <a:fillRect/>
              </a:stretch>
            </p:blipFill>
            <p:spPr>
              <a:xfrm>
                <a:off x="10159380" y="1862068"/>
                <a:ext cx="1993392" cy="1993392"/>
              </a:xfrm>
              <a:prstGeom prst="rect">
                <a:avLst/>
              </a:prstGeom>
            </p:spPr>
          </p:pic>
          <p:pic>
            <p:nvPicPr>
              <p:cNvPr id="4" name="Picture 3">
                <a:extLst>
                  <a:ext uri="{FF2B5EF4-FFF2-40B4-BE49-F238E27FC236}">
                    <a16:creationId xmlns="" xmlns:a16="http://schemas.microsoft.com/office/drawing/2014/main" id="{6056B979-2E6D-3B40-8018-EDF2BEBDF282}"/>
                  </a:ext>
                </a:extLst>
              </p:cNvPr>
              <p:cNvPicPr>
                <a:picLocks noChangeAspect="1"/>
              </p:cNvPicPr>
              <p:nvPr/>
            </p:nvPicPr>
            <p:blipFill>
              <a:blip r:embed="rId3"/>
              <a:stretch>
                <a:fillRect/>
              </a:stretch>
            </p:blipFill>
            <p:spPr>
              <a:xfrm>
                <a:off x="4186763" y="1862067"/>
                <a:ext cx="1993392" cy="1993392"/>
              </a:xfrm>
              <a:prstGeom prst="rect">
                <a:avLst/>
              </a:prstGeom>
            </p:spPr>
          </p:pic>
          <p:pic>
            <p:nvPicPr>
              <p:cNvPr id="12" name="Picture 11">
                <a:extLst>
                  <a:ext uri="{FF2B5EF4-FFF2-40B4-BE49-F238E27FC236}">
                    <a16:creationId xmlns="" xmlns:a16="http://schemas.microsoft.com/office/drawing/2014/main" id="{EF6CDC62-3604-784E-8CCC-E2A3BFC33D1E}"/>
                  </a:ext>
                </a:extLst>
              </p:cNvPr>
              <p:cNvPicPr>
                <a:picLocks/>
              </p:cNvPicPr>
              <p:nvPr/>
            </p:nvPicPr>
            <p:blipFill rotWithShape="1">
              <a:blip r:embed="rId4"/>
              <a:srcRect l="23346" t="4465" r="25731" b="15640"/>
              <a:stretch/>
            </p:blipFill>
            <p:spPr>
              <a:xfrm>
                <a:off x="8179880" y="1862068"/>
                <a:ext cx="1993391" cy="1991475"/>
              </a:xfrm>
              <a:prstGeom prst="rect">
                <a:avLst/>
              </a:prstGeom>
            </p:spPr>
          </p:pic>
        </p:grpSp>
        <p:pic>
          <p:nvPicPr>
            <p:cNvPr id="14" name="Picture 13">
              <a:extLst>
                <a:ext uri="{FF2B5EF4-FFF2-40B4-BE49-F238E27FC236}">
                  <a16:creationId xmlns="" xmlns:a16="http://schemas.microsoft.com/office/drawing/2014/main" id="{B50FEED1-F4F9-8242-915F-629418DDA367}"/>
                </a:ext>
              </a:extLst>
            </p:cNvPr>
            <p:cNvPicPr>
              <a:picLocks/>
            </p:cNvPicPr>
            <p:nvPr/>
          </p:nvPicPr>
          <p:blipFill rotWithShape="1">
            <a:blip r:embed="rId5"/>
            <a:srcRect l="12659" r="13714"/>
            <a:stretch/>
          </p:blipFill>
          <p:spPr>
            <a:xfrm>
              <a:off x="7576366" y="2647950"/>
              <a:ext cx="1545336" cy="1544248"/>
            </a:xfrm>
            <a:prstGeom prst="rect">
              <a:avLst/>
            </a:prstGeom>
          </p:spPr>
        </p:pic>
      </p:grpSp>
    </p:spTree>
    <p:extLst>
      <p:ext uri="{BB962C8B-B14F-4D97-AF65-F5344CB8AC3E}">
        <p14:creationId xmlns:p14="http://schemas.microsoft.com/office/powerpoint/2010/main" val="2486232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771" y="228614"/>
            <a:ext cx="10236760" cy="685786"/>
          </a:xfrm>
        </p:spPr>
        <p:txBody>
          <a:bodyPr>
            <a:noAutofit/>
          </a:bodyPr>
          <a:lstStyle/>
          <a:p>
            <a:r>
              <a:rPr lang="en-US" sz="3700" dirty="0" smtClean="0"/>
              <a:t>ASA Biopharm Safety Monitoring Working Group</a:t>
            </a:r>
            <a:endParaRPr lang="en-US" sz="3700" dirty="0"/>
          </a:p>
        </p:txBody>
      </p:sp>
      <p:sp>
        <p:nvSpPr>
          <p:cNvPr id="5" name="Slide Number Placeholder 4"/>
          <p:cNvSpPr>
            <a:spLocks noGrp="1"/>
          </p:cNvSpPr>
          <p:nvPr>
            <p:ph type="sldNum" sz="quarter" idx="12"/>
          </p:nvPr>
        </p:nvSpPr>
        <p:spPr>
          <a:xfrm>
            <a:off x="3656648" y="6499839"/>
            <a:ext cx="2640912" cy="365760"/>
          </a:xfrm>
        </p:spPr>
        <p:txBody>
          <a:bodyPr/>
          <a:lstStyle/>
          <a:p>
            <a:fld id="{0C118922-4E1B-4BEA-90A0-46999C2A491C}" type="slidenum">
              <a:rPr lang="en-US" smtClean="0">
                <a:solidFill>
                  <a:srgbClr val="1F497D"/>
                </a:solidFill>
              </a:rPr>
              <a:pPr/>
              <a:t>2</a:t>
            </a:fld>
            <a:endParaRPr lang="en-US" dirty="0">
              <a:solidFill>
                <a:srgbClr val="1F497D"/>
              </a:solidFill>
            </a:endParaRPr>
          </a:p>
        </p:txBody>
      </p:sp>
      <p:sp>
        <p:nvSpPr>
          <p:cNvPr id="3" name="Content Placeholder 2"/>
          <p:cNvSpPr>
            <a:spLocks noGrp="1"/>
          </p:cNvSpPr>
          <p:nvPr>
            <p:ph sz="quarter" idx="2"/>
          </p:nvPr>
        </p:nvSpPr>
        <p:spPr>
          <a:xfrm>
            <a:off x="609600" y="1034149"/>
            <a:ext cx="4114799" cy="5427301"/>
          </a:xfrm>
        </p:spPr>
        <p:txBody>
          <a:bodyPr>
            <a:noAutofit/>
          </a:bodyPr>
          <a:lstStyle/>
          <a:p>
            <a:pPr marL="0" indent="0">
              <a:lnSpc>
                <a:spcPct val="150000"/>
              </a:lnSpc>
              <a:spcBef>
                <a:spcPts val="0"/>
              </a:spcBef>
              <a:buNone/>
            </a:pPr>
            <a:r>
              <a:rPr lang="en-US" sz="1600" b="1" dirty="0"/>
              <a:t>Interdisciplinary Safety </a:t>
            </a:r>
            <a:r>
              <a:rPr lang="en-US" sz="1600" b="1" dirty="0" smtClean="0"/>
              <a:t>Evaluation</a:t>
            </a:r>
            <a:r>
              <a:rPr lang="en-US" sz="1600" baseline="30000" dirty="0"/>
              <a:t> †</a:t>
            </a:r>
            <a:endParaRPr lang="en-US" sz="1600" b="1" dirty="0"/>
          </a:p>
          <a:p>
            <a:pPr>
              <a:lnSpc>
                <a:spcPct val="100000"/>
              </a:lnSpc>
              <a:spcBef>
                <a:spcPts val="0"/>
              </a:spcBef>
            </a:pPr>
            <a:r>
              <a:rPr lang="en-US" sz="1400" b="1" dirty="0"/>
              <a:t>Greg Ball </a:t>
            </a:r>
            <a:r>
              <a:rPr lang="en-US" sz="1400" b="1" dirty="0" smtClean="0"/>
              <a:t>(co-lead</a:t>
            </a:r>
            <a:r>
              <a:rPr lang="en-US" sz="1400" b="1" dirty="0"/>
              <a:t>, Merck)</a:t>
            </a:r>
          </a:p>
          <a:p>
            <a:pPr>
              <a:lnSpc>
                <a:spcPct val="100000"/>
              </a:lnSpc>
              <a:spcBef>
                <a:spcPts val="0"/>
              </a:spcBef>
            </a:pPr>
            <a:r>
              <a:rPr lang="en-US" sz="1400" dirty="0"/>
              <a:t>Amit Bhattacharyya (ACI Clinical)</a:t>
            </a:r>
          </a:p>
          <a:p>
            <a:pPr>
              <a:lnSpc>
                <a:spcPct val="100000"/>
              </a:lnSpc>
              <a:spcBef>
                <a:spcPts val="0"/>
              </a:spcBef>
            </a:pPr>
            <a:r>
              <a:rPr lang="en-US" sz="1400" b="1" dirty="0"/>
              <a:t>Jim Buchanan </a:t>
            </a:r>
            <a:r>
              <a:rPr lang="en-US" sz="1400" b="1" dirty="0" smtClean="0"/>
              <a:t>(co-lead, </a:t>
            </a:r>
            <a:r>
              <a:rPr lang="en-US" sz="1400" b="1" dirty="0" err="1" smtClean="0"/>
              <a:t>Covilance</a:t>
            </a:r>
            <a:r>
              <a:rPr lang="en-US" sz="1400" b="1" dirty="0" smtClean="0"/>
              <a:t> </a:t>
            </a:r>
            <a:r>
              <a:rPr lang="en-US" sz="1400" b="1" dirty="0"/>
              <a:t>LLC)*</a:t>
            </a:r>
          </a:p>
          <a:p>
            <a:pPr>
              <a:lnSpc>
                <a:spcPct val="100000"/>
              </a:lnSpc>
              <a:spcBef>
                <a:spcPts val="0"/>
              </a:spcBef>
            </a:pPr>
            <a:r>
              <a:rPr lang="en-US" sz="1400" dirty="0"/>
              <a:t>Brian Cohen (ACI Clinical)</a:t>
            </a:r>
            <a:r>
              <a:rPr lang="en-US" sz="1400" baseline="30000" dirty="0"/>
              <a:t>∆</a:t>
            </a:r>
          </a:p>
          <a:p>
            <a:pPr>
              <a:lnSpc>
                <a:spcPct val="100000"/>
              </a:lnSpc>
              <a:spcBef>
                <a:spcPts val="0"/>
              </a:spcBef>
            </a:pPr>
            <a:r>
              <a:rPr lang="en-US" sz="1400" b="1" dirty="0"/>
              <a:t>Susan Duke </a:t>
            </a:r>
            <a:r>
              <a:rPr lang="en-US" sz="1400" b="1" dirty="0" smtClean="0"/>
              <a:t>(co-lead</a:t>
            </a:r>
            <a:r>
              <a:rPr lang="en-US" sz="1400" b="1" dirty="0"/>
              <a:t>, FDA)</a:t>
            </a:r>
          </a:p>
          <a:p>
            <a:pPr>
              <a:lnSpc>
                <a:spcPct val="100000"/>
              </a:lnSpc>
              <a:spcBef>
                <a:spcPts val="0"/>
              </a:spcBef>
            </a:pPr>
            <a:r>
              <a:rPr lang="en-US" sz="1400" dirty="0"/>
              <a:t>Michael Fries (CSL Behring)</a:t>
            </a:r>
          </a:p>
          <a:p>
            <a:pPr>
              <a:lnSpc>
                <a:spcPct val="100000"/>
              </a:lnSpc>
              <a:spcBef>
                <a:spcPts val="0"/>
              </a:spcBef>
            </a:pPr>
            <a:r>
              <a:rPr lang="en-US" sz="1400" dirty="0"/>
              <a:t>Mary Furnari (Celgene)*</a:t>
            </a:r>
          </a:p>
          <a:p>
            <a:pPr>
              <a:lnSpc>
                <a:spcPct val="100000"/>
              </a:lnSpc>
              <a:spcBef>
                <a:spcPts val="0"/>
              </a:spcBef>
            </a:pPr>
            <a:r>
              <a:rPr lang="en-US" sz="1400" dirty="0"/>
              <a:t>Robert (Mac) Gordon (Janssen)</a:t>
            </a:r>
          </a:p>
          <a:p>
            <a:pPr>
              <a:lnSpc>
                <a:spcPct val="100000"/>
              </a:lnSpc>
              <a:spcBef>
                <a:spcPts val="0"/>
              </a:spcBef>
            </a:pPr>
            <a:r>
              <a:rPr lang="en-US" sz="1400" dirty="0" smtClean="0"/>
              <a:t>Frank </a:t>
            </a:r>
            <a:r>
              <a:rPr lang="en-US" sz="1400" dirty="0"/>
              <a:t>Harrell (Vanderbilt)</a:t>
            </a:r>
            <a:r>
              <a:rPr lang="en-US" sz="1400" baseline="30000" dirty="0"/>
              <a:t>∆</a:t>
            </a:r>
          </a:p>
          <a:p>
            <a:pPr>
              <a:lnSpc>
                <a:spcPct val="100000"/>
              </a:lnSpc>
              <a:spcBef>
                <a:spcPts val="0"/>
              </a:spcBef>
            </a:pPr>
            <a:r>
              <a:rPr lang="en-US" sz="1400" dirty="0"/>
              <a:t>Barbara Hendrickson</a:t>
            </a:r>
            <a:r>
              <a:rPr lang="en-US" sz="1400" baseline="30000" dirty="0"/>
              <a:t> </a:t>
            </a:r>
            <a:r>
              <a:rPr lang="en-US" sz="1400" dirty="0"/>
              <a:t>(AbbVie)*</a:t>
            </a:r>
          </a:p>
          <a:p>
            <a:pPr>
              <a:lnSpc>
                <a:spcPct val="100000"/>
              </a:lnSpc>
              <a:spcBef>
                <a:spcPts val="0"/>
              </a:spcBef>
            </a:pPr>
            <a:r>
              <a:rPr lang="en-US" sz="1400" dirty="0" err="1"/>
              <a:t>Rebbeca</a:t>
            </a:r>
            <a:r>
              <a:rPr lang="en-US" sz="1400" dirty="0"/>
              <a:t> Krouse (Rho)</a:t>
            </a:r>
            <a:r>
              <a:rPr lang="en-US" sz="1400" baseline="30000" dirty="0"/>
              <a:t>∆</a:t>
            </a:r>
          </a:p>
          <a:p>
            <a:pPr>
              <a:lnSpc>
                <a:spcPct val="100000"/>
              </a:lnSpc>
              <a:spcBef>
                <a:spcPts val="0"/>
              </a:spcBef>
            </a:pPr>
            <a:r>
              <a:rPr lang="en-US" sz="1400" dirty="0"/>
              <a:t>Juergen Kuebler (</a:t>
            </a:r>
            <a:r>
              <a:rPr lang="en-US" sz="1400" dirty="0" err="1"/>
              <a:t>Qscicon</a:t>
            </a:r>
            <a:r>
              <a:rPr lang="en-US" sz="1400" dirty="0" smtClean="0"/>
              <a:t>)</a:t>
            </a:r>
          </a:p>
          <a:p>
            <a:pPr>
              <a:lnSpc>
                <a:spcPct val="100000"/>
              </a:lnSpc>
              <a:spcBef>
                <a:spcPts val="0"/>
              </a:spcBef>
            </a:pPr>
            <a:r>
              <a:rPr lang="en-US" sz="1400" dirty="0" smtClean="0"/>
              <a:t>Raffael Kurek (Lilly)</a:t>
            </a:r>
            <a:endParaRPr lang="en-US" sz="1400" dirty="0"/>
          </a:p>
          <a:p>
            <a:pPr>
              <a:lnSpc>
                <a:spcPct val="100000"/>
              </a:lnSpc>
              <a:spcBef>
                <a:spcPts val="0"/>
              </a:spcBef>
            </a:pPr>
            <a:r>
              <a:rPr lang="en-US" sz="1400" b="1" dirty="0"/>
              <a:t>Mengchun Li </a:t>
            </a:r>
            <a:r>
              <a:rPr lang="en-US" sz="1400" b="1" dirty="0" smtClean="0"/>
              <a:t>(co-lead, TB </a:t>
            </a:r>
            <a:r>
              <a:rPr lang="en-US" sz="1400" b="1" dirty="0"/>
              <a:t>Alliance)*</a:t>
            </a:r>
          </a:p>
          <a:p>
            <a:pPr>
              <a:lnSpc>
                <a:spcPct val="100000"/>
              </a:lnSpc>
              <a:spcBef>
                <a:spcPts val="0"/>
              </a:spcBef>
            </a:pPr>
            <a:r>
              <a:rPr lang="en-US" sz="1400" dirty="0"/>
              <a:t>Dennis O’Brien (</a:t>
            </a:r>
            <a:r>
              <a:rPr lang="en-US" sz="1400" dirty="0" smtClean="0"/>
              <a:t>Boehringer-Ingelheim)*</a:t>
            </a:r>
            <a:endParaRPr lang="en-US" sz="1400" dirty="0"/>
          </a:p>
          <a:p>
            <a:pPr>
              <a:lnSpc>
                <a:spcPct val="100000"/>
              </a:lnSpc>
              <a:spcBef>
                <a:spcPts val="0"/>
              </a:spcBef>
            </a:pPr>
            <a:r>
              <a:rPr lang="en-US" sz="1400" dirty="0"/>
              <a:t>Jonathan Seltzer (ACI Clinical)*</a:t>
            </a:r>
          </a:p>
          <a:p>
            <a:pPr>
              <a:lnSpc>
                <a:spcPct val="100000"/>
              </a:lnSpc>
              <a:spcBef>
                <a:spcPts val="0"/>
              </a:spcBef>
            </a:pPr>
            <a:r>
              <a:rPr lang="en-US" sz="1400" dirty="0"/>
              <a:t>Mat Soukup (FDA)</a:t>
            </a:r>
            <a:r>
              <a:rPr lang="en-US" sz="1400" baseline="30000" dirty="0"/>
              <a:t>∆</a:t>
            </a:r>
          </a:p>
          <a:p>
            <a:pPr>
              <a:lnSpc>
                <a:spcPct val="100000"/>
              </a:lnSpc>
              <a:spcBef>
                <a:spcPts val="0"/>
              </a:spcBef>
            </a:pPr>
            <a:r>
              <a:rPr lang="en-US" sz="1400" dirty="0"/>
              <a:t>Sheryl Treichel (Amgen)</a:t>
            </a:r>
          </a:p>
          <a:p>
            <a:pPr>
              <a:lnSpc>
                <a:spcPct val="100000"/>
              </a:lnSpc>
              <a:spcBef>
                <a:spcPts val="0"/>
              </a:spcBef>
            </a:pPr>
            <a:r>
              <a:rPr lang="en-US" sz="1400" dirty="0" smtClean="0"/>
              <a:t>Lothar </a:t>
            </a:r>
            <a:r>
              <a:rPr lang="en-US" sz="1400" dirty="0"/>
              <a:t>Tremmel (CSL Behring)</a:t>
            </a:r>
          </a:p>
          <a:p>
            <a:pPr>
              <a:lnSpc>
                <a:spcPct val="100000"/>
              </a:lnSpc>
              <a:spcBef>
                <a:spcPts val="0"/>
              </a:spcBef>
            </a:pPr>
            <a:r>
              <a:rPr lang="en-US" sz="1400" dirty="0"/>
              <a:t>Wenquan Wang (Sanofi)</a:t>
            </a:r>
          </a:p>
          <a:p>
            <a:pPr>
              <a:lnSpc>
                <a:spcPct val="100000"/>
              </a:lnSpc>
              <a:spcBef>
                <a:spcPts val="0"/>
              </a:spcBef>
            </a:pPr>
            <a:r>
              <a:rPr lang="en-US" sz="1400" dirty="0" smtClean="0"/>
              <a:t>William </a:t>
            </a:r>
            <a:r>
              <a:rPr lang="en-US" sz="1400" dirty="0"/>
              <a:t>Wang (Merck)</a:t>
            </a:r>
          </a:p>
          <a:p>
            <a:pPr>
              <a:lnSpc>
                <a:spcPct val="100000"/>
              </a:lnSpc>
              <a:spcBef>
                <a:spcPts val="0"/>
              </a:spcBef>
            </a:pPr>
            <a:r>
              <a:rPr lang="en-US" sz="1400" dirty="0"/>
              <a:t>Jeremy Wildfire (Rho)∆</a:t>
            </a:r>
          </a:p>
          <a:p>
            <a:pPr>
              <a:lnSpc>
                <a:spcPct val="100000"/>
              </a:lnSpc>
              <a:spcBef>
                <a:spcPts val="0"/>
              </a:spcBef>
            </a:pPr>
            <a:r>
              <a:rPr lang="en-US" sz="1400" dirty="0" smtClean="0"/>
              <a:t>Eugene </a:t>
            </a:r>
            <a:r>
              <a:rPr lang="en-US" sz="1400" dirty="0"/>
              <a:t>Zalmover </a:t>
            </a:r>
            <a:r>
              <a:rPr lang="en-US" sz="1400" dirty="0" smtClean="0"/>
              <a:t>(Sanofi)*</a:t>
            </a:r>
            <a:endParaRPr lang="en-US" sz="1400" dirty="0"/>
          </a:p>
        </p:txBody>
      </p:sp>
      <p:sp>
        <p:nvSpPr>
          <p:cNvPr id="4" name="Content Placeholder 3"/>
          <p:cNvSpPr>
            <a:spLocks noGrp="1"/>
          </p:cNvSpPr>
          <p:nvPr>
            <p:ph sz="quarter" idx="4"/>
          </p:nvPr>
        </p:nvSpPr>
        <p:spPr>
          <a:xfrm>
            <a:off x="4506689" y="1132115"/>
            <a:ext cx="3886200" cy="4532086"/>
          </a:xfrm>
        </p:spPr>
        <p:txBody>
          <a:bodyPr>
            <a:noAutofit/>
          </a:bodyPr>
          <a:lstStyle/>
          <a:p>
            <a:pPr marL="0" indent="0">
              <a:buNone/>
            </a:pPr>
            <a:r>
              <a:rPr lang="en-US" sz="1600" b="1" dirty="0"/>
              <a:t>Statistical Methodology</a:t>
            </a:r>
          </a:p>
          <a:p>
            <a:pPr>
              <a:lnSpc>
                <a:spcPct val="150000"/>
              </a:lnSpc>
              <a:spcBef>
                <a:spcPts val="0"/>
              </a:spcBef>
            </a:pPr>
            <a:r>
              <a:rPr lang="en-US" sz="1400" dirty="0"/>
              <a:t>Michael Colopy (UCB)</a:t>
            </a:r>
          </a:p>
          <a:p>
            <a:pPr>
              <a:lnSpc>
                <a:spcPct val="150000"/>
              </a:lnSpc>
              <a:spcBef>
                <a:spcPts val="0"/>
              </a:spcBef>
            </a:pPr>
            <a:r>
              <a:rPr lang="en-US" sz="1400" dirty="0" smtClean="0"/>
              <a:t>Rositsa </a:t>
            </a:r>
            <a:r>
              <a:rPr lang="en-US" sz="1400" dirty="0"/>
              <a:t>Dimova (FDA)</a:t>
            </a:r>
          </a:p>
          <a:p>
            <a:pPr>
              <a:lnSpc>
                <a:spcPct val="150000"/>
              </a:lnSpc>
              <a:spcBef>
                <a:spcPts val="0"/>
              </a:spcBef>
            </a:pPr>
            <a:r>
              <a:rPr lang="en-US" sz="1400" dirty="0"/>
              <a:t>Michael Fries (CSL Behring)</a:t>
            </a:r>
          </a:p>
          <a:p>
            <a:pPr>
              <a:lnSpc>
                <a:spcPct val="150000"/>
              </a:lnSpc>
              <a:spcBef>
                <a:spcPts val="0"/>
              </a:spcBef>
            </a:pPr>
            <a:r>
              <a:rPr lang="en-US" sz="1400" dirty="0"/>
              <a:t>Lan Huang (FDA)</a:t>
            </a:r>
          </a:p>
          <a:p>
            <a:pPr>
              <a:lnSpc>
                <a:spcPct val="150000"/>
              </a:lnSpc>
              <a:spcBef>
                <a:spcPts val="0"/>
              </a:spcBef>
            </a:pPr>
            <a:r>
              <a:rPr lang="en-US" sz="1400" b="1" dirty="0"/>
              <a:t>Judy Li </a:t>
            </a:r>
            <a:r>
              <a:rPr lang="en-US" sz="1400" b="1" dirty="0" smtClean="0"/>
              <a:t>(co-chair, co-lead</a:t>
            </a:r>
            <a:r>
              <a:rPr lang="en-US" sz="1400" b="1" dirty="0"/>
              <a:t>, </a:t>
            </a:r>
            <a:r>
              <a:rPr lang="en-US" sz="1400" b="1" dirty="0" smtClean="0"/>
              <a:t>Celgene)</a:t>
            </a:r>
            <a:endParaRPr lang="en-US" sz="1400" b="1" dirty="0"/>
          </a:p>
          <a:p>
            <a:pPr>
              <a:lnSpc>
                <a:spcPct val="150000"/>
              </a:lnSpc>
              <a:spcBef>
                <a:spcPts val="0"/>
              </a:spcBef>
            </a:pPr>
            <a:r>
              <a:rPr lang="en-US" sz="1400" b="1" dirty="0"/>
              <a:t>Melvin Munsaka </a:t>
            </a:r>
            <a:r>
              <a:rPr lang="en-US" sz="1400" b="1" dirty="0" smtClean="0"/>
              <a:t>(co-lead, AbbVie</a:t>
            </a:r>
            <a:r>
              <a:rPr lang="en-US" sz="1400" b="1" dirty="0"/>
              <a:t>)</a:t>
            </a:r>
          </a:p>
          <a:p>
            <a:pPr>
              <a:lnSpc>
                <a:spcPct val="150000"/>
              </a:lnSpc>
              <a:spcBef>
                <a:spcPts val="0"/>
              </a:spcBef>
            </a:pPr>
            <a:r>
              <a:rPr lang="en-US" sz="1400" dirty="0"/>
              <a:t>Satrajit Roychoudhury (Pfizer)</a:t>
            </a:r>
          </a:p>
          <a:p>
            <a:pPr>
              <a:lnSpc>
                <a:spcPct val="150000"/>
              </a:lnSpc>
              <a:spcBef>
                <a:spcPts val="0"/>
              </a:spcBef>
            </a:pPr>
            <a:r>
              <a:rPr lang="en-US" sz="1400" dirty="0"/>
              <a:t>Matilde Sanchez-Kam (FDA)</a:t>
            </a:r>
          </a:p>
          <a:p>
            <a:pPr>
              <a:lnSpc>
                <a:spcPct val="150000"/>
              </a:lnSpc>
              <a:spcBef>
                <a:spcPts val="0"/>
              </a:spcBef>
            </a:pPr>
            <a:r>
              <a:rPr lang="en-US" sz="1400" dirty="0"/>
              <a:t>Sourav Santra (Cytel)</a:t>
            </a:r>
          </a:p>
          <a:p>
            <a:pPr>
              <a:lnSpc>
                <a:spcPct val="150000"/>
              </a:lnSpc>
              <a:spcBef>
                <a:spcPts val="0"/>
              </a:spcBef>
            </a:pPr>
            <a:r>
              <a:rPr lang="en-US" sz="1400" dirty="0"/>
              <a:t>Wenquan Wang (Sanofi)</a:t>
            </a:r>
          </a:p>
          <a:p>
            <a:pPr>
              <a:lnSpc>
                <a:spcPct val="150000"/>
              </a:lnSpc>
              <a:spcBef>
                <a:spcPts val="0"/>
              </a:spcBef>
            </a:pPr>
            <a:r>
              <a:rPr lang="en-US" sz="1400" dirty="0"/>
              <a:t>William Wang (Merck)</a:t>
            </a:r>
          </a:p>
          <a:p>
            <a:pPr>
              <a:lnSpc>
                <a:spcPct val="150000"/>
              </a:lnSpc>
              <a:spcBef>
                <a:spcPts val="0"/>
              </a:spcBef>
            </a:pPr>
            <a:r>
              <a:rPr lang="en-US" sz="1400" dirty="0"/>
              <a:t>Brian Waterhouse (AbbVie)</a:t>
            </a:r>
          </a:p>
          <a:p>
            <a:pPr>
              <a:lnSpc>
                <a:spcPct val="150000"/>
              </a:lnSpc>
              <a:spcBef>
                <a:spcPts val="0"/>
              </a:spcBef>
            </a:pPr>
            <a:r>
              <a:rPr lang="en-US" sz="1400" dirty="0"/>
              <a:t>Sammy Yuan (Merck)</a:t>
            </a:r>
          </a:p>
          <a:p>
            <a:pPr>
              <a:lnSpc>
                <a:spcPct val="150000"/>
              </a:lnSpc>
              <a:spcBef>
                <a:spcPts val="0"/>
              </a:spcBef>
            </a:pPr>
            <a:r>
              <a:rPr lang="en-US" sz="1400" dirty="0"/>
              <a:t>Kefei Zhou (Theravance)</a:t>
            </a:r>
          </a:p>
          <a:p>
            <a:pPr>
              <a:lnSpc>
                <a:spcPct val="150000"/>
              </a:lnSpc>
              <a:spcBef>
                <a:spcPts val="0"/>
              </a:spcBef>
            </a:pPr>
            <a:endParaRPr lang="en-US" sz="1500" dirty="0"/>
          </a:p>
          <a:p>
            <a:pPr>
              <a:lnSpc>
                <a:spcPct val="150000"/>
              </a:lnSpc>
              <a:spcBef>
                <a:spcPts val="0"/>
              </a:spcBef>
            </a:pPr>
            <a:endParaRPr lang="en-US" sz="1500" dirty="0"/>
          </a:p>
        </p:txBody>
      </p:sp>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63648" y="76211"/>
            <a:ext cx="1542790" cy="1142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506688" y="5969001"/>
            <a:ext cx="7072700" cy="861748"/>
          </a:xfrm>
          <a:prstGeom prst="rect">
            <a:avLst/>
          </a:prstGeom>
          <a:noFill/>
        </p:spPr>
        <p:txBody>
          <a:bodyPr wrap="square" lIns="121893" tIns="60947" rIns="121893" bIns="60947" rtlCol="0">
            <a:spAutoFit/>
          </a:bodyPr>
          <a:lstStyle/>
          <a:p>
            <a:pPr algn="ctr" defTabSz="1218936">
              <a:lnSpc>
                <a:spcPct val="150000"/>
              </a:lnSpc>
            </a:pPr>
            <a:r>
              <a:rPr lang="en-US" sz="1600" dirty="0">
                <a:solidFill>
                  <a:srgbClr val="000000"/>
                </a:solidFill>
              </a:rPr>
              <a:t>† </a:t>
            </a:r>
            <a:r>
              <a:rPr lang="en-US" sz="1600" dirty="0" smtClean="0">
                <a:solidFill>
                  <a:srgbClr val="000000"/>
                </a:solidFill>
              </a:rPr>
              <a:t>DIA-ASA  scientific working group:</a:t>
            </a:r>
          </a:p>
          <a:p>
            <a:pPr algn="ctr" defTabSz="1218936">
              <a:lnSpc>
                <a:spcPct val="150000"/>
              </a:lnSpc>
            </a:pPr>
            <a:r>
              <a:rPr lang="en-US" sz="1600" dirty="0" smtClean="0">
                <a:solidFill>
                  <a:srgbClr val="000000"/>
                </a:solidFill>
              </a:rPr>
              <a:t>* Clinical scientists, </a:t>
            </a:r>
            <a:r>
              <a:rPr lang="en-US" sz="1600" dirty="0">
                <a:solidFill>
                  <a:srgbClr val="000000"/>
                </a:solidFill>
              </a:rPr>
              <a:t>∆ Safety graphics taskforce</a:t>
            </a:r>
          </a:p>
        </p:txBody>
      </p:sp>
      <p:sp>
        <p:nvSpPr>
          <p:cNvPr id="12" name="Content Placeholder 3"/>
          <p:cNvSpPr txBox="1">
            <a:spLocks/>
          </p:cNvSpPr>
          <p:nvPr/>
        </p:nvSpPr>
        <p:spPr>
          <a:xfrm>
            <a:off x="7946572" y="1132113"/>
            <a:ext cx="3835960" cy="5007429"/>
          </a:xfrm>
          <a:prstGeom prst="rect">
            <a:avLst/>
          </a:prstGeom>
        </p:spPr>
        <p:txBody>
          <a:bodyPr vert="horz" lIns="121893" tIns="60947" rIns="121893" bIns="60947">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defTabSz="1218936">
              <a:buClr>
                <a:srgbClr val="4F81BD"/>
              </a:buClr>
              <a:buFont typeface="Wingdings 3"/>
              <a:buNone/>
            </a:pPr>
            <a:r>
              <a:rPr lang="en-US" sz="1600" b="1" dirty="0">
                <a:solidFill>
                  <a:prstClr val="black"/>
                </a:solidFill>
              </a:rPr>
              <a:t>Bridging </a:t>
            </a:r>
            <a:r>
              <a:rPr lang="en-US" sz="1600" b="1" dirty="0" smtClean="0">
                <a:solidFill>
                  <a:prstClr val="black"/>
                </a:solidFill>
              </a:rPr>
              <a:t>Real World Evidence </a:t>
            </a:r>
            <a:r>
              <a:rPr lang="en-US" sz="1600" b="1" dirty="0">
                <a:solidFill>
                  <a:prstClr val="black"/>
                </a:solidFill>
              </a:rPr>
              <a:t>and </a:t>
            </a:r>
            <a:r>
              <a:rPr lang="en-US" sz="1600" b="1" dirty="0" smtClean="0">
                <a:solidFill>
                  <a:prstClr val="black"/>
                </a:solidFill>
              </a:rPr>
              <a:t>Randomized Controlled Trials</a:t>
            </a:r>
            <a:endParaRPr lang="en-US" sz="1600" b="1" dirty="0">
              <a:solidFill>
                <a:prstClr val="black"/>
              </a:solidFill>
            </a:endParaRP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Dimitri Bennett (Takeda)</a:t>
            </a:r>
          </a:p>
          <a:p>
            <a:pPr marL="243787" indent="-243787" defTabSz="1218936">
              <a:lnSpc>
                <a:spcPct val="160000"/>
              </a:lnSpc>
              <a:spcBef>
                <a:spcPts val="0"/>
              </a:spcBef>
              <a:buClr>
                <a:srgbClr val="00877C"/>
              </a:buClr>
              <a:buFont typeface="Arial" pitchFamily="34" charset="0"/>
              <a:buChar char="•"/>
            </a:pPr>
            <a:r>
              <a:rPr lang="en-US" sz="1400" b="1" dirty="0">
                <a:solidFill>
                  <a:srgbClr val="000000"/>
                </a:solidFill>
              </a:rPr>
              <a:t>Rima Izem (co-lead, FDA)</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Judy Li (</a:t>
            </a:r>
            <a:r>
              <a:rPr lang="en-US" sz="1400" dirty="0" smtClean="0">
                <a:solidFill>
                  <a:srgbClr val="000000"/>
                </a:solidFill>
              </a:rPr>
              <a:t>Regeneron</a:t>
            </a:r>
            <a:r>
              <a:rPr lang="en-US" sz="1400" dirty="0">
                <a:solidFill>
                  <a:srgbClr val="000000"/>
                </a:solidFill>
              </a:rPr>
              <a:t>)</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Li An Lin (Merck)</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Yong Ma (FDA, CDER)</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Olga Marchenko (Bayer)</a:t>
            </a:r>
            <a:endParaRPr lang="en-US" sz="1400" dirty="0">
              <a:solidFill>
                <a:srgbClr val="000000"/>
              </a:solidFill>
              <a:hlinkClick r:id="rId4"/>
            </a:endParaRP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Melvin Munsaka, (</a:t>
            </a:r>
            <a:r>
              <a:rPr lang="en-US" sz="1400" dirty="0" smtClean="0">
                <a:solidFill>
                  <a:srgbClr val="000000"/>
                </a:solidFill>
              </a:rPr>
              <a:t>Abbie</a:t>
            </a:r>
            <a:r>
              <a:rPr lang="en-US" sz="1400" dirty="0">
                <a:solidFill>
                  <a:srgbClr val="000000"/>
                </a:solidFill>
              </a:rPr>
              <a:t>)</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Krishan Singh (GSK)</a:t>
            </a:r>
          </a:p>
          <a:p>
            <a:pPr marL="243787" indent="-243787" defTabSz="1218936">
              <a:lnSpc>
                <a:spcPct val="160000"/>
              </a:lnSpc>
              <a:spcBef>
                <a:spcPts val="0"/>
              </a:spcBef>
              <a:buClr>
                <a:srgbClr val="00877C"/>
              </a:buClr>
              <a:buFont typeface="Arial" pitchFamily="34" charset="0"/>
              <a:buChar char="•"/>
            </a:pPr>
            <a:r>
              <a:rPr lang="en-US" sz="1400" b="1" dirty="0">
                <a:solidFill>
                  <a:srgbClr val="000000"/>
                </a:solidFill>
              </a:rPr>
              <a:t>William Wang </a:t>
            </a:r>
            <a:r>
              <a:rPr lang="en-US" sz="1400" b="1" dirty="0" smtClean="0">
                <a:solidFill>
                  <a:srgbClr val="000000"/>
                </a:solidFill>
              </a:rPr>
              <a:t>(co-chair, co-lead</a:t>
            </a:r>
            <a:r>
              <a:rPr lang="en-US" sz="1400" b="1" dirty="0">
                <a:solidFill>
                  <a:srgbClr val="000000"/>
                </a:solidFill>
              </a:rPr>
              <a:t>, Merck)</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Ed Whalen (Pfizer)</a:t>
            </a:r>
          </a:p>
          <a:p>
            <a:pPr marL="243787" indent="-243787" defTabSz="1218936">
              <a:lnSpc>
                <a:spcPct val="160000"/>
              </a:lnSpc>
              <a:spcBef>
                <a:spcPts val="0"/>
              </a:spcBef>
              <a:buClr>
                <a:srgbClr val="00877C"/>
              </a:buClr>
              <a:buFont typeface="Arial" pitchFamily="34" charset="0"/>
              <a:buChar char="•"/>
            </a:pPr>
            <a:r>
              <a:rPr lang="en-US" sz="1400" dirty="0">
                <a:solidFill>
                  <a:srgbClr val="000000"/>
                </a:solidFill>
              </a:rPr>
              <a:t>Richard Zink (SAS/JMP)</a:t>
            </a:r>
          </a:p>
          <a:p>
            <a:pPr defTabSz="1218936">
              <a:buClr>
                <a:srgbClr val="4F81BD"/>
              </a:buClr>
            </a:pPr>
            <a:endParaRPr lang="en-US" sz="2100" dirty="0">
              <a:solidFill>
                <a:prstClr val="black"/>
              </a:solidFill>
            </a:endParaRPr>
          </a:p>
          <a:p>
            <a:pPr defTabSz="1218936">
              <a:buClr>
                <a:srgbClr val="4F81BD"/>
              </a:buClr>
            </a:pPr>
            <a:endParaRPr lang="en-US" sz="2100" dirty="0">
              <a:solidFill>
                <a:prstClr val="black"/>
              </a:solidFill>
            </a:endParaRPr>
          </a:p>
        </p:txBody>
      </p:sp>
    </p:spTree>
    <p:extLst>
      <p:ext uri="{BB962C8B-B14F-4D97-AF65-F5344CB8AC3E}">
        <p14:creationId xmlns:p14="http://schemas.microsoft.com/office/powerpoint/2010/main" val="3543983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t>FDA IND Safety Reporting Final </a:t>
            </a:r>
            <a:r>
              <a:rPr lang="en-US" dirty="0" smtClean="0"/>
              <a:t>Rule</a:t>
            </a:r>
            <a:endParaRPr lang="en-US" dirty="0"/>
          </a:p>
          <a:p>
            <a:pPr marL="228600" indent="-228600"/>
            <a:r>
              <a:rPr lang="en-US" dirty="0" smtClean="0"/>
              <a:t>The Spirit of the Final Rule</a:t>
            </a:r>
          </a:p>
          <a:p>
            <a:pPr lvl="1">
              <a:spcBef>
                <a:spcPts val="600"/>
              </a:spcBef>
            </a:pPr>
            <a:r>
              <a:rPr lang="en-US" sz="2000" dirty="0"/>
              <a:t>Developmental Safety Management </a:t>
            </a:r>
            <a:r>
              <a:rPr lang="en-US" sz="2000" dirty="0" smtClean="0"/>
              <a:t>Team</a:t>
            </a:r>
            <a:endParaRPr lang="en-US" sz="2000" dirty="0"/>
          </a:p>
          <a:p>
            <a:pPr lvl="2">
              <a:spcBef>
                <a:spcPts val="600"/>
              </a:spcBef>
            </a:pPr>
            <a:r>
              <a:rPr lang="pt-BR" sz="1900" dirty="0" smtClean="0"/>
              <a:t>Lilly </a:t>
            </a:r>
            <a:r>
              <a:rPr lang="pt-BR" sz="1900" dirty="0"/>
              <a:t>(Brenda Crowe, 2016 DIA PV)</a:t>
            </a:r>
          </a:p>
          <a:p>
            <a:pPr lvl="1">
              <a:spcBef>
                <a:spcPts val="600"/>
              </a:spcBef>
            </a:pPr>
            <a:r>
              <a:rPr lang="en-US" sz="2000" dirty="0"/>
              <a:t>Aggregate Analysis by </a:t>
            </a:r>
            <a:r>
              <a:rPr lang="en-US" sz="2000" dirty="0" smtClean="0"/>
              <a:t>Anticipated Event </a:t>
            </a:r>
            <a:r>
              <a:rPr lang="en-US" sz="2000" dirty="0"/>
              <a:t>Analysis </a:t>
            </a:r>
            <a:r>
              <a:rPr lang="en-US" sz="2000" dirty="0" smtClean="0"/>
              <a:t>Team</a:t>
            </a:r>
            <a:endParaRPr lang="en-US" sz="2000" dirty="0"/>
          </a:p>
          <a:p>
            <a:pPr lvl="2">
              <a:spcBef>
                <a:spcPts val="600"/>
              </a:spcBef>
            </a:pPr>
            <a:r>
              <a:rPr lang="en-US" sz="1900" dirty="0" smtClean="0"/>
              <a:t>J&amp;J </a:t>
            </a:r>
            <a:r>
              <a:rPr lang="en-US" sz="1900" dirty="0"/>
              <a:t>(Mac Gordon)</a:t>
            </a:r>
          </a:p>
          <a:p>
            <a:pPr lvl="1">
              <a:spcBef>
                <a:spcPts val="600"/>
              </a:spcBef>
            </a:pPr>
            <a:r>
              <a:rPr lang="en-US" sz="2000" dirty="0" smtClean="0"/>
              <a:t>Blinded Ongoing Aggregate Safety Evaluation</a:t>
            </a:r>
          </a:p>
          <a:p>
            <a:pPr lvl="2">
              <a:spcBef>
                <a:spcPts val="600"/>
              </a:spcBef>
            </a:pPr>
            <a:r>
              <a:rPr lang="en-US" sz="1900" dirty="0" smtClean="0"/>
              <a:t>AbbVie (Barbara Hendrickson, 2018 FDA Workshop; Brian Waterhouse, 2017 JSM)</a:t>
            </a:r>
          </a:p>
          <a:p>
            <a:pPr lvl="2">
              <a:spcBef>
                <a:spcPts val="600"/>
              </a:spcBef>
            </a:pPr>
            <a:r>
              <a:rPr lang="en-US" sz="1900" dirty="0" smtClean="0"/>
              <a:t>Merck (Greg Ball)</a:t>
            </a:r>
          </a:p>
          <a:p>
            <a:pPr lvl="1">
              <a:spcBef>
                <a:spcPts val="600"/>
              </a:spcBef>
            </a:pPr>
            <a:r>
              <a:rPr lang="en-US" sz="2000" dirty="0"/>
              <a:t>Smaller Company </a:t>
            </a:r>
            <a:r>
              <a:rPr lang="en-US" sz="2000" dirty="0" smtClean="0"/>
              <a:t>Perspective</a:t>
            </a:r>
          </a:p>
          <a:p>
            <a:pPr lvl="2">
              <a:spcBef>
                <a:spcPts val="600"/>
              </a:spcBef>
            </a:pPr>
            <a:r>
              <a:rPr lang="en-US" sz="1900" dirty="0" smtClean="0"/>
              <a:t>Shionogi (Bruce Binkowitz)</a:t>
            </a:r>
            <a:endParaRPr lang="en-US" sz="1900" dirty="0"/>
          </a:p>
          <a:p>
            <a:pPr marL="228600" indent="-228600"/>
            <a:r>
              <a:rPr lang="en-US" dirty="0" smtClean="0"/>
              <a:t>Summary</a:t>
            </a:r>
          </a:p>
          <a:p>
            <a:pPr marL="228600" indent="-228600"/>
            <a:r>
              <a:rPr lang="en-US" dirty="0" smtClean="0"/>
              <a:t>Panel Session</a:t>
            </a:r>
            <a:endParaRPr lang="en-US" dirty="0"/>
          </a:p>
        </p:txBody>
      </p:sp>
    </p:spTree>
    <p:extLst>
      <p:ext uri="{BB962C8B-B14F-4D97-AF65-F5344CB8AC3E}">
        <p14:creationId xmlns:p14="http://schemas.microsoft.com/office/powerpoint/2010/main" val="801386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59" y="427210"/>
            <a:ext cx="9830826" cy="1076155"/>
          </a:xfrm>
        </p:spPr>
        <p:txBody>
          <a:bodyPr/>
          <a:lstStyle/>
          <a:p>
            <a:r>
              <a:rPr lang="en-US" dirty="0"/>
              <a:t>Safety Reporting Requirements for INDs: Guidance for </a:t>
            </a:r>
            <a:r>
              <a:rPr lang="en-US" dirty="0" smtClean="0"/>
              <a:t>Industry</a:t>
            </a:r>
            <a:endParaRPr lang="en-US" dirty="0"/>
          </a:p>
        </p:txBody>
      </p:sp>
      <p:sp>
        <p:nvSpPr>
          <p:cNvPr id="3" name="Content Placeholder 2"/>
          <p:cNvSpPr>
            <a:spLocks noGrp="1"/>
          </p:cNvSpPr>
          <p:nvPr>
            <p:ph idx="1"/>
          </p:nvPr>
        </p:nvSpPr>
        <p:spPr>
          <a:xfrm>
            <a:off x="619449" y="1142999"/>
            <a:ext cx="9399829" cy="5000633"/>
          </a:xfrm>
        </p:spPr>
        <p:txBody>
          <a:bodyPr/>
          <a:lstStyle/>
          <a:p>
            <a:pPr marL="228600" lvl="1" indent="-228600">
              <a:spcBef>
                <a:spcPts val="1400"/>
              </a:spcBef>
            </a:pPr>
            <a:r>
              <a:rPr lang="en-US" altLang="en-US" sz="2400" dirty="0"/>
              <a:t>To improve the overall quality of safety reporting and to comply with requirements for IND safety reports based on data in the aggregate, </a:t>
            </a:r>
            <a:r>
              <a:rPr lang="en-US" altLang="en-US" sz="2400" dirty="0">
                <a:solidFill>
                  <a:schemeClr val="accent1"/>
                </a:solidFill>
              </a:rPr>
              <a:t>“the sponsor should have in place a systematic approach for evaluating the accumulating safety data</a:t>
            </a:r>
            <a:r>
              <a:rPr lang="en-US" altLang="en-US" sz="2400" dirty="0" smtClean="0">
                <a:solidFill>
                  <a:schemeClr val="accent1"/>
                </a:solidFill>
              </a:rPr>
              <a:t>”</a:t>
            </a:r>
          </a:p>
          <a:p>
            <a:pPr marL="228600" lvl="1" indent="-228600">
              <a:spcBef>
                <a:spcPts val="1400"/>
              </a:spcBef>
            </a:pPr>
            <a:r>
              <a:rPr lang="en-US" altLang="en-US" sz="2400" dirty="0" smtClean="0">
                <a:solidFill>
                  <a:srgbClr val="37424A"/>
                </a:solidFill>
              </a:rPr>
              <a:t>“</a:t>
            </a:r>
            <a:r>
              <a:rPr lang="en-US" altLang="en-US" sz="2400" dirty="0">
                <a:solidFill>
                  <a:srgbClr val="37424A"/>
                </a:solidFill>
              </a:rPr>
              <a:t>Reasonable possibility” for IND safety reporting</a:t>
            </a:r>
          </a:p>
          <a:p>
            <a:pPr marL="484632" lvl="1" indent="-228600">
              <a:spcBef>
                <a:spcPts val="600"/>
              </a:spcBef>
              <a:buClr>
                <a:srgbClr val="37424A"/>
              </a:buClr>
              <a:buFont typeface="+mj-lt"/>
              <a:buAutoNum type="alphaUcPeriod"/>
            </a:pPr>
            <a:r>
              <a:rPr lang="en-US" altLang="en-US" dirty="0">
                <a:solidFill>
                  <a:srgbClr val="BFB8AF">
                    <a:lumMod val="75000"/>
                  </a:srgbClr>
                </a:solidFill>
              </a:rPr>
              <a:t>“A single occurrence of an event that is uncommon and known to be strongly associated with drug exposure” (examples include angioedema, blood </a:t>
            </a:r>
            <a:r>
              <a:rPr lang="en-US" altLang="en-US" dirty="0" err="1">
                <a:solidFill>
                  <a:srgbClr val="BFB8AF">
                    <a:lumMod val="75000"/>
                  </a:srgbClr>
                </a:solidFill>
              </a:rPr>
              <a:t>dyscrasias</a:t>
            </a:r>
            <a:r>
              <a:rPr lang="en-US" altLang="en-US" dirty="0">
                <a:solidFill>
                  <a:srgbClr val="BFB8AF">
                    <a:lumMod val="75000"/>
                  </a:srgbClr>
                </a:solidFill>
              </a:rPr>
              <a:t>, rhabdomyolysis, hepatic injury, anaphylaxis, and Stevens-Johnson Syndrome)</a:t>
            </a:r>
          </a:p>
          <a:p>
            <a:pPr marL="484632" lvl="1" indent="-228600">
              <a:spcBef>
                <a:spcPts val="600"/>
              </a:spcBef>
              <a:buClr>
                <a:srgbClr val="37424A"/>
              </a:buClr>
              <a:buFont typeface="+mj-lt"/>
              <a:buAutoNum type="alphaUcPeriod"/>
            </a:pPr>
            <a:r>
              <a:rPr lang="en-US" altLang="en-US" dirty="0">
                <a:solidFill>
                  <a:srgbClr val="BFB8AF">
                    <a:lumMod val="75000"/>
                  </a:srgbClr>
                </a:solidFill>
              </a:rPr>
              <a:t>“One or more occurrences of an event that is not commonly associated with drug exposure, but is otherwise uncommon in the population exposed to the drug” (examples include tendon rupture or heart valve lesions in young adults, or intussusception in healthy infants)</a:t>
            </a:r>
          </a:p>
          <a:p>
            <a:pPr marL="484632" lvl="1" indent="-228600">
              <a:spcBef>
                <a:spcPts val="600"/>
              </a:spcBef>
              <a:buClr>
                <a:srgbClr val="37424A"/>
              </a:buClr>
              <a:buFont typeface="+mj-lt"/>
              <a:buAutoNum type="alphaUcPeriod"/>
            </a:pPr>
            <a:r>
              <a:rPr lang="en-US" altLang="en-US" sz="2400" dirty="0">
                <a:solidFill>
                  <a:srgbClr val="D97C1E"/>
                </a:solidFill>
              </a:rPr>
              <a:t>“An aggregate analysis of specific events observed in a clinical trial that indicates those events occur more frequently in the drug treatment group than in a concurrent or historical control group” </a:t>
            </a:r>
            <a:r>
              <a:rPr lang="en-US" altLang="en-US" sz="2400" dirty="0">
                <a:solidFill>
                  <a:srgbClr val="37424A"/>
                </a:solidFill>
              </a:rPr>
              <a:t>(for example, strokes or acute myocardial infarctions in an older population)</a:t>
            </a:r>
          </a:p>
          <a:p>
            <a:pPr marL="228600" lvl="1" indent="-228600">
              <a:spcBef>
                <a:spcPts val="1400"/>
              </a:spcBef>
            </a:pPr>
            <a:endParaRPr lang="en-US" altLang="en-US" sz="2400" dirty="0">
              <a:solidFill>
                <a:schemeClr val="accent4"/>
              </a:solidFill>
            </a:endParaRPr>
          </a:p>
        </p:txBody>
      </p:sp>
      <p:sp>
        <p:nvSpPr>
          <p:cNvPr id="6" name="Slide Number Placeholder 5"/>
          <p:cNvSpPr>
            <a:spLocks noGrp="1"/>
          </p:cNvSpPr>
          <p:nvPr>
            <p:ph type="sldNum" sz="quarter" idx="12"/>
          </p:nvPr>
        </p:nvSpPr>
        <p:spPr/>
        <p:txBody>
          <a:bodyPr/>
          <a:lstStyle/>
          <a:p>
            <a:fld id="{DA65540D-26A2-458C-81F1-25D42FF068A2}" type="slidenum">
              <a:rPr lang="en-US" smtClean="0"/>
              <a:pPr/>
              <a:t>4</a:t>
            </a:fld>
            <a:endParaRPr lang="en-US" dirty="0"/>
          </a:p>
        </p:txBody>
      </p:sp>
      <p:pic>
        <p:nvPicPr>
          <p:cNvPr id="10" name="Picture 9">
            <a:extLst>
              <a:ext uri="{FF2B5EF4-FFF2-40B4-BE49-F238E27FC236}">
                <a16:creationId xmlns="" xmlns:a16="http://schemas.microsoft.com/office/drawing/2014/main" id="{70BA4256-54E3-8045-A5EF-C1323225BDB3}"/>
              </a:ext>
            </a:extLst>
          </p:cNvPr>
          <p:cNvPicPr>
            <a:picLocks noChangeAspect="1"/>
          </p:cNvPicPr>
          <p:nvPr/>
        </p:nvPicPr>
        <p:blipFill rotWithShape="1">
          <a:blip r:embed="rId3">
            <a:duotone>
              <a:schemeClr val="accent1">
                <a:shade val="45000"/>
                <a:satMod val="135000"/>
              </a:schemeClr>
              <a:prstClr val="white"/>
            </a:duotone>
            <a:alphaModFix amt="50000"/>
          </a:blip>
          <a:srcRect l="29870" r="43939"/>
          <a:stretch/>
        </p:blipFill>
        <p:spPr>
          <a:xfrm>
            <a:off x="10450285" y="0"/>
            <a:ext cx="1738540" cy="6858000"/>
          </a:xfrm>
          <a:prstGeom prst="rect">
            <a:avLst/>
          </a:prstGeom>
        </p:spPr>
      </p:pic>
    </p:spTree>
    <p:extLst>
      <p:ext uri="{BB962C8B-B14F-4D97-AF65-F5344CB8AC3E}">
        <p14:creationId xmlns:p14="http://schemas.microsoft.com/office/powerpoint/2010/main" val="225772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50" y="427210"/>
            <a:ext cx="9830902" cy="1076155"/>
          </a:xfrm>
        </p:spPr>
        <p:txBody>
          <a:bodyPr/>
          <a:lstStyle/>
          <a:p>
            <a:r>
              <a:rPr lang="en-US" dirty="0"/>
              <a:t>Safety Assessment for IND Safety Reporting: Draft Guidance for </a:t>
            </a:r>
            <a:r>
              <a:rPr lang="en-US" dirty="0" smtClean="0"/>
              <a:t>Industry</a:t>
            </a:r>
            <a:endParaRPr lang="en-US" sz="2400" dirty="0"/>
          </a:p>
        </p:txBody>
      </p:sp>
      <p:sp>
        <p:nvSpPr>
          <p:cNvPr id="3" name="Content Placeholder 2"/>
          <p:cNvSpPr>
            <a:spLocks noGrp="1"/>
          </p:cNvSpPr>
          <p:nvPr>
            <p:ph idx="1"/>
          </p:nvPr>
        </p:nvSpPr>
        <p:spPr/>
        <p:txBody>
          <a:bodyPr/>
          <a:lstStyle/>
          <a:p>
            <a:pPr marL="228600" lvl="1" indent="-228600">
              <a:spcBef>
                <a:spcPts val="600"/>
              </a:spcBef>
            </a:pPr>
            <a:r>
              <a:rPr lang="en-US" altLang="en-US" sz="2400" dirty="0">
                <a:solidFill>
                  <a:schemeClr val="accent1"/>
                </a:solidFill>
              </a:rPr>
              <a:t>Sponsors should periodically review accumulating safety data </a:t>
            </a:r>
          </a:p>
          <a:p>
            <a:pPr marL="448056" lvl="2" indent="-228600">
              <a:spcBef>
                <a:spcPts val="600"/>
              </a:spcBef>
            </a:pPr>
            <a:r>
              <a:rPr lang="en-US" altLang="en-US" sz="2400" dirty="0"/>
              <a:t>Integrated across </a:t>
            </a:r>
            <a:r>
              <a:rPr lang="en-US" altLang="en-US" sz="2400" dirty="0">
                <a:solidFill>
                  <a:srgbClr val="F68D2E"/>
                </a:solidFill>
              </a:rPr>
              <a:t>multiple studies </a:t>
            </a:r>
            <a:r>
              <a:rPr lang="en-US" altLang="en-US" sz="2400" dirty="0"/>
              <a:t>(completed and ongoing)</a:t>
            </a:r>
          </a:p>
          <a:p>
            <a:pPr marL="448056" lvl="2" indent="-228600">
              <a:spcBef>
                <a:spcPts val="600"/>
              </a:spcBef>
            </a:pPr>
            <a:r>
              <a:rPr lang="en-US" altLang="en-US" sz="2400" dirty="0"/>
              <a:t>Provide a </a:t>
            </a:r>
            <a:r>
              <a:rPr lang="en-US" altLang="en-US" sz="2400" dirty="0">
                <a:solidFill>
                  <a:srgbClr val="F68D2E"/>
                </a:solidFill>
              </a:rPr>
              <a:t>quantitative framework </a:t>
            </a:r>
            <a:r>
              <a:rPr lang="en-US" altLang="en-US" sz="2400" dirty="0"/>
              <a:t>for measuring evidence of:</a:t>
            </a:r>
          </a:p>
          <a:p>
            <a:pPr marL="630618" lvl="3" indent="-228600">
              <a:spcBef>
                <a:spcPts val="600"/>
              </a:spcBef>
            </a:pPr>
            <a:r>
              <a:rPr lang="en-US" altLang="en-US" sz="2400" dirty="0"/>
              <a:t>An association for unexpected events (especially “anticipated” events)</a:t>
            </a:r>
          </a:p>
          <a:p>
            <a:pPr marL="630618" lvl="3" indent="-228600">
              <a:spcBef>
                <a:spcPts val="600"/>
              </a:spcBef>
            </a:pPr>
            <a:r>
              <a:rPr lang="en-US" altLang="en-US" sz="2400" dirty="0"/>
              <a:t>A clinically important increase for expected events</a:t>
            </a:r>
          </a:p>
          <a:p>
            <a:pPr marL="448056" lvl="2" indent="-228600">
              <a:spcBef>
                <a:spcPts val="600"/>
              </a:spcBef>
            </a:pPr>
            <a:r>
              <a:rPr lang="en-US" altLang="en-US" sz="2400" dirty="0"/>
              <a:t>Make a </a:t>
            </a:r>
            <a:r>
              <a:rPr lang="en-US" altLang="en-US" sz="2400" dirty="0">
                <a:solidFill>
                  <a:srgbClr val="F68D2E"/>
                </a:solidFill>
              </a:rPr>
              <a:t>judgment about “reasonable possibility” </a:t>
            </a:r>
            <a:r>
              <a:rPr lang="en-US" altLang="en-US" sz="2400" dirty="0"/>
              <a:t>for IND safety </a:t>
            </a:r>
            <a:r>
              <a:rPr lang="en-US" altLang="en-US" sz="2400" dirty="0" smtClean="0"/>
              <a:t>reporting</a:t>
            </a:r>
            <a:endParaRPr lang="en-US" altLang="en-US" sz="2400" dirty="0"/>
          </a:p>
        </p:txBody>
      </p:sp>
      <p:sp>
        <p:nvSpPr>
          <p:cNvPr id="6" name="Slide Number Placeholder 5"/>
          <p:cNvSpPr>
            <a:spLocks noGrp="1"/>
          </p:cNvSpPr>
          <p:nvPr>
            <p:ph type="sldNum" sz="quarter" idx="12"/>
          </p:nvPr>
        </p:nvSpPr>
        <p:spPr/>
        <p:txBody>
          <a:bodyPr/>
          <a:lstStyle/>
          <a:p>
            <a:fld id="{DA65540D-26A2-458C-81F1-25D42FF068A2}" type="slidenum">
              <a:rPr lang="en-US" smtClean="0"/>
              <a:pPr/>
              <a:t>5</a:t>
            </a:fld>
            <a:endParaRPr lang="en-US" dirty="0"/>
          </a:p>
        </p:txBody>
      </p:sp>
      <p:pic>
        <p:nvPicPr>
          <p:cNvPr id="5" name="Picture 4">
            <a:extLst>
              <a:ext uri="{FF2B5EF4-FFF2-40B4-BE49-F238E27FC236}">
                <a16:creationId xmlns="" xmlns:a16="http://schemas.microsoft.com/office/drawing/2014/main" id="{7ACACAAD-E6C1-B141-87D3-D9AB7F3347C2}"/>
              </a:ext>
            </a:extLst>
          </p:cNvPr>
          <p:cNvPicPr>
            <a:picLocks noChangeAspect="1"/>
          </p:cNvPicPr>
          <p:nvPr/>
        </p:nvPicPr>
        <p:blipFill rotWithShape="1">
          <a:blip r:embed="rId3">
            <a:duotone>
              <a:schemeClr val="accent1">
                <a:shade val="45000"/>
                <a:satMod val="135000"/>
              </a:schemeClr>
              <a:prstClr val="white"/>
            </a:duotone>
            <a:alphaModFix amt="70000"/>
          </a:blip>
          <a:srcRect l="38586" r="45271"/>
          <a:stretch/>
        </p:blipFill>
        <p:spPr>
          <a:xfrm>
            <a:off x="10450351" y="-1"/>
            <a:ext cx="1738539" cy="6858001"/>
          </a:xfrm>
          <a:prstGeom prst="rect">
            <a:avLst/>
          </a:prstGeom>
        </p:spPr>
      </p:pic>
    </p:spTree>
    <p:extLst>
      <p:ext uri="{BB962C8B-B14F-4D97-AF65-F5344CB8AC3E}">
        <p14:creationId xmlns:p14="http://schemas.microsoft.com/office/powerpoint/2010/main" val="188247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49" y="427210"/>
            <a:ext cx="9785379" cy="1076155"/>
          </a:xfrm>
        </p:spPr>
        <p:txBody>
          <a:bodyPr/>
          <a:lstStyle/>
          <a:p>
            <a:r>
              <a:rPr lang="en-US" dirty="0"/>
              <a:t>Safety Assessment for IND Safety Reporting: Draft Guidance for </a:t>
            </a:r>
            <a:r>
              <a:rPr lang="en-US" dirty="0" smtClean="0"/>
              <a:t>Industry</a:t>
            </a:r>
            <a:endParaRPr lang="en-US" sz="2400" dirty="0"/>
          </a:p>
        </p:txBody>
      </p:sp>
      <p:sp>
        <p:nvSpPr>
          <p:cNvPr id="3" name="Content Placeholder 2"/>
          <p:cNvSpPr>
            <a:spLocks noGrp="1"/>
          </p:cNvSpPr>
          <p:nvPr>
            <p:ph idx="1"/>
          </p:nvPr>
        </p:nvSpPr>
        <p:spPr>
          <a:xfrm>
            <a:off x="619383" y="1853405"/>
            <a:ext cx="9591418" cy="4290227"/>
          </a:xfrm>
        </p:spPr>
        <p:txBody>
          <a:bodyPr>
            <a:noAutofit/>
          </a:bodyPr>
          <a:lstStyle/>
          <a:p>
            <a:pPr marL="228600" lvl="4" indent="-228600">
              <a:lnSpc>
                <a:spcPct val="95000"/>
              </a:lnSpc>
              <a:spcBef>
                <a:spcPts val="600"/>
              </a:spcBef>
              <a:buClr>
                <a:schemeClr val="tx1"/>
              </a:buClr>
              <a:buFont typeface="Arial" pitchFamily="34" charset="0"/>
              <a:buChar char="•"/>
            </a:pPr>
            <a:r>
              <a:rPr lang="en-US" sz="2400" dirty="0">
                <a:solidFill>
                  <a:srgbClr val="00877C"/>
                </a:solidFill>
              </a:rPr>
              <a:t>FDA’s preferred approach</a:t>
            </a:r>
            <a:r>
              <a:rPr lang="en-US" sz="2400" dirty="0"/>
              <a:t>: Safety Assessment Committee (SAC) should </a:t>
            </a:r>
            <a:r>
              <a:rPr lang="en-US" sz="2400" dirty="0">
                <a:solidFill>
                  <a:srgbClr val="00877C"/>
                </a:solidFill>
              </a:rPr>
              <a:t>regularly perform unblinded comparisons</a:t>
            </a:r>
            <a:r>
              <a:rPr lang="en-US" sz="2400" dirty="0"/>
              <a:t> across treatment groups</a:t>
            </a:r>
          </a:p>
          <a:p>
            <a:pPr marL="448056" lvl="2" indent="-228600">
              <a:spcBef>
                <a:spcPts val="600"/>
              </a:spcBef>
            </a:pPr>
            <a:r>
              <a:rPr lang="en-US" sz="2400" dirty="0" smtClean="0"/>
              <a:t>Serious anticipated AEs </a:t>
            </a:r>
            <a:r>
              <a:rPr lang="en-US" sz="2400" dirty="0"/>
              <a:t>and previously recognized </a:t>
            </a:r>
            <a:r>
              <a:rPr lang="en-US" sz="2400" dirty="0" smtClean="0"/>
              <a:t>ADRs</a:t>
            </a:r>
            <a:endParaRPr lang="en-US" sz="2400" dirty="0"/>
          </a:p>
          <a:p>
            <a:pPr marL="448056" lvl="2" indent="-228600">
              <a:spcBef>
                <a:spcPts val="600"/>
              </a:spcBef>
            </a:pPr>
            <a:r>
              <a:rPr lang="en-US" sz="2400" dirty="0"/>
              <a:t>Appropriate steps should be taken to maintain overall study </a:t>
            </a:r>
            <a:r>
              <a:rPr lang="en-US" sz="2400" dirty="0" smtClean="0"/>
              <a:t>blinding</a:t>
            </a:r>
          </a:p>
          <a:p>
            <a:pPr marL="219456" lvl="2" indent="0">
              <a:spcBef>
                <a:spcPts val="600"/>
              </a:spcBef>
              <a:buNone/>
            </a:pPr>
            <a:endParaRPr lang="en-US" sz="2400" dirty="0"/>
          </a:p>
          <a:p>
            <a:pPr marL="228600" lvl="4" indent="-228600">
              <a:lnSpc>
                <a:spcPct val="95000"/>
              </a:lnSpc>
              <a:spcBef>
                <a:spcPts val="1400"/>
              </a:spcBef>
              <a:buClr>
                <a:schemeClr val="tx1"/>
              </a:buClr>
              <a:buFont typeface="Arial" pitchFamily="34" charset="0"/>
              <a:buChar char="•"/>
            </a:pPr>
            <a:r>
              <a:rPr lang="en-US" sz="2400" dirty="0">
                <a:solidFill>
                  <a:srgbClr val="F68D2E"/>
                </a:solidFill>
              </a:rPr>
              <a:t>Alternative approach: </a:t>
            </a:r>
            <a:r>
              <a:rPr lang="en-US" sz="2400" dirty="0"/>
              <a:t>Only perform unblinded comparisons if the </a:t>
            </a:r>
            <a:r>
              <a:rPr lang="en-US" sz="2400" dirty="0">
                <a:solidFill>
                  <a:srgbClr val="F68D2E"/>
                </a:solidFill>
              </a:rPr>
              <a:t>overall rate of an SAE is substantially higher than a predicted rate; </a:t>
            </a:r>
            <a:r>
              <a:rPr lang="en-US" sz="2400" dirty="0"/>
              <a:t>need to prespecify:</a:t>
            </a:r>
          </a:p>
          <a:p>
            <a:pPr marL="448056" lvl="2" indent="-228600">
              <a:spcBef>
                <a:spcPts val="600"/>
              </a:spcBef>
            </a:pPr>
            <a:r>
              <a:rPr lang="en-US" sz="2400" dirty="0"/>
              <a:t>Predicted rates of anticipated and expected events</a:t>
            </a:r>
          </a:p>
          <a:p>
            <a:pPr marL="448056" lvl="2" indent="-228600">
              <a:spcBef>
                <a:spcPts val="600"/>
              </a:spcBef>
            </a:pPr>
            <a:r>
              <a:rPr lang="en-US" sz="2400" dirty="0"/>
              <a:t>Guidelines for determining when an observed rate has exceeded the predicted</a:t>
            </a:r>
          </a:p>
        </p:txBody>
      </p:sp>
      <p:sp>
        <p:nvSpPr>
          <p:cNvPr id="7" name="Slide Number Placeholder 6"/>
          <p:cNvSpPr>
            <a:spLocks noGrp="1"/>
          </p:cNvSpPr>
          <p:nvPr>
            <p:ph type="sldNum" sz="quarter" idx="12"/>
          </p:nvPr>
        </p:nvSpPr>
        <p:spPr/>
        <p:txBody>
          <a:bodyPr/>
          <a:lstStyle/>
          <a:p>
            <a:fld id="{DA65540D-26A2-458C-81F1-25D42FF068A2}" type="slidenum">
              <a:rPr lang="en-US" smtClean="0">
                <a:solidFill>
                  <a:srgbClr val="000000">
                    <a:lumMod val="65000"/>
                    <a:lumOff val="35000"/>
                  </a:srgbClr>
                </a:solidFill>
              </a:rPr>
              <a:pPr/>
              <a:t>6</a:t>
            </a:fld>
            <a:endParaRPr lang="en-US" dirty="0">
              <a:solidFill>
                <a:srgbClr val="000000">
                  <a:lumMod val="65000"/>
                  <a:lumOff val="35000"/>
                </a:srgbClr>
              </a:solidFill>
            </a:endParaRPr>
          </a:p>
        </p:txBody>
      </p:sp>
      <p:pic>
        <p:nvPicPr>
          <p:cNvPr id="12" name="Picture 11">
            <a:extLst>
              <a:ext uri="{FF2B5EF4-FFF2-40B4-BE49-F238E27FC236}">
                <a16:creationId xmlns="" xmlns:a16="http://schemas.microsoft.com/office/drawing/2014/main" id="{A950E858-4F4B-EC4F-ACC2-D4F1FEA1BA26}"/>
              </a:ext>
            </a:extLst>
          </p:cNvPr>
          <p:cNvPicPr>
            <a:picLocks noChangeAspect="1"/>
          </p:cNvPicPr>
          <p:nvPr/>
        </p:nvPicPr>
        <p:blipFill rotWithShape="1">
          <a:blip r:embed="rId3">
            <a:alphaModFix amt="63000"/>
            <a:duotone>
              <a:schemeClr val="accent1">
                <a:shade val="45000"/>
                <a:satMod val="135000"/>
              </a:schemeClr>
              <a:prstClr val="white"/>
            </a:duotone>
            <a:extLst/>
          </a:blip>
          <a:srcRect l="3855"/>
          <a:stretch/>
        </p:blipFill>
        <p:spPr>
          <a:xfrm flipH="1">
            <a:off x="10404828" y="0"/>
            <a:ext cx="1784061" cy="6858000"/>
          </a:xfrm>
          <a:prstGeom prst="rect">
            <a:avLst/>
          </a:prstGeom>
          <a:solidFill>
            <a:schemeClr val="accent1">
              <a:alpha val="56000"/>
            </a:schemeClr>
          </a:solidFill>
        </p:spPr>
      </p:pic>
    </p:spTree>
    <p:extLst>
      <p:ext uri="{BB962C8B-B14F-4D97-AF65-F5344CB8AC3E}">
        <p14:creationId xmlns:p14="http://schemas.microsoft.com/office/powerpoint/2010/main" val="3793117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Key </a:t>
            </a:r>
            <a:r>
              <a:rPr lang="en-US" altLang="zh-CN" dirty="0" smtClean="0"/>
              <a:t>Terms</a:t>
            </a:r>
            <a:endParaRPr lang="en-US" altLang="zh-CN" dirty="0"/>
          </a:p>
        </p:txBody>
      </p:sp>
      <p:sp>
        <p:nvSpPr>
          <p:cNvPr id="6" name="Content Placeholder 5"/>
          <p:cNvSpPr>
            <a:spLocks noGrp="1"/>
          </p:cNvSpPr>
          <p:nvPr>
            <p:ph idx="1"/>
          </p:nvPr>
        </p:nvSpPr>
        <p:spPr>
          <a:xfrm>
            <a:off x="619448" y="1143000"/>
            <a:ext cx="9632981" cy="5000632"/>
          </a:xfrm>
        </p:spPr>
        <p:txBody>
          <a:bodyPr/>
          <a:lstStyle/>
          <a:p>
            <a:pPr marL="228600" lvl="1" indent="-228600">
              <a:spcBef>
                <a:spcPts val="1400"/>
              </a:spcBef>
            </a:pPr>
            <a:r>
              <a:rPr lang="en-US" sz="2400" dirty="0" smtClean="0"/>
              <a:t>Suspected Unexpected Serious Adverse Reactions (SUSARs)</a:t>
            </a:r>
          </a:p>
          <a:p>
            <a:pPr marL="436563" lvl="2" indent="-228600">
              <a:spcBef>
                <a:spcPts val="1400"/>
              </a:spcBef>
            </a:pPr>
            <a:r>
              <a:rPr lang="en-US" sz="2300" dirty="0" smtClean="0"/>
              <a:t>All adverse events </a:t>
            </a:r>
            <a:r>
              <a:rPr lang="en-US" sz="2300" dirty="0"/>
              <a:t>with a </a:t>
            </a:r>
            <a:r>
              <a:rPr lang="en-US" sz="2300" dirty="0" smtClean="0">
                <a:solidFill>
                  <a:schemeClr val="accent4"/>
                </a:solidFill>
              </a:rPr>
              <a:t>reasonably possible </a:t>
            </a:r>
            <a:r>
              <a:rPr lang="en-US" sz="2300" dirty="0"/>
              <a:t>causal relationship that are both </a:t>
            </a:r>
            <a:r>
              <a:rPr lang="en-US" sz="2300" dirty="0" smtClean="0"/>
              <a:t>serious </a:t>
            </a:r>
            <a:r>
              <a:rPr lang="en-US" sz="2300" dirty="0"/>
              <a:t>and </a:t>
            </a:r>
            <a:r>
              <a:rPr lang="en-US" sz="2300" dirty="0" smtClean="0">
                <a:solidFill>
                  <a:schemeClr val="accent4"/>
                </a:solidFill>
              </a:rPr>
              <a:t>unexpected</a:t>
            </a:r>
            <a:r>
              <a:rPr lang="en-US" sz="2300" dirty="0" smtClean="0"/>
              <a:t>, </a:t>
            </a:r>
            <a:r>
              <a:rPr lang="en-US" sz="2300" dirty="0"/>
              <a:t>which are subject to expedited </a:t>
            </a:r>
            <a:r>
              <a:rPr lang="en-US" sz="2300" dirty="0" smtClean="0"/>
              <a:t>reporting (ICH E2A)</a:t>
            </a:r>
            <a:endParaRPr lang="en-US" sz="2300" dirty="0"/>
          </a:p>
          <a:p>
            <a:pPr marL="228600" lvl="1" indent="-228600">
              <a:spcBef>
                <a:spcPts val="1400"/>
              </a:spcBef>
            </a:pPr>
            <a:r>
              <a:rPr lang="en-US" sz="2400" dirty="0">
                <a:solidFill>
                  <a:schemeClr val="accent4"/>
                </a:solidFill>
              </a:rPr>
              <a:t>Reasonable </a:t>
            </a:r>
            <a:r>
              <a:rPr lang="en-US" sz="2400" dirty="0" smtClean="0">
                <a:solidFill>
                  <a:schemeClr val="accent4"/>
                </a:solidFill>
              </a:rPr>
              <a:t>Possibility</a:t>
            </a:r>
          </a:p>
          <a:p>
            <a:pPr marL="436563" lvl="2" indent="-228600">
              <a:spcBef>
                <a:spcPts val="1400"/>
              </a:spcBef>
            </a:pPr>
            <a:r>
              <a:rPr lang="en-US" sz="2300" dirty="0" smtClean="0"/>
              <a:t>There </a:t>
            </a:r>
            <a:r>
              <a:rPr lang="en-US" sz="2300" dirty="0"/>
              <a:t>is </a:t>
            </a:r>
            <a:r>
              <a:rPr lang="en-US" sz="2300" dirty="0">
                <a:solidFill>
                  <a:schemeClr val="accent1"/>
                </a:solidFill>
              </a:rPr>
              <a:t>evidence to suggest a causal relationship </a:t>
            </a:r>
            <a:r>
              <a:rPr lang="en-US" sz="2300" dirty="0"/>
              <a:t>between the drug and the adverse </a:t>
            </a:r>
            <a:r>
              <a:rPr lang="en-US" sz="2300" dirty="0" smtClean="0"/>
              <a:t>event (2015 FDA draft guidance)</a:t>
            </a:r>
            <a:endParaRPr lang="en-US" sz="2300" dirty="0"/>
          </a:p>
          <a:p>
            <a:pPr marL="228600" lvl="1" indent="-228600">
              <a:spcBef>
                <a:spcPts val="1400"/>
              </a:spcBef>
            </a:pPr>
            <a:r>
              <a:rPr lang="en-US" sz="2400" dirty="0" smtClean="0">
                <a:solidFill>
                  <a:schemeClr val="accent4"/>
                </a:solidFill>
              </a:rPr>
              <a:t>Unexpected </a:t>
            </a:r>
            <a:r>
              <a:rPr lang="en-US" sz="2400" dirty="0">
                <a:solidFill>
                  <a:schemeClr val="accent4"/>
                </a:solidFill>
              </a:rPr>
              <a:t>E</a:t>
            </a:r>
            <a:r>
              <a:rPr lang="en-US" sz="2400" dirty="0" smtClean="0">
                <a:solidFill>
                  <a:schemeClr val="accent4"/>
                </a:solidFill>
              </a:rPr>
              <a:t>vents</a:t>
            </a:r>
          </a:p>
          <a:p>
            <a:pPr marL="448056" lvl="2" indent="-228600">
              <a:spcBef>
                <a:spcPts val="600"/>
              </a:spcBef>
            </a:pPr>
            <a:r>
              <a:rPr lang="en-US" sz="2300" dirty="0"/>
              <a:t>The nature or severity is </a:t>
            </a:r>
            <a:r>
              <a:rPr lang="en-US" sz="2300" dirty="0">
                <a:solidFill>
                  <a:schemeClr val="accent1"/>
                </a:solidFill>
              </a:rPr>
              <a:t>not consistent with information in the relevant source documents</a:t>
            </a:r>
            <a:r>
              <a:rPr lang="en-US" sz="2300" dirty="0"/>
              <a:t> (ICH E2A)</a:t>
            </a:r>
          </a:p>
          <a:p>
            <a:pPr marL="448056" lvl="2" indent="-228600">
              <a:spcBef>
                <a:spcPts val="600"/>
              </a:spcBef>
            </a:pPr>
            <a:r>
              <a:rPr lang="en-US" sz="2300" dirty="0" smtClean="0"/>
              <a:t>“Hepatic </a:t>
            </a:r>
            <a:r>
              <a:rPr lang="en-US" sz="2300" dirty="0"/>
              <a:t>necrosis would be unexpected (by virtue of greater severity) if the investigator brochure referred only to elevated hepatic enzymes or </a:t>
            </a:r>
            <a:r>
              <a:rPr lang="en-US" sz="2300" dirty="0" smtClean="0"/>
              <a:t>hepatitis”</a:t>
            </a:r>
            <a:endParaRPr lang="en-US" sz="2300" dirty="0"/>
          </a:p>
          <a:p>
            <a:pPr marL="448056" lvl="2" indent="-228600">
              <a:spcBef>
                <a:spcPts val="600"/>
              </a:spcBef>
            </a:pPr>
            <a:r>
              <a:rPr lang="en-US" sz="2300" dirty="0" smtClean="0"/>
              <a:t>“Cerebral </a:t>
            </a:r>
            <a:r>
              <a:rPr lang="en-US" sz="2300" dirty="0"/>
              <a:t>thromboembolism and cerebral vasculitis would be unexpected (by virtue of greater specificity) if the investigator brochure listed only cerebral vascular </a:t>
            </a:r>
            <a:r>
              <a:rPr lang="en-US" sz="2300" dirty="0" smtClean="0"/>
              <a:t>accidents”</a:t>
            </a:r>
            <a:endParaRPr lang="en-US" sz="2300" dirty="0"/>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7</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299294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Key </a:t>
            </a:r>
            <a:r>
              <a:rPr lang="en-US" altLang="zh-CN" dirty="0" smtClean="0"/>
              <a:t>Terms</a:t>
            </a:r>
            <a:endParaRPr lang="en-US" altLang="zh-CN" dirty="0"/>
          </a:p>
        </p:txBody>
      </p:sp>
      <p:sp>
        <p:nvSpPr>
          <p:cNvPr id="6" name="Content Placeholder 5"/>
          <p:cNvSpPr>
            <a:spLocks noGrp="1"/>
          </p:cNvSpPr>
          <p:nvPr>
            <p:ph idx="1"/>
          </p:nvPr>
        </p:nvSpPr>
        <p:spPr>
          <a:xfrm>
            <a:off x="619448" y="1143000"/>
            <a:ext cx="9632981" cy="5000632"/>
          </a:xfrm>
        </p:spPr>
        <p:txBody>
          <a:bodyPr/>
          <a:lstStyle/>
          <a:p>
            <a:pPr marL="228600" lvl="1" indent="-228600">
              <a:spcBef>
                <a:spcPts val="1400"/>
              </a:spcBef>
            </a:pPr>
            <a:r>
              <a:rPr lang="en-US" sz="2400" dirty="0" smtClean="0">
                <a:solidFill>
                  <a:schemeClr val="accent4"/>
                </a:solidFill>
              </a:rPr>
              <a:t>Anticipated Events: </a:t>
            </a:r>
            <a:r>
              <a:rPr lang="en-US" sz="2400" dirty="0" smtClean="0"/>
              <a:t>Certain </a:t>
            </a:r>
            <a:r>
              <a:rPr lang="en-US" sz="2400" dirty="0"/>
              <a:t>serious adverse events can be anticipated to occur in the study population independent of drug </a:t>
            </a:r>
            <a:r>
              <a:rPr lang="en-US" sz="2400" dirty="0" smtClean="0"/>
              <a:t>exposure (2015 FDA draft guidance)</a:t>
            </a:r>
          </a:p>
          <a:p>
            <a:pPr marL="436563" lvl="2" indent="-228600">
              <a:spcBef>
                <a:spcPts val="1400"/>
              </a:spcBef>
            </a:pPr>
            <a:r>
              <a:rPr lang="en-US" sz="2400" dirty="0" smtClean="0">
                <a:solidFill>
                  <a:schemeClr val="accent1"/>
                </a:solidFill>
              </a:rPr>
              <a:t>Known </a:t>
            </a:r>
            <a:r>
              <a:rPr lang="en-US" sz="2400" dirty="0">
                <a:solidFill>
                  <a:schemeClr val="accent1"/>
                </a:solidFill>
              </a:rPr>
              <a:t>consequences of the underlying disease</a:t>
            </a:r>
            <a:r>
              <a:rPr lang="en-US" sz="2400" dirty="0"/>
              <a:t> or condition under investigation (eg, symptoms, disease </a:t>
            </a:r>
            <a:r>
              <a:rPr lang="en-US" sz="2400" dirty="0" smtClean="0"/>
              <a:t>progression)</a:t>
            </a:r>
          </a:p>
          <a:p>
            <a:pPr marL="436563" lvl="2" indent="-228600">
              <a:spcBef>
                <a:spcPts val="1400"/>
              </a:spcBef>
            </a:pPr>
            <a:r>
              <a:rPr lang="en-US" sz="2400" dirty="0" smtClean="0"/>
              <a:t>Events </a:t>
            </a:r>
            <a:r>
              <a:rPr lang="en-US" sz="2400" dirty="0"/>
              <a:t>unlikely to be related to the underlying disease or condition under investigation but </a:t>
            </a:r>
            <a:r>
              <a:rPr lang="en-US" sz="2400" dirty="0">
                <a:solidFill>
                  <a:schemeClr val="accent1"/>
                </a:solidFill>
              </a:rPr>
              <a:t>common in the study population independent of drug therapy </a:t>
            </a:r>
            <a:r>
              <a:rPr lang="en-US" sz="2400" dirty="0"/>
              <a:t>(eg, cardiovascular events in an elderly population</a:t>
            </a:r>
            <a:r>
              <a:rPr lang="en-US" sz="2400" dirty="0" smtClean="0"/>
              <a:t>)</a:t>
            </a:r>
          </a:p>
          <a:p>
            <a:pPr marL="207963" lvl="2" indent="0">
              <a:spcBef>
                <a:spcPts val="1400"/>
              </a:spcBef>
              <a:buNone/>
            </a:pPr>
            <a:endParaRPr lang="en-US" sz="2400" dirty="0"/>
          </a:p>
          <a:p>
            <a:pPr marL="0" lvl="3" indent="0">
              <a:spcBef>
                <a:spcPts val="1400"/>
              </a:spcBef>
              <a:buNone/>
            </a:pPr>
            <a:r>
              <a:rPr lang="en-US" sz="2400" dirty="0" smtClean="0"/>
              <a:t>Note: For events </a:t>
            </a:r>
            <a:r>
              <a:rPr lang="en-US" sz="2400" dirty="0">
                <a:solidFill>
                  <a:schemeClr val="accent4"/>
                </a:solidFill>
              </a:rPr>
              <a:t>“anticipated” or “expected” </a:t>
            </a:r>
            <a:r>
              <a:rPr lang="en-US" sz="2400" dirty="0"/>
              <a:t>to occur in </a:t>
            </a:r>
            <a:r>
              <a:rPr lang="en-US" sz="2400" dirty="0" smtClean="0"/>
              <a:t>one or more trials, </a:t>
            </a:r>
            <a:r>
              <a:rPr lang="en-US" sz="2400" dirty="0"/>
              <a:t>determining </a:t>
            </a:r>
            <a:r>
              <a:rPr lang="en-US" sz="2400" dirty="0">
                <a:solidFill>
                  <a:schemeClr val="accent4"/>
                </a:solidFill>
              </a:rPr>
              <a:t>“reasonable possibility” </a:t>
            </a:r>
            <a:r>
              <a:rPr lang="en-US" sz="2400" dirty="0"/>
              <a:t>would require </a:t>
            </a:r>
            <a:r>
              <a:rPr lang="en-US" sz="2400" dirty="0">
                <a:solidFill>
                  <a:schemeClr val="accent1"/>
                </a:solidFill>
              </a:rPr>
              <a:t>an assessment of increased frequency based on aggregate </a:t>
            </a:r>
            <a:r>
              <a:rPr lang="en-US" sz="2400" dirty="0" smtClean="0">
                <a:solidFill>
                  <a:schemeClr val="accent1"/>
                </a:solidFill>
              </a:rPr>
              <a:t>data</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8</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413719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What </a:t>
            </a:r>
            <a:r>
              <a:rPr lang="en-US" altLang="zh-CN" dirty="0" smtClean="0"/>
              <a:t>Are We Looking </a:t>
            </a:r>
            <a:r>
              <a:rPr lang="en-US" altLang="zh-CN" dirty="0"/>
              <a:t>for </a:t>
            </a:r>
            <a:r>
              <a:rPr lang="en-US" altLang="zh-CN" dirty="0" smtClean="0"/>
              <a:t>(Where’s </a:t>
            </a:r>
            <a:r>
              <a:rPr lang="en-US" altLang="zh-CN" dirty="0"/>
              <a:t>the </a:t>
            </a:r>
            <a:r>
              <a:rPr lang="en-US" altLang="zh-CN" dirty="0" smtClean="0"/>
              <a:t>Gap</a:t>
            </a:r>
            <a:r>
              <a:rPr lang="en-US" altLang="zh-CN" dirty="0"/>
              <a:t>)?</a:t>
            </a:r>
          </a:p>
        </p:txBody>
      </p:sp>
      <p:sp>
        <p:nvSpPr>
          <p:cNvPr id="6" name="Content Placeholder 5"/>
          <p:cNvSpPr>
            <a:spLocks noGrp="1"/>
          </p:cNvSpPr>
          <p:nvPr>
            <p:ph idx="1"/>
          </p:nvPr>
        </p:nvSpPr>
        <p:spPr>
          <a:xfrm>
            <a:off x="619448" y="1143000"/>
            <a:ext cx="9632981" cy="5000632"/>
          </a:xfrm>
        </p:spPr>
        <p:txBody>
          <a:bodyPr/>
          <a:lstStyle/>
          <a:p>
            <a:pPr marL="228600" lvl="1" indent="-228600">
              <a:spcBef>
                <a:spcPts val="1400"/>
              </a:spcBef>
            </a:pPr>
            <a:r>
              <a:rPr lang="en-US" sz="2400" dirty="0">
                <a:solidFill>
                  <a:schemeClr val="accent4"/>
                </a:solidFill>
              </a:rPr>
              <a:t>SUSARs</a:t>
            </a:r>
          </a:p>
          <a:p>
            <a:pPr marL="436563" lvl="2" indent="-228600">
              <a:spcBef>
                <a:spcPts val="1400"/>
              </a:spcBef>
            </a:pPr>
            <a:r>
              <a:rPr lang="en-US" sz="2000" dirty="0" smtClean="0"/>
              <a:t>Concerns </a:t>
            </a:r>
            <a:r>
              <a:rPr lang="en-US" sz="2000" dirty="0"/>
              <a:t>that we would want the investigators to know </a:t>
            </a:r>
            <a:r>
              <a:rPr lang="en-US" sz="2000" dirty="0" smtClean="0"/>
              <a:t>about</a:t>
            </a:r>
          </a:p>
          <a:p>
            <a:pPr marL="228600" lvl="1" indent="-228600">
              <a:spcBef>
                <a:spcPts val="1400"/>
              </a:spcBef>
            </a:pPr>
            <a:r>
              <a:rPr lang="en-US" sz="2400" dirty="0">
                <a:solidFill>
                  <a:srgbClr val="F68D2E"/>
                </a:solidFill>
              </a:rPr>
              <a:t>Primarily anticipated and expected events</a:t>
            </a:r>
          </a:p>
          <a:p>
            <a:pPr marL="436563" lvl="2" indent="-228600">
              <a:spcBef>
                <a:spcPts val="1400"/>
              </a:spcBef>
            </a:pPr>
            <a:r>
              <a:rPr lang="en-US" sz="2000" dirty="0">
                <a:solidFill>
                  <a:srgbClr val="37424A"/>
                </a:solidFill>
              </a:rPr>
              <a:t>Where an aggregate assessment is needed and useful</a:t>
            </a:r>
          </a:p>
          <a:p>
            <a:pPr marL="228600" lvl="1" indent="-228600">
              <a:spcBef>
                <a:spcPts val="1400"/>
              </a:spcBef>
            </a:pPr>
            <a:r>
              <a:rPr lang="en-US" sz="2400" dirty="0" smtClean="0">
                <a:solidFill>
                  <a:schemeClr val="accent4"/>
                </a:solidFill>
              </a:rPr>
              <a:t>In </a:t>
            </a:r>
            <a:r>
              <a:rPr lang="en-US" sz="2400" dirty="0">
                <a:solidFill>
                  <a:schemeClr val="accent4"/>
                </a:solidFill>
              </a:rPr>
              <a:t>ongoing blinded trials</a:t>
            </a:r>
          </a:p>
          <a:p>
            <a:pPr marL="448056" lvl="2" indent="-228600">
              <a:spcBef>
                <a:spcPts val="600"/>
              </a:spcBef>
            </a:pPr>
            <a:r>
              <a:rPr lang="en-US" sz="2000" dirty="0"/>
              <a:t>Can assess treatment differences in unblinded </a:t>
            </a:r>
            <a:r>
              <a:rPr lang="en-US" sz="2000" dirty="0" smtClean="0"/>
              <a:t>trials*</a:t>
            </a:r>
            <a:endParaRPr lang="en-US" sz="2000" dirty="0"/>
          </a:p>
          <a:p>
            <a:pPr marL="228600" lvl="1" indent="-228600">
              <a:spcBef>
                <a:spcPts val="1400"/>
              </a:spcBef>
            </a:pPr>
            <a:r>
              <a:rPr lang="en-US" sz="2400" dirty="0">
                <a:solidFill>
                  <a:srgbClr val="F68D2E"/>
                </a:solidFill>
              </a:rPr>
              <a:t>For bigger trials and/or effects</a:t>
            </a:r>
          </a:p>
          <a:p>
            <a:pPr marL="448056" lvl="2" indent="-228600">
              <a:spcBef>
                <a:spcPts val="600"/>
              </a:spcBef>
            </a:pPr>
            <a:r>
              <a:rPr lang="en-US" sz="2000" dirty="0">
                <a:solidFill>
                  <a:srgbClr val="37424A"/>
                </a:solidFill>
              </a:rPr>
              <a:t>Have cumulative meta-analysis of completed unblinded trials for smaller effects</a:t>
            </a:r>
          </a:p>
          <a:p>
            <a:pPr marL="228600" lvl="1" indent="-228600">
              <a:spcBef>
                <a:spcPts val="1400"/>
              </a:spcBef>
            </a:pPr>
            <a:r>
              <a:rPr lang="en-US" sz="2400" dirty="0" smtClean="0">
                <a:solidFill>
                  <a:schemeClr val="accent1"/>
                </a:solidFill>
              </a:rPr>
              <a:t>Not </a:t>
            </a:r>
            <a:r>
              <a:rPr lang="en-US" sz="2400" dirty="0">
                <a:solidFill>
                  <a:schemeClr val="accent1"/>
                </a:solidFill>
              </a:rPr>
              <a:t>rare events</a:t>
            </a:r>
          </a:p>
          <a:p>
            <a:pPr marL="448056" lvl="2" indent="-228600">
              <a:spcBef>
                <a:spcPts val="600"/>
              </a:spcBef>
            </a:pPr>
            <a:r>
              <a:rPr lang="en-US" sz="2000" dirty="0"/>
              <a:t>Have medical safety </a:t>
            </a:r>
            <a:r>
              <a:rPr lang="en-US" sz="2000" dirty="0" smtClean="0"/>
              <a:t>review/medical </a:t>
            </a:r>
            <a:r>
              <a:rPr lang="en-US" sz="2000" dirty="0"/>
              <a:t>monitoring for single </a:t>
            </a:r>
            <a:r>
              <a:rPr lang="en-US" sz="2000" dirty="0" smtClean="0"/>
              <a:t>cases/small clusters</a:t>
            </a:r>
            <a:endParaRPr lang="en-US" sz="2000" dirty="0"/>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9</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
        <p:nvSpPr>
          <p:cNvPr id="2" name="TextBox 1"/>
          <p:cNvSpPr txBox="1"/>
          <p:nvPr/>
        </p:nvSpPr>
        <p:spPr>
          <a:xfrm>
            <a:off x="619449" y="5896067"/>
            <a:ext cx="9832093" cy="615553"/>
          </a:xfrm>
          <a:prstGeom prst="rect">
            <a:avLst/>
          </a:prstGeom>
          <a:noFill/>
        </p:spPr>
        <p:txBody>
          <a:bodyPr wrap="square" lIns="0" tIns="0" rIns="0" bIns="0" rtlCol="0" anchor="t" anchorCtr="0">
            <a:spAutoFit/>
          </a:bodyPr>
          <a:lstStyle/>
          <a:p>
            <a:r>
              <a:rPr lang="en-US" sz="2000" kern="600" spc="10" dirty="0"/>
              <a:t>*Janet Wittes, Brenda Crowe, Christy Chuang-Stein</a:t>
            </a:r>
            <a:r>
              <a:rPr lang="en-US" sz="2000" kern="600" spc="10" dirty="0" smtClean="0"/>
              <a:t>, et al. </a:t>
            </a:r>
            <a:r>
              <a:rPr lang="en-US" sz="2000" kern="600" spc="10" dirty="0"/>
              <a:t>The FDA's Final Rule on Expedited Safety Reporting: Statistical </a:t>
            </a:r>
            <a:r>
              <a:rPr lang="en-US" sz="2000" kern="600" spc="10" dirty="0" smtClean="0"/>
              <a:t>Considerations. Stat </a:t>
            </a:r>
            <a:r>
              <a:rPr lang="en-US" sz="2000" kern="600" spc="10" dirty="0"/>
              <a:t>Biopharm Res. </a:t>
            </a:r>
            <a:r>
              <a:rPr lang="en-US" sz="2000" kern="600" spc="10" dirty="0" smtClean="0"/>
              <a:t>2015; </a:t>
            </a:r>
            <a:r>
              <a:rPr lang="en-US" sz="2000" kern="600" spc="10" dirty="0"/>
              <a:t>7(3): 174–190</a:t>
            </a:r>
            <a:r>
              <a:rPr lang="en-US" sz="2000" kern="600" spc="10" dirty="0" smtClean="0"/>
              <a:t>.</a:t>
            </a:r>
            <a:endParaRPr lang="en-US" sz="2000" kern="600" spc="10" dirty="0"/>
          </a:p>
        </p:txBody>
      </p:sp>
    </p:spTree>
    <p:extLst>
      <p:ext uri="{BB962C8B-B14F-4D97-AF65-F5344CB8AC3E}">
        <p14:creationId xmlns:p14="http://schemas.microsoft.com/office/powerpoint/2010/main" val="234889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t>The Spirit of the Final Rule</a:t>
            </a:r>
          </a:p>
          <a:p>
            <a:pPr lvl="1">
              <a:spcBef>
                <a:spcPts val="600"/>
              </a:spcBef>
            </a:pPr>
            <a:r>
              <a:rPr lang="en-US" sz="2000" dirty="0"/>
              <a:t>Developmental Safety Management </a:t>
            </a:r>
            <a:r>
              <a:rPr lang="en-US" sz="2000" dirty="0" smtClean="0"/>
              <a:t>Team</a:t>
            </a:r>
            <a:endParaRPr lang="en-US" sz="2000" dirty="0"/>
          </a:p>
          <a:p>
            <a:pPr lvl="2">
              <a:spcBef>
                <a:spcPts val="600"/>
              </a:spcBef>
            </a:pPr>
            <a:r>
              <a:rPr lang="pt-BR" sz="1900" dirty="0" smtClean="0"/>
              <a:t>Lilly </a:t>
            </a:r>
            <a:r>
              <a:rPr lang="pt-BR" sz="1900" dirty="0"/>
              <a:t>(Brenda Crowe, 2016 DIA PV)</a:t>
            </a:r>
          </a:p>
          <a:p>
            <a:pPr lvl="1">
              <a:spcBef>
                <a:spcPts val="600"/>
              </a:spcBef>
            </a:pPr>
            <a:r>
              <a:rPr lang="en-US" sz="2000" dirty="0">
                <a:solidFill>
                  <a:schemeClr val="accent2">
                    <a:lumMod val="75000"/>
                  </a:schemeClr>
                </a:solidFill>
              </a:rPr>
              <a:t>Aggregate Analysis by </a:t>
            </a:r>
            <a:r>
              <a:rPr lang="en-US" sz="2000" dirty="0" smtClean="0">
                <a:solidFill>
                  <a:schemeClr val="accent2">
                    <a:lumMod val="75000"/>
                  </a:schemeClr>
                </a:solidFill>
              </a:rPr>
              <a:t>Anticipated Event </a:t>
            </a:r>
            <a:r>
              <a:rPr lang="en-US" sz="2000" dirty="0">
                <a:solidFill>
                  <a:schemeClr val="accent2">
                    <a:lumMod val="75000"/>
                  </a:schemeClr>
                </a:solidFill>
              </a:rPr>
              <a:t>Analysis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en-US" sz="1900" dirty="0" smtClean="0">
                <a:solidFill>
                  <a:schemeClr val="accent2">
                    <a:lumMod val="75000"/>
                  </a:schemeClr>
                </a:solidFill>
              </a:rPr>
              <a:t>J&amp;J </a:t>
            </a:r>
            <a:r>
              <a:rPr lang="en-US" sz="1900" dirty="0">
                <a:solidFill>
                  <a:schemeClr val="accent2">
                    <a:lumMod val="75000"/>
                  </a:schemeClr>
                </a:solidFill>
              </a:rPr>
              <a:t>(Mac Gordon)</a:t>
            </a:r>
          </a:p>
          <a:p>
            <a:pPr lvl="1">
              <a:spcBef>
                <a:spcPts val="600"/>
              </a:spcBef>
            </a:pPr>
            <a:r>
              <a:rPr lang="en-US" sz="2000" dirty="0" smtClean="0">
                <a:solidFill>
                  <a:schemeClr val="accent2">
                    <a:lumMod val="75000"/>
                  </a:schemeClr>
                </a:solidFill>
              </a:rPr>
              <a:t>Blinded Ongoing Aggregate Safety Evaluation</a:t>
            </a:r>
          </a:p>
          <a:p>
            <a:pPr lvl="2">
              <a:spcBef>
                <a:spcPts val="600"/>
              </a:spcBef>
            </a:pPr>
            <a:r>
              <a:rPr lang="en-US" sz="1900" dirty="0" smtClean="0">
                <a:solidFill>
                  <a:schemeClr val="accent2">
                    <a:lumMod val="75000"/>
                  </a:schemeClr>
                </a:solidFill>
              </a:rPr>
              <a:t>AbbVie (Barbara Hendrickson, 2018 FDA Workshop; Brian Waterhouse, 2017 JSM)</a:t>
            </a:r>
          </a:p>
          <a:p>
            <a:pPr lvl="2">
              <a:spcBef>
                <a:spcPts val="600"/>
              </a:spcBef>
            </a:pPr>
            <a:r>
              <a:rPr lang="en-US" sz="1900" dirty="0" smtClean="0">
                <a:solidFill>
                  <a:schemeClr val="accent2">
                    <a:lumMod val="75000"/>
                  </a:schemeClr>
                </a:solidFill>
              </a:rPr>
              <a:t>Merck (Greg Ball)</a:t>
            </a:r>
          </a:p>
          <a:p>
            <a:pPr lvl="1">
              <a:spcBef>
                <a:spcPts val="600"/>
              </a:spcBef>
            </a:pPr>
            <a:r>
              <a:rPr lang="en-US" sz="2000" dirty="0">
                <a:solidFill>
                  <a:schemeClr val="accent2">
                    <a:lumMod val="75000"/>
                  </a:schemeClr>
                </a:solidFill>
              </a:rPr>
              <a:t>Smaller Company </a:t>
            </a:r>
            <a:r>
              <a:rPr lang="en-US" sz="2000" dirty="0" smtClean="0">
                <a:solidFill>
                  <a:schemeClr val="accent2">
                    <a:lumMod val="75000"/>
                  </a:schemeClr>
                </a:solidFill>
              </a:rPr>
              <a:t>Perspective</a:t>
            </a:r>
          </a:p>
          <a:p>
            <a:pPr lvl="2">
              <a:spcBef>
                <a:spcPts val="600"/>
              </a:spcBef>
            </a:pPr>
            <a:r>
              <a:rPr lang="en-US" sz="1900" dirty="0" smtClean="0">
                <a:solidFill>
                  <a:schemeClr val="accent2">
                    <a:lumMod val="75000"/>
                  </a:schemeClr>
                </a:solidFill>
              </a:rPr>
              <a:t>Shionogi (Bruce Binkowitz)</a:t>
            </a:r>
            <a:endParaRPr lang="en-US" sz="1900" dirty="0">
              <a:solidFill>
                <a:schemeClr val="accent2">
                  <a:lumMod val="75000"/>
                </a:schemeClr>
              </a:solidFill>
            </a:endParaRPr>
          </a:p>
          <a:p>
            <a:pPr marL="228600" indent="-228600"/>
            <a:r>
              <a:rPr lang="en-US" dirty="0" smtClean="0">
                <a:solidFill>
                  <a:schemeClr val="accent2">
                    <a:lumMod val="75000"/>
                  </a:schemeClr>
                </a:solidFill>
              </a:rPr>
              <a:t>Summary</a:t>
            </a:r>
          </a:p>
          <a:p>
            <a:pPr marL="228600" indent="-228600"/>
            <a:r>
              <a:rPr lang="en-US" dirty="0" smtClean="0">
                <a:solidFill>
                  <a:schemeClr val="accent2">
                    <a:lumMod val="75000"/>
                  </a:schemeClr>
                </a:solidFill>
              </a:rPr>
              <a:t>Panel Session</a:t>
            </a:r>
            <a:endParaRPr lang="en-US" dirty="0">
              <a:solidFill>
                <a:schemeClr val="accent2">
                  <a:lumMod val="75000"/>
                </a:schemeClr>
              </a:solidFill>
            </a:endParaRPr>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sz="3200" dirty="0" smtClean="0"/>
              <a:t>Used existing structure: </a:t>
            </a:r>
            <a:br>
              <a:rPr lang="en-US" sz="3200" dirty="0" smtClean="0"/>
            </a:br>
            <a:r>
              <a:rPr lang="en-US" sz="3200" dirty="0" smtClean="0"/>
              <a:t>Developmental Safety Management Team (DSMT) and </a:t>
            </a:r>
            <a:br>
              <a:rPr lang="en-US" sz="3200" dirty="0" smtClean="0"/>
            </a:br>
            <a:r>
              <a:rPr lang="en-US" sz="3200" dirty="0" smtClean="0"/>
              <a:t>Developmental Safety Surveillance Team (DSST)</a:t>
            </a:r>
            <a:endParaRPr lang="en-GB" sz="3200" dirty="0"/>
          </a:p>
        </p:txBody>
      </p:sp>
      <p:sp>
        <p:nvSpPr>
          <p:cNvPr id="7" name="Oval 6"/>
          <p:cNvSpPr/>
          <p:nvPr/>
        </p:nvSpPr>
        <p:spPr>
          <a:xfrm>
            <a:off x="507933" y="1571281"/>
            <a:ext cx="8125883" cy="4953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GB">
              <a:solidFill>
                <a:prstClr val="white"/>
              </a:solidFill>
            </a:endParaRPr>
          </a:p>
        </p:txBody>
      </p:sp>
      <p:sp>
        <p:nvSpPr>
          <p:cNvPr id="9" name="TextBox 8"/>
          <p:cNvSpPr txBox="1"/>
          <p:nvPr/>
        </p:nvSpPr>
        <p:spPr>
          <a:xfrm>
            <a:off x="2234693" y="2893622"/>
            <a:ext cx="2556487" cy="1384995"/>
          </a:xfrm>
          <a:prstGeom prst="rect">
            <a:avLst/>
          </a:prstGeom>
          <a:noFill/>
        </p:spPr>
        <p:txBody>
          <a:bodyPr wrap="square" rtlCol="0">
            <a:spAutoFit/>
          </a:bodyPr>
          <a:lstStyle/>
          <a:p>
            <a:pPr algn="ctr" defTabSz="914400" fontAlgn="base">
              <a:spcBef>
                <a:spcPct val="0"/>
              </a:spcBef>
              <a:spcAft>
                <a:spcPct val="0"/>
              </a:spcAft>
            </a:pPr>
            <a:r>
              <a:rPr lang="en-US" b="1" dirty="0" smtClean="0">
                <a:solidFill>
                  <a:prstClr val="black"/>
                </a:solidFill>
              </a:rPr>
              <a:t>DSMT</a:t>
            </a:r>
          </a:p>
          <a:p>
            <a:pPr algn="ctr" defTabSz="914400" fontAlgn="base">
              <a:spcBef>
                <a:spcPct val="0"/>
              </a:spcBef>
              <a:spcAft>
                <a:spcPct val="0"/>
              </a:spcAft>
            </a:pPr>
            <a:endParaRPr lang="en-US" sz="1200" b="1" dirty="0" smtClean="0">
              <a:solidFill>
                <a:prstClr val="black"/>
              </a:solidFill>
            </a:endParaRPr>
          </a:p>
          <a:p>
            <a:pPr algn="ctr" defTabSz="914400" fontAlgn="base">
              <a:spcBef>
                <a:spcPct val="0"/>
              </a:spcBef>
              <a:spcAft>
                <a:spcPct val="0"/>
              </a:spcAft>
            </a:pPr>
            <a:r>
              <a:rPr lang="en-US" dirty="0" smtClean="0">
                <a:solidFill>
                  <a:prstClr val="black"/>
                </a:solidFill>
              </a:rPr>
              <a:t>Multidisciplinary  team that includes the safety physician from DSST</a:t>
            </a:r>
            <a:endParaRPr lang="en-GB" dirty="0">
              <a:solidFill>
                <a:prstClr val="black"/>
              </a:solidFill>
            </a:endParaRPr>
          </a:p>
        </p:txBody>
      </p:sp>
      <p:sp>
        <p:nvSpPr>
          <p:cNvPr id="10" name="Oval 9"/>
          <p:cNvSpPr/>
          <p:nvPr/>
        </p:nvSpPr>
        <p:spPr>
          <a:xfrm>
            <a:off x="5891265" y="2380567"/>
            <a:ext cx="5586545" cy="333443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GB">
              <a:solidFill>
                <a:prstClr val="white"/>
              </a:solidFill>
            </a:endParaRPr>
          </a:p>
        </p:txBody>
      </p:sp>
      <p:sp>
        <p:nvSpPr>
          <p:cNvPr id="11" name="TextBox 10"/>
          <p:cNvSpPr txBox="1"/>
          <p:nvPr/>
        </p:nvSpPr>
        <p:spPr>
          <a:xfrm>
            <a:off x="6293305" y="3674117"/>
            <a:ext cx="1905378" cy="369332"/>
          </a:xfrm>
          <a:prstGeom prst="rect">
            <a:avLst/>
          </a:prstGeom>
          <a:noFill/>
        </p:spPr>
        <p:txBody>
          <a:bodyPr wrap="square" rtlCol="0">
            <a:spAutoFit/>
          </a:bodyPr>
          <a:lstStyle/>
          <a:p>
            <a:pPr algn="ctr" defTabSz="914400" fontAlgn="base">
              <a:spcBef>
                <a:spcPct val="0"/>
              </a:spcBef>
              <a:spcAft>
                <a:spcPct val="0"/>
              </a:spcAft>
            </a:pPr>
            <a:r>
              <a:rPr lang="en-US" dirty="0" smtClean="0">
                <a:solidFill>
                  <a:prstClr val="black"/>
                </a:solidFill>
              </a:rPr>
              <a:t>Safety physician</a:t>
            </a:r>
            <a:endParaRPr lang="en-GB" dirty="0">
              <a:solidFill>
                <a:prstClr val="black"/>
              </a:solidFill>
            </a:endParaRPr>
          </a:p>
        </p:txBody>
      </p:sp>
      <p:sp>
        <p:nvSpPr>
          <p:cNvPr id="12" name="TextBox 11"/>
          <p:cNvSpPr txBox="1"/>
          <p:nvPr/>
        </p:nvSpPr>
        <p:spPr>
          <a:xfrm>
            <a:off x="8735391" y="3535617"/>
            <a:ext cx="2553348" cy="646331"/>
          </a:xfrm>
          <a:prstGeom prst="rect">
            <a:avLst/>
          </a:prstGeom>
          <a:noFill/>
        </p:spPr>
        <p:txBody>
          <a:bodyPr wrap="square" rtlCol="0">
            <a:spAutoFit/>
          </a:bodyPr>
          <a:lstStyle/>
          <a:p>
            <a:pPr algn="ctr" defTabSz="914400" fontAlgn="base">
              <a:spcBef>
                <a:spcPct val="0"/>
              </a:spcBef>
              <a:spcAft>
                <a:spcPct val="0"/>
              </a:spcAft>
            </a:pPr>
            <a:r>
              <a:rPr lang="en-US" dirty="0" smtClean="0">
                <a:solidFill>
                  <a:prstClr val="black"/>
                </a:solidFill>
              </a:rPr>
              <a:t>Surveillance scientist,</a:t>
            </a:r>
          </a:p>
          <a:p>
            <a:pPr algn="ctr" defTabSz="914400" fontAlgn="base">
              <a:spcBef>
                <a:spcPct val="0"/>
              </a:spcBef>
              <a:spcAft>
                <a:spcPct val="0"/>
              </a:spcAft>
            </a:pPr>
            <a:r>
              <a:rPr lang="en-US" dirty="0" smtClean="0">
                <a:solidFill>
                  <a:prstClr val="black"/>
                </a:solidFill>
              </a:rPr>
              <a:t>epidemiologist </a:t>
            </a:r>
            <a:endParaRPr lang="en-GB" dirty="0">
              <a:solidFill>
                <a:prstClr val="black"/>
              </a:solidFill>
            </a:endParaRPr>
          </a:p>
        </p:txBody>
      </p:sp>
      <p:sp>
        <p:nvSpPr>
          <p:cNvPr id="2" name="Rectangle 1"/>
          <p:cNvSpPr/>
          <p:nvPr/>
        </p:nvSpPr>
        <p:spPr>
          <a:xfrm>
            <a:off x="9439655" y="3057688"/>
            <a:ext cx="800219" cy="369332"/>
          </a:xfrm>
          <a:prstGeom prst="rect">
            <a:avLst/>
          </a:prstGeom>
        </p:spPr>
        <p:txBody>
          <a:bodyPr wrap="none">
            <a:spAutoFit/>
          </a:bodyPr>
          <a:lstStyle/>
          <a:p>
            <a:pPr algn="ctr" defTabSz="914400" fontAlgn="base">
              <a:spcBef>
                <a:spcPct val="0"/>
              </a:spcBef>
              <a:spcAft>
                <a:spcPct val="0"/>
              </a:spcAft>
            </a:pPr>
            <a:r>
              <a:rPr lang="en-US" b="1" dirty="0" smtClean="0">
                <a:solidFill>
                  <a:prstClr val="black"/>
                </a:solidFill>
              </a:rPr>
              <a:t>DSST</a:t>
            </a:r>
            <a:endParaRPr lang="en-US" b="1" dirty="0">
              <a:solidFill>
                <a:prstClr val="black"/>
              </a:solidFill>
            </a:endParaRPr>
          </a:p>
        </p:txBody>
      </p:sp>
      <p:sp>
        <p:nvSpPr>
          <p:cNvPr id="13" name="Slide Number Placeholder 12"/>
          <p:cNvSpPr>
            <a:spLocks noGrp="1"/>
          </p:cNvSpPr>
          <p:nvPr>
            <p:ph type="sldNum" sz="quarter" idx="4"/>
          </p:nvPr>
        </p:nvSpPr>
        <p:spPr/>
        <p:txBody>
          <a:bodyPr/>
          <a:lstStyle/>
          <a:p>
            <a:fld id="{64C47640-ECEC-E34E-A5C6-81F2A80A839B}"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109440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4965035" y="1219200"/>
            <a:ext cx="4501360" cy="707886"/>
          </a:xfrm>
          <a:prstGeom prst="rect">
            <a:avLst/>
          </a:prstGeom>
          <a:solidFill>
            <a:schemeClr val="bg1">
              <a:lumMod val="85000"/>
            </a:schemeClr>
          </a:solidFill>
          <a:ln>
            <a:solidFill>
              <a:schemeClr val="tx1"/>
            </a:solidFill>
          </a:ln>
        </p:spPr>
        <p:txBody>
          <a:bodyPr wrap="none">
            <a:spAutoFit/>
          </a:bodyPr>
          <a:lstStyle/>
          <a:p>
            <a:pPr defTabSz="914400">
              <a:defRPr/>
            </a:pPr>
            <a:r>
              <a:rPr lang="en-US" sz="2000" b="1" dirty="0" smtClean="0">
                <a:solidFill>
                  <a:prstClr val="black"/>
                </a:solidFill>
                <a:latin typeface="Calibri"/>
              </a:rPr>
              <a:t>Safety Internal Review Committee (SIRC)</a:t>
            </a:r>
          </a:p>
          <a:p>
            <a:pPr defTabSz="914400">
              <a:defRPr/>
            </a:pPr>
            <a:r>
              <a:rPr lang="en-US" sz="2000" dirty="0" smtClean="0">
                <a:solidFill>
                  <a:prstClr val="black"/>
                </a:solidFill>
                <a:latin typeface="Calibri"/>
              </a:rPr>
              <a:t>Determines if the event is reportable</a:t>
            </a:r>
            <a:endParaRPr lang="en-US" sz="2000" dirty="0">
              <a:solidFill>
                <a:prstClr val="black"/>
              </a:solidFill>
              <a:latin typeface="Calibri"/>
            </a:endParaRPr>
          </a:p>
        </p:txBody>
      </p:sp>
      <p:sp>
        <p:nvSpPr>
          <p:cNvPr id="5" name="Title 4"/>
          <p:cNvSpPr>
            <a:spLocks noGrp="1"/>
          </p:cNvSpPr>
          <p:nvPr>
            <p:ph type="title"/>
          </p:nvPr>
        </p:nvSpPr>
        <p:spPr>
          <a:xfrm>
            <a:off x="530360" y="0"/>
            <a:ext cx="10969943" cy="1143000"/>
          </a:xfrm>
        </p:spPr>
        <p:txBody>
          <a:bodyPr/>
          <a:lstStyle/>
          <a:p>
            <a:r>
              <a:rPr lang="en-US" dirty="0" smtClean="0"/>
              <a:t>High-level process</a:t>
            </a:r>
            <a:endParaRPr lang="en-GB" dirty="0"/>
          </a:p>
        </p:txBody>
      </p:sp>
      <p:cxnSp>
        <p:nvCxnSpPr>
          <p:cNvPr id="7" name="Straight Arrow Connector 6"/>
          <p:cNvCxnSpPr/>
          <p:nvPr/>
        </p:nvCxnSpPr>
        <p:spPr>
          <a:xfrm>
            <a:off x="8836898" y="1927090"/>
            <a:ext cx="0" cy="276473"/>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8329030" y="1927090"/>
            <a:ext cx="0" cy="276473"/>
          </a:xfrm>
          <a:prstGeom prst="straightConnector1">
            <a:avLst/>
          </a:prstGeom>
          <a:ln w="254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590596" y="4034012"/>
            <a:ext cx="2020122" cy="0"/>
          </a:xfrm>
          <a:prstGeom prst="straightConnector1">
            <a:avLst/>
          </a:prstGeom>
          <a:ln w="38100">
            <a:solidFill>
              <a:srgbClr val="0070C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03355" y="1219203"/>
            <a:ext cx="4187247" cy="2862322"/>
          </a:xfrm>
          <a:prstGeom prst="rect">
            <a:avLst/>
          </a:prstGeom>
          <a:solidFill>
            <a:schemeClr val="bg1"/>
          </a:solidFill>
          <a:ln>
            <a:solidFill>
              <a:schemeClr val="tx1"/>
            </a:solidFill>
          </a:ln>
        </p:spPr>
        <p:txBody>
          <a:bodyPr wrap="square">
            <a:spAutoFit/>
          </a:bodyPr>
          <a:lstStyle/>
          <a:p>
            <a:pPr defTabSz="914400">
              <a:defRPr/>
            </a:pPr>
            <a:r>
              <a:rPr lang="en-US" b="1" dirty="0" smtClean="0">
                <a:solidFill>
                  <a:srgbClr val="FF0000"/>
                </a:solidFill>
                <a:latin typeface="Calibri"/>
              </a:rPr>
              <a:t>Developmental </a:t>
            </a:r>
            <a:r>
              <a:rPr lang="en-US" b="1" dirty="0" smtClean="0">
                <a:solidFill>
                  <a:prstClr val="black"/>
                </a:solidFill>
                <a:latin typeface="Calibri"/>
              </a:rPr>
              <a:t>Safety</a:t>
            </a:r>
            <a:endParaRPr lang="en-US" b="1" dirty="0">
              <a:solidFill>
                <a:prstClr val="black"/>
              </a:solidFill>
              <a:latin typeface="Calibri"/>
            </a:endParaRPr>
          </a:p>
          <a:p>
            <a:pPr defTabSz="914400">
              <a:defRPr/>
            </a:pPr>
            <a:r>
              <a:rPr lang="en-US" b="1" dirty="0" smtClean="0">
                <a:solidFill>
                  <a:prstClr val="black"/>
                </a:solidFill>
                <a:latin typeface="Calibri"/>
              </a:rPr>
              <a:t>Surveillance</a:t>
            </a:r>
            <a:endParaRPr lang="en-US" b="1" dirty="0">
              <a:solidFill>
                <a:prstClr val="black"/>
              </a:solidFill>
              <a:latin typeface="Calibri"/>
            </a:endParaRPr>
          </a:p>
          <a:p>
            <a:pPr defTabSz="914400">
              <a:defRPr/>
            </a:pPr>
            <a:r>
              <a:rPr lang="en-US" b="1" dirty="0">
                <a:solidFill>
                  <a:prstClr val="black"/>
                </a:solidFill>
                <a:latin typeface="Calibri"/>
              </a:rPr>
              <a:t>Team </a:t>
            </a:r>
            <a:r>
              <a:rPr lang="en-US" b="1" dirty="0" smtClean="0">
                <a:solidFill>
                  <a:prstClr val="black"/>
                </a:solidFill>
                <a:latin typeface="Calibri"/>
              </a:rPr>
              <a:t>(DSST)—these are part of the Safety organization</a:t>
            </a:r>
            <a:endParaRPr lang="en-US" dirty="0">
              <a:solidFill>
                <a:prstClr val="black"/>
              </a:solidFill>
              <a:latin typeface="Calibri"/>
            </a:endParaRPr>
          </a:p>
          <a:p>
            <a:pPr defTabSz="914400">
              <a:defRPr/>
            </a:pPr>
            <a:r>
              <a:rPr lang="en-US" dirty="0" smtClean="0">
                <a:solidFill>
                  <a:prstClr val="black"/>
                </a:solidFill>
                <a:latin typeface="Calibri"/>
              </a:rPr>
              <a:t>Frequently reviews all SAEs (blinded, individually and </a:t>
            </a:r>
            <a:r>
              <a:rPr lang="en-US" dirty="0">
                <a:solidFill>
                  <a:prstClr val="black"/>
                </a:solidFill>
                <a:latin typeface="Calibri"/>
              </a:rPr>
              <a:t>in </a:t>
            </a:r>
            <a:r>
              <a:rPr lang="en-US" dirty="0" smtClean="0">
                <a:solidFill>
                  <a:prstClr val="black"/>
                </a:solidFill>
                <a:latin typeface="Calibri"/>
              </a:rPr>
              <a:t>aggregate--by preferred term (PT)  and clusters of PTs for </a:t>
            </a:r>
            <a:r>
              <a:rPr lang="en-US" dirty="0" err="1" smtClean="0">
                <a:solidFill>
                  <a:prstClr val="black"/>
                </a:solidFill>
                <a:latin typeface="Calibri"/>
              </a:rPr>
              <a:t>prespecified</a:t>
            </a:r>
            <a:r>
              <a:rPr lang="en-US" dirty="0" smtClean="0">
                <a:solidFill>
                  <a:prstClr val="black"/>
                </a:solidFill>
                <a:latin typeface="Calibri"/>
              </a:rPr>
              <a:t> events).</a:t>
            </a:r>
            <a:endParaRPr lang="en-US" dirty="0">
              <a:solidFill>
                <a:prstClr val="black"/>
              </a:solidFill>
              <a:latin typeface="Calibri"/>
            </a:endParaRPr>
          </a:p>
          <a:p>
            <a:pPr defTabSz="914400">
              <a:defRPr/>
            </a:pPr>
            <a:r>
              <a:rPr lang="en-US" dirty="0" smtClean="0">
                <a:solidFill>
                  <a:prstClr val="black"/>
                </a:solidFill>
                <a:latin typeface="Calibri"/>
              </a:rPr>
              <a:t>If a B or C event deemed important, bring it to DSMT. </a:t>
            </a:r>
          </a:p>
        </p:txBody>
      </p:sp>
      <p:sp>
        <p:nvSpPr>
          <p:cNvPr id="17" name="TextBox 6"/>
          <p:cNvSpPr txBox="1">
            <a:spLocks noChangeArrowheads="1"/>
          </p:cNvSpPr>
          <p:nvPr/>
        </p:nvSpPr>
        <p:spPr bwMode="auto">
          <a:xfrm>
            <a:off x="6610782" y="2203559"/>
            <a:ext cx="4094712" cy="3785652"/>
          </a:xfrm>
          <a:prstGeom prst="rect">
            <a:avLst/>
          </a:prstGeom>
          <a:solidFill>
            <a:schemeClr val="bg1">
              <a:lumMod val="85000"/>
            </a:schemeClr>
          </a:solidFill>
          <a:ln w="9525">
            <a:solidFill>
              <a:schemeClr val="tx1"/>
            </a:solidFill>
            <a:miter lim="800000"/>
            <a:headEnd/>
            <a:tailEnd/>
          </a:ln>
        </p:spPr>
        <p:txBody>
          <a:bodyPr wrap="square">
            <a:spAutoFit/>
          </a:bodyPr>
          <a:lstStyle/>
          <a:p>
            <a:pPr defTabSz="914400"/>
            <a:r>
              <a:rPr lang="en-US" sz="2000" b="1" dirty="0" smtClean="0">
                <a:solidFill>
                  <a:srgbClr val="FF0000"/>
                </a:solidFill>
                <a:latin typeface="Calibri" panose="020F0502020204030204" pitchFamily="34" charset="0"/>
                <a:cs typeface="Calibri" panose="020F0502020204030204" pitchFamily="34" charset="0"/>
              </a:rPr>
              <a:t>Developmental Safety Management Team (DSMT)</a:t>
            </a:r>
          </a:p>
          <a:p>
            <a:pPr marL="112713" indent="-112713" defTabSz="914400" fontAlgn="base">
              <a:spcBef>
                <a:spcPct val="0"/>
              </a:spcBef>
              <a:spcAft>
                <a:spcPct val="0"/>
              </a:spcAft>
              <a:buClr>
                <a:srgbClr val="FF0000"/>
              </a:buClr>
              <a:buFont typeface="Arial" pitchFamily="34" charset="0"/>
              <a:buChar char="•"/>
            </a:pPr>
            <a:r>
              <a:rPr lang="en-US" sz="2000" dirty="0" smtClean="0">
                <a:solidFill>
                  <a:prstClr val="black"/>
                </a:solidFill>
                <a:latin typeface="Calibri" panose="020F0502020204030204" pitchFamily="34" charset="0"/>
                <a:cs typeface="Calibri" panose="020F0502020204030204" pitchFamily="34" charset="0"/>
              </a:rPr>
              <a:t>Reviews blinded cases </a:t>
            </a:r>
            <a:r>
              <a:rPr lang="en-US" sz="2000" dirty="0">
                <a:solidFill>
                  <a:prstClr val="black"/>
                </a:solidFill>
                <a:latin typeface="Calibri" panose="020F0502020204030204" pitchFamily="34" charset="0"/>
                <a:cs typeface="Calibri" panose="020F0502020204030204" pitchFamily="34" charset="0"/>
              </a:rPr>
              <a:t>for consistency, confounders, alternative causes, timing, </a:t>
            </a:r>
            <a:r>
              <a:rPr lang="en-US" sz="2000" dirty="0" err="1" smtClean="0">
                <a:solidFill>
                  <a:prstClr val="black"/>
                </a:solidFill>
                <a:latin typeface="Calibri" panose="020F0502020204030204" pitchFamily="34" charset="0"/>
                <a:cs typeface="Calibri" panose="020F0502020204030204" pitchFamily="34" charset="0"/>
              </a:rPr>
              <a:t>dechallenge</a:t>
            </a:r>
            <a:r>
              <a:rPr lang="en-US" sz="2000" dirty="0" smtClean="0">
                <a:solidFill>
                  <a:prstClr val="black"/>
                </a:solidFill>
                <a:latin typeface="Calibri" panose="020F0502020204030204" pitchFamily="34" charset="0"/>
                <a:cs typeface="Calibri" panose="020F0502020204030204" pitchFamily="34" charset="0"/>
              </a:rPr>
              <a:t>; considers </a:t>
            </a:r>
            <a:r>
              <a:rPr lang="en-US" sz="2000" dirty="0">
                <a:solidFill>
                  <a:prstClr val="black"/>
                </a:solidFill>
                <a:latin typeface="Calibri" panose="020F0502020204030204" pitchFamily="34" charset="0"/>
                <a:cs typeface="Calibri" panose="020F0502020204030204" pitchFamily="34" charset="0"/>
              </a:rPr>
              <a:t>biological plausibility</a:t>
            </a:r>
          </a:p>
          <a:p>
            <a:pPr marL="112713" indent="-112713" defTabSz="914400" fontAlgn="base">
              <a:spcBef>
                <a:spcPct val="0"/>
              </a:spcBef>
              <a:spcAft>
                <a:spcPct val="0"/>
              </a:spcAft>
              <a:buClr>
                <a:srgbClr val="FF0000"/>
              </a:buClr>
              <a:buFont typeface="Arial" pitchFamily="34" charset="0"/>
              <a:buChar char="•"/>
            </a:pPr>
            <a:r>
              <a:rPr lang="en-US" sz="2000" dirty="0" smtClean="0">
                <a:solidFill>
                  <a:prstClr val="black"/>
                </a:solidFill>
                <a:latin typeface="Calibri" panose="020F0502020204030204" pitchFamily="34" charset="0"/>
                <a:cs typeface="Calibri" panose="020F0502020204030204" pitchFamily="34" charset="0"/>
              </a:rPr>
              <a:t>Decides if an important </a:t>
            </a:r>
            <a:r>
              <a:rPr lang="en-US" sz="2000" dirty="0" err="1">
                <a:solidFill>
                  <a:prstClr val="black"/>
                </a:solidFill>
                <a:latin typeface="Calibri" panose="020F0502020204030204" pitchFamily="34" charset="0"/>
                <a:cs typeface="Calibri" panose="020F0502020204030204" pitchFamily="34" charset="0"/>
              </a:rPr>
              <a:t>maldistribution</a:t>
            </a:r>
            <a:r>
              <a:rPr lang="en-US" sz="2000" dirty="0">
                <a:solidFill>
                  <a:prstClr val="black"/>
                </a:solidFill>
                <a:latin typeface="Calibri" panose="020F0502020204030204" pitchFamily="34" charset="0"/>
                <a:cs typeface="Calibri" panose="020F0502020204030204" pitchFamily="34" charset="0"/>
              </a:rPr>
              <a:t> between treatment groups disfavoring </a:t>
            </a:r>
            <a:r>
              <a:rPr lang="en-US" sz="2000" dirty="0" smtClean="0">
                <a:solidFill>
                  <a:prstClr val="black"/>
                </a:solidFill>
                <a:latin typeface="Calibri" panose="020F0502020204030204" pitchFamily="34" charset="0"/>
                <a:cs typeface="Calibri" panose="020F0502020204030204" pitchFamily="34" charset="0"/>
              </a:rPr>
              <a:t>drug </a:t>
            </a:r>
            <a:r>
              <a:rPr lang="en-US" sz="2000" dirty="0">
                <a:solidFill>
                  <a:prstClr val="black"/>
                </a:solidFill>
                <a:latin typeface="Calibri" panose="020F0502020204030204" pitchFamily="34" charset="0"/>
                <a:cs typeface="Calibri" panose="020F0502020204030204" pitchFamily="34" charset="0"/>
              </a:rPr>
              <a:t>will establish a suspected adverse </a:t>
            </a:r>
            <a:r>
              <a:rPr lang="en-US" sz="2000" dirty="0" smtClean="0">
                <a:solidFill>
                  <a:prstClr val="black"/>
                </a:solidFill>
                <a:latin typeface="Calibri" panose="020F0502020204030204" pitchFamily="34" charset="0"/>
                <a:cs typeface="Calibri" panose="020F0502020204030204" pitchFamily="34" charset="0"/>
              </a:rPr>
              <a:t>reaction/signal</a:t>
            </a:r>
          </a:p>
        </p:txBody>
      </p:sp>
      <p:cxnSp>
        <p:nvCxnSpPr>
          <p:cNvPr id="22" name="Straight Arrow Connector 21"/>
          <p:cNvCxnSpPr/>
          <p:nvPr/>
        </p:nvCxnSpPr>
        <p:spPr>
          <a:xfrm>
            <a:off x="1001036" y="5268686"/>
            <a:ext cx="1237927" cy="1587"/>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001034" y="6066154"/>
            <a:ext cx="1237927" cy="1588"/>
          </a:xfrm>
          <a:prstGeom prst="straightConnector1">
            <a:avLst/>
          </a:prstGeom>
          <a:ln w="254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5" name="TextBox 68"/>
          <p:cNvSpPr txBox="1">
            <a:spLocks noChangeArrowheads="1"/>
          </p:cNvSpPr>
          <p:nvPr/>
        </p:nvSpPr>
        <p:spPr bwMode="auto">
          <a:xfrm>
            <a:off x="2238955" y="4945521"/>
            <a:ext cx="3285203" cy="830997"/>
          </a:xfrm>
          <a:prstGeom prst="rect">
            <a:avLst/>
          </a:prstGeom>
          <a:noFill/>
          <a:ln w="9525">
            <a:solidFill>
              <a:schemeClr val="tx1"/>
            </a:solidFill>
            <a:miter lim="800000"/>
            <a:headEnd/>
            <a:tailEnd/>
          </a:ln>
        </p:spPr>
        <p:txBody>
          <a:bodyPr wrap="square">
            <a:spAutoFit/>
          </a:bodyPr>
          <a:lstStyle/>
          <a:p>
            <a:pPr defTabSz="914400"/>
            <a:r>
              <a:rPr lang="en-US" sz="2400" dirty="0" smtClean="0">
                <a:solidFill>
                  <a:prstClr val="black"/>
                </a:solidFill>
                <a:latin typeface="Calibri"/>
              </a:rPr>
              <a:t>Routes for Communication </a:t>
            </a:r>
            <a:endParaRPr lang="en-US" sz="2400" dirty="0">
              <a:solidFill>
                <a:prstClr val="black"/>
              </a:solidFill>
              <a:latin typeface="Calibri"/>
            </a:endParaRPr>
          </a:p>
        </p:txBody>
      </p:sp>
      <p:sp>
        <p:nvSpPr>
          <p:cNvPr id="26" name="TextBox 69"/>
          <p:cNvSpPr txBox="1">
            <a:spLocks noChangeArrowheads="1"/>
          </p:cNvSpPr>
          <p:nvPr/>
        </p:nvSpPr>
        <p:spPr bwMode="auto">
          <a:xfrm>
            <a:off x="2266892" y="5835463"/>
            <a:ext cx="2795252" cy="461665"/>
          </a:xfrm>
          <a:prstGeom prst="rect">
            <a:avLst/>
          </a:prstGeom>
          <a:noFill/>
          <a:ln w="9525">
            <a:solidFill>
              <a:schemeClr val="tx1"/>
            </a:solidFill>
            <a:miter lim="800000"/>
            <a:headEnd/>
            <a:tailEnd/>
          </a:ln>
        </p:spPr>
        <p:txBody>
          <a:bodyPr wrap="none">
            <a:spAutoFit/>
          </a:bodyPr>
          <a:lstStyle/>
          <a:p>
            <a:pPr defTabSz="914400"/>
            <a:r>
              <a:rPr lang="en-US" sz="2400" dirty="0" smtClean="0">
                <a:solidFill>
                  <a:prstClr val="black"/>
                </a:solidFill>
                <a:latin typeface="Calibri"/>
              </a:rPr>
              <a:t>Routes for Escalation</a:t>
            </a:r>
            <a:endParaRPr lang="en-US" sz="2400" dirty="0">
              <a:solidFill>
                <a:prstClr val="black"/>
              </a:solidFill>
              <a:latin typeface="Calibri"/>
            </a:endParaRPr>
          </a:p>
        </p:txBody>
      </p:sp>
      <p:cxnSp>
        <p:nvCxnSpPr>
          <p:cNvPr id="28" name="Straight Arrow Connector 27"/>
          <p:cNvCxnSpPr/>
          <p:nvPr/>
        </p:nvCxnSpPr>
        <p:spPr>
          <a:xfrm>
            <a:off x="4590597" y="3306151"/>
            <a:ext cx="2020120" cy="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4"/>
          </p:nvPr>
        </p:nvSpPr>
        <p:spPr/>
        <p:txBody>
          <a:bodyPr/>
          <a:lstStyle/>
          <a:p>
            <a:fld id="{64C47640-ECEC-E34E-A5C6-81F2A80A839B}"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90983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t>The Spirit of the Final Rule</a:t>
            </a:r>
          </a:p>
          <a:p>
            <a:pPr lvl="1">
              <a:spcBef>
                <a:spcPts val="600"/>
              </a:spcBef>
            </a:pPr>
            <a:r>
              <a:rPr lang="en-US" sz="2000" dirty="0">
                <a:solidFill>
                  <a:schemeClr val="accent2">
                    <a:lumMod val="75000"/>
                  </a:schemeClr>
                </a:solidFill>
              </a:rPr>
              <a:t>Developmental Safety Management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pt-BR" sz="1900" dirty="0" smtClean="0">
                <a:solidFill>
                  <a:schemeClr val="accent2">
                    <a:lumMod val="75000"/>
                  </a:schemeClr>
                </a:solidFill>
              </a:rPr>
              <a:t>Lilly </a:t>
            </a:r>
            <a:r>
              <a:rPr lang="pt-BR" sz="1900" dirty="0">
                <a:solidFill>
                  <a:schemeClr val="accent2">
                    <a:lumMod val="75000"/>
                  </a:schemeClr>
                </a:solidFill>
              </a:rPr>
              <a:t>(Brenda Crowe, 2016 DIA PV)</a:t>
            </a:r>
          </a:p>
          <a:p>
            <a:pPr lvl="1">
              <a:spcBef>
                <a:spcPts val="600"/>
              </a:spcBef>
            </a:pPr>
            <a:r>
              <a:rPr lang="en-US" sz="2000" dirty="0"/>
              <a:t>Aggregate Analysis by </a:t>
            </a:r>
            <a:r>
              <a:rPr lang="en-US" sz="2000" dirty="0" smtClean="0"/>
              <a:t>Anticipated Event </a:t>
            </a:r>
            <a:r>
              <a:rPr lang="en-US" sz="2000" dirty="0"/>
              <a:t>Analysis </a:t>
            </a:r>
            <a:r>
              <a:rPr lang="en-US" sz="2000" dirty="0" smtClean="0"/>
              <a:t>Team</a:t>
            </a:r>
            <a:endParaRPr lang="en-US" sz="2000" dirty="0"/>
          </a:p>
          <a:p>
            <a:pPr lvl="2">
              <a:spcBef>
                <a:spcPts val="600"/>
              </a:spcBef>
            </a:pPr>
            <a:r>
              <a:rPr lang="en-US" sz="1900" dirty="0" smtClean="0"/>
              <a:t>J&amp;J </a:t>
            </a:r>
            <a:r>
              <a:rPr lang="en-US" sz="1900" dirty="0"/>
              <a:t>(Mac Gordon)</a:t>
            </a:r>
          </a:p>
          <a:p>
            <a:pPr lvl="1">
              <a:spcBef>
                <a:spcPts val="600"/>
              </a:spcBef>
            </a:pPr>
            <a:r>
              <a:rPr lang="en-US" sz="2000" dirty="0" smtClean="0">
                <a:solidFill>
                  <a:schemeClr val="accent2">
                    <a:lumMod val="75000"/>
                  </a:schemeClr>
                </a:solidFill>
              </a:rPr>
              <a:t>Blinded Ongoing Aggregate Safety Evaluation</a:t>
            </a:r>
          </a:p>
          <a:p>
            <a:pPr lvl="2">
              <a:spcBef>
                <a:spcPts val="600"/>
              </a:spcBef>
            </a:pPr>
            <a:r>
              <a:rPr lang="en-US" sz="1900" dirty="0" smtClean="0">
                <a:solidFill>
                  <a:schemeClr val="accent2">
                    <a:lumMod val="75000"/>
                  </a:schemeClr>
                </a:solidFill>
              </a:rPr>
              <a:t>AbbVie (Barbara Hendrickson, 2018 FDA Workshop; Brian Waterhouse, 2017 JSM)</a:t>
            </a:r>
          </a:p>
          <a:p>
            <a:pPr lvl="2">
              <a:spcBef>
                <a:spcPts val="600"/>
              </a:spcBef>
            </a:pPr>
            <a:r>
              <a:rPr lang="en-US" sz="1900" dirty="0" smtClean="0">
                <a:solidFill>
                  <a:schemeClr val="accent2">
                    <a:lumMod val="75000"/>
                  </a:schemeClr>
                </a:solidFill>
              </a:rPr>
              <a:t>Merck (Greg Ball)</a:t>
            </a:r>
          </a:p>
          <a:p>
            <a:pPr lvl="1">
              <a:spcBef>
                <a:spcPts val="600"/>
              </a:spcBef>
            </a:pPr>
            <a:r>
              <a:rPr lang="en-US" sz="2000" dirty="0">
                <a:solidFill>
                  <a:schemeClr val="accent2">
                    <a:lumMod val="75000"/>
                  </a:schemeClr>
                </a:solidFill>
              </a:rPr>
              <a:t>Smaller Company </a:t>
            </a:r>
            <a:r>
              <a:rPr lang="en-US" sz="2000" dirty="0" smtClean="0">
                <a:solidFill>
                  <a:schemeClr val="accent2">
                    <a:lumMod val="75000"/>
                  </a:schemeClr>
                </a:solidFill>
              </a:rPr>
              <a:t>Perspective</a:t>
            </a:r>
          </a:p>
          <a:p>
            <a:pPr lvl="2">
              <a:spcBef>
                <a:spcPts val="600"/>
              </a:spcBef>
            </a:pPr>
            <a:r>
              <a:rPr lang="en-US" sz="1900" dirty="0" smtClean="0">
                <a:solidFill>
                  <a:schemeClr val="accent2">
                    <a:lumMod val="75000"/>
                  </a:schemeClr>
                </a:solidFill>
              </a:rPr>
              <a:t>Shionogi (Bruce Binkowitz)</a:t>
            </a:r>
            <a:endParaRPr lang="en-US" sz="1900" dirty="0">
              <a:solidFill>
                <a:schemeClr val="accent2">
                  <a:lumMod val="75000"/>
                </a:schemeClr>
              </a:solidFill>
            </a:endParaRPr>
          </a:p>
          <a:p>
            <a:pPr marL="228600" indent="-228600"/>
            <a:r>
              <a:rPr lang="en-US" dirty="0" smtClean="0">
                <a:solidFill>
                  <a:schemeClr val="accent2">
                    <a:lumMod val="75000"/>
                  </a:schemeClr>
                </a:solidFill>
              </a:rPr>
              <a:t>Summary</a:t>
            </a:r>
          </a:p>
          <a:p>
            <a:pPr marL="228600" indent="-228600"/>
            <a:r>
              <a:rPr lang="en-US" dirty="0" smtClean="0">
                <a:solidFill>
                  <a:schemeClr val="accent2">
                    <a:lumMod val="75000"/>
                  </a:schemeClr>
                </a:solidFill>
              </a:rPr>
              <a:t>Panel Session</a:t>
            </a:r>
            <a:endParaRPr lang="en-US" dirty="0">
              <a:solidFill>
                <a:schemeClr val="accent2">
                  <a:lumMod val="75000"/>
                </a:schemeClr>
              </a:solidFill>
            </a:endParaRPr>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301D1A-3C26-499E-9272-C9EC7186923E}"/>
              </a:ext>
            </a:extLst>
          </p:cNvPr>
          <p:cNvSpPr>
            <a:spLocks noGrp="1"/>
          </p:cNvSpPr>
          <p:nvPr>
            <p:ph type="title"/>
          </p:nvPr>
        </p:nvSpPr>
        <p:spPr/>
        <p:txBody>
          <a:bodyPr>
            <a:normAutofit/>
          </a:bodyPr>
          <a:lstStyle/>
          <a:p>
            <a:r>
              <a:rPr lang="en-US" sz="3200" dirty="0"/>
              <a:t>3 Stage Approach</a:t>
            </a:r>
          </a:p>
        </p:txBody>
      </p:sp>
      <p:sp>
        <p:nvSpPr>
          <p:cNvPr id="5" name="Slide Number Placeholder 4">
            <a:extLst>
              <a:ext uri="{FF2B5EF4-FFF2-40B4-BE49-F238E27FC236}">
                <a16:creationId xmlns="" xmlns:a16="http://schemas.microsoft.com/office/drawing/2014/main" id="{70302B54-7A71-46BF-A1C0-C6C374C2C65B}"/>
              </a:ext>
            </a:extLst>
          </p:cNvPr>
          <p:cNvSpPr>
            <a:spLocks noGrp="1"/>
          </p:cNvSpPr>
          <p:nvPr>
            <p:ph type="sldNum" sz="quarter" idx="12"/>
          </p:nvPr>
        </p:nvSpPr>
        <p:spPr/>
        <p:txBody>
          <a:bodyPr/>
          <a:lstStyle/>
          <a:p>
            <a:fld id="{74D97F68-CC38-3C48-B083-3B4A1457065E}" type="slidenum">
              <a:rPr lang="en-US" smtClean="0"/>
              <a:pPr/>
              <a:t>14</a:t>
            </a:fld>
            <a:endParaRPr lang="en-US"/>
          </a:p>
        </p:txBody>
      </p:sp>
      <p:graphicFrame>
        <p:nvGraphicFramePr>
          <p:cNvPr id="14" name="Content Placeholder 4">
            <a:extLst>
              <a:ext uri="{FF2B5EF4-FFF2-40B4-BE49-F238E27FC236}">
                <a16:creationId xmlns="" xmlns:a16="http://schemas.microsoft.com/office/drawing/2014/main" id="{0C008DCD-5B02-4E9A-A3FE-02BD3124853F}"/>
              </a:ext>
            </a:extLst>
          </p:cNvPr>
          <p:cNvGraphicFramePr>
            <a:graphicFrameLocks/>
          </p:cNvGraphicFramePr>
          <p:nvPr>
            <p:extLst>
              <p:ext uri="{D42A27DB-BD31-4B8C-83A1-F6EECF244321}">
                <p14:modId xmlns:p14="http://schemas.microsoft.com/office/powerpoint/2010/main" val="392500253"/>
              </p:ext>
            </p:extLst>
          </p:nvPr>
        </p:nvGraphicFramePr>
        <p:xfrm>
          <a:off x="609453" y="1081088"/>
          <a:ext cx="10969943"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ight Arrow 5">
            <a:extLst>
              <a:ext uri="{FF2B5EF4-FFF2-40B4-BE49-F238E27FC236}">
                <a16:creationId xmlns="" xmlns:a16="http://schemas.microsoft.com/office/drawing/2014/main" id="{F33C4FD7-BA96-430A-A4B7-C61553666956}"/>
              </a:ext>
            </a:extLst>
          </p:cNvPr>
          <p:cNvSpPr/>
          <p:nvPr/>
        </p:nvSpPr>
        <p:spPr>
          <a:xfrm>
            <a:off x="609441" y="5244054"/>
            <a:ext cx="3575879" cy="826265"/>
          </a:xfrm>
          <a:prstGeom prst="rightArrow">
            <a:avLst/>
          </a:prstGeom>
          <a:gradFill rotWithShape="1">
            <a:gsLst>
              <a:gs pos="0">
                <a:srgbClr val="799C4B">
                  <a:tint val="100000"/>
                  <a:shade val="100000"/>
                  <a:satMod val="130000"/>
                </a:srgbClr>
              </a:gs>
              <a:gs pos="100000">
                <a:srgbClr val="799C4B">
                  <a:tint val="50000"/>
                  <a:shade val="100000"/>
                  <a:satMod val="350000"/>
                </a:srgbClr>
              </a:gs>
            </a:gsLst>
            <a:lin ang="16200000" scaled="0"/>
          </a:gradFill>
          <a:ln w="9525" cap="flat" cmpd="sng" algn="ctr">
            <a:solidFill>
              <a:srgbClr val="799C4B">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1600" kern="0" dirty="0">
                <a:solidFill>
                  <a:srgbClr val="404040"/>
                </a:solidFill>
                <a:latin typeface="Arial"/>
              </a:rPr>
              <a:t>Study Team / SMT / Others</a:t>
            </a:r>
          </a:p>
          <a:p>
            <a:pPr algn="ctr" defTabSz="914400">
              <a:defRPr/>
            </a:pPr>
            <a:r>
              <a:rPr lang="en-US" sz="1100" kern="0" dirty="0">
                <a:solidFill>
                  <a:srgbClr val="404040"/>
                </a:solidFill>
                <a:latin typeface="Arial"/>
              </a:rPr>
              <a:t>Identify </a:t>
            </a:r>
            <a:r>
              <a:rPr lang="en-US" sz="1100" kern="0" dirty="0" err="1">
                <a:solidFill>
                  <a:srgbClr val="404040"/>
                </a:solidFill>
                <a:latin typeface="Arial"/>
              </a:rPr>
              <a:t>AnE</a:t>
            </a:r>
            <a:r>
              <a:rPr lang="en-US" sz="1100" kern="0" dirty="0">
                <a:solidFill>
                  <a:srgbClr val="404040"/>
                </a:solidFill>
                <a:latin typeface="Arial"/>
              </a:rPr>
              <a:t>, thresholds and fill out ASMP</a:t>
            </a:r>
          </a:p>
        </p:txBody>
      </p:sp>
      <p:sp>
        <p:nvSpPr>
          <p:cNvPr id="16" name="Right Arrow 6">
            <a:extLst>
              <a:ext uri="{FF2B5EF4-FFF2-40B4-BE49-F238E27FC236}">
                <a16:creationId xmlns="" xmlns:a16="http://schemas.microsoft.com/office/drawing/2014/main" id="{7EDB3145-4B0D-4B49-8B90-F910FAECFAEE}"/>
              </a:ext>
            </a:extLst>
          </p:cNvPr>
          <p:cNvSpPr/>
          <p:nvPr/>
        </p:nvSpPr>
        <p:spPr>
          <a:xfrm>
            <a:off x="4275308" y="5244054"/>
            <a:ext cx="3575879" cy="826265"/>
          </a:xfrm>
          <a:prstGeom prst="rightArrow">
            <a:avLst/>
          </a:prstGeo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1600" kern="0" dirty="0">
                <a:solidFill>
                  <a:srgbClr val="404040"/>
                </a:solidFill>
                <a:latin typeface="Arial"/>
              </a:rPr>
              <a:t>AAT / Data </a:t>
            </a:r>
            <a:r>
              <a:rPr lang="en-US" sz="1600" kern="0" dirty="0" err="1">
                <a:solidFill>
                  <a:srgbClr val="404040"/>
                </a:solidFill>
                <a:latin typeface="Arial"/>
              </a:rPr>
              <a:t>Mgmt</a:t>
            </a:r>
            <a:r>
              <a:rPr lang="en-US" sz="1600" kern="0" dirty="0">
                <a:solidFill>
                  <a:srgbClr val="404040"/>
                </a:solidFill>
                <a:latin typeface="Arial"/>
              </a:rPr>
              <a:t> / Rand Vendor</a:t>
            </a:r>
          </a:p>
          <a:p>
            <a:pPr algn="ctr" defTabSz="914400">
              <a:defRPr/>
            </a:pPr>
            <a:r>
              <a:rPr lang="en-US" sz="1200" kern="0" dirty="0">
                <a:solidFill>
                  <a:srgbClr val="404040"/>
                </a:solidFill>
                <a:latin typeface="Arial"/>
              </a:rPr>
              <a:t>Set up sequestered area, perform analysis</a:t>
            </a:r>
          </a:p>
        </p:txBody>
      </p:sp>
      <p:sp>
        <p:nvSpPr>
          <p:cNvPr id="17" name="Rounded Rectangle 9">
            <a:extLst>
              <a:ext uri="{FF2B5EF4-FFF2-40B4-BE49-F238E27FC236}">
                <a16:creationId xmlns="" xmlns:a16="http://schemas.microsoft.com/office/drawing/2014/main" id="{D0036BDB-E875-47CC-BEA1-A21B120230CF}"/>
              </a:ext>
            </a:extLst>
          </p:cNvPr>
          <p:cNvSpPr/>
          <p:nvPr/>
        </p:nvSpPr>
        <p:spPr>
          <a:xfrm>
            <a:off x="715910" y="1583327"/>
            <a:ext cx="3381298" cy="645191"/>
          </a:xfrm>
          <a:prstGeom prst="roundRect">
            <a:avLst/>
          </a:prstGeom>
          <a:gradFill rotWithShape="1">
            <a:gsLst>
              <a:gs pos="0">
                <a:srgbClr val="799C4B">
                  <a:tint val="100000"/>
                  <a:shade val="100000"/>
                  <a:satMod val="130000"/>
                </a:srgbClr>
              </a:gs>
              <a:gs pos="100000">
                <a:srgbClr val="799C4B">
                  <a:tint val="50000"/>
                  <a:shade val="100000"/>
                  <a:satMod val="350000"/>
                </a:srgbClr>
              </a:gs>
            </a:gsLst>
            <a:lin ang="16200000" scaled="0"/>
          </a:gradFill>
          <a:ln w="9525" cap="flat" cmpd="sng" algn="ctr">
            <a:solidFill>
              <a:srgbClr val="799C4B">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000" b="1" kern="0" dirty="0">
                <a:solidFill>
                  <a:srgbClr val="002060"/>
                </a:solidFill>
                <a:latin typeface="Arial"/>
              </a:rPr>
              <a:t>STAGE 1:</a:t>
            </a:r>
            <a:r>
              <a:rPr lang="en-US" sz="2000" kern="0" dirty="0">
                <a:solidFill>
                  <a:srgbClr val="FFFFFF"/>
                </a:solidFill>
                <a:latin typeface="Arial"/>
              </a:rPr>
              <a:t>  BLINDED</a:t>
            </a:r>
          </a:p>
          <a:p>
            <a:pPr algn="ctr" defTabSz="914400">
              <a:defRPr/>
            </a:pPr>
            <a:r>
              <a:rPr lang="en-US" sz="2000" u="sng" kern="0" dirty="0">
                <a:solidFill>
                  <a:srgbClr val="FFFFFF"/>
                </a:solidFill>
                <a:latin typeface="Arial"/>
              </a:rPr>
              <a:t>Identify &amp; Define</a:t>
            </a:r>
          </a:p>
        </p:txBody>
      </p:sp>
      <p:sp>
        <p:nvSpPr>
          <p:cNvPr id="18" name="Rounded Rectangle 10">
            <a:extLst>
              <a:ext uri="{FF2B5EF4-FFF2-40B4-BE49-F238E27FC236}">
                <a16:creationId xmlns="" xmlns:a16="http://schemas.microsoft.com/office/drawing/2014/main" id="{1E930DD8-F8B8-478D-9799-EB13D7FA978C}"/>
              </a:ext>
            </a:extLst>
          </p:cNvPr>
          <p:cNvSpPr/>
          <p:nvPr/>
        </p:nvSpPr>
        <p:spPr>
          <a:xfrm>
            <a:off x="4385490" y="1583327"/>
            <a:ext cx="3381298" cy="645191"/>
          </a:xfrm>
          <a:prstGeom prst="roundRect">
            <a:avLst/>
          </a:prstGeom>
          <a:gradFill rotWithShape="1">
            <a:gsLst>
              <a:gs pos="0">
                <a:srgbClr val="CB7E25">
                  <a:tint val="50000"/>
                  <a:satMod val="300000"/>
                </a:srgbClr>
              </a:gs>
              <a:gs pos="35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2000" b="1" kern="0" dirty="0">
                <a:solidFill>
                  <a:srgbClr val="002060"/>
                </a:solidFill>
                <a:latin typeface="Arial"/>
              </a:rPr>
              <a:t>STAGE 2:</a:t>
            </a:r>
            <a:r>
              <a:rPr lang="en-US" sz="2000" kern="0" dirty="0">
                <a:solidFill>
                  <a:srgbClr val="404040"/>
                </a:solidFill>
                <a:latin typeface="Arial"/>
              </a:rPr>
              <a:t> UNBLINDED</a:t>
            </a:r>
          </a:p>
          <a:p>
            <a:pPr algn="ctr" defTabSz="914400">
              <a:defRPr/>
            </a:pPr>
            <a:r>
              <a:rPr lang="en-US" sz="2000" u="sng" kern="0" dirty="0">
                <a:solidFill>
                  <a:srgbClr val="404040"/>
                </a:solidFill>
                <a:latin typeface="Arial"/>
              </a:rPr>
              <a:t>Analyze</a:t>
            </a:r>
          </a:p>
        </p:txBody>
      </p:sp>
      <p:sp>
        <p:nvSpPr>
          <p:cNvPr id="19" name="Left-Right Arrow 12">
            <a:extLst>
              <a:ext uri="{FF2B5EF4-FFF2-40B4-BE49-F238E27FC236}">
                <a16:creationId xmlns="" xmlns:a16="http://schemas.microsoft.com/office/drawing/2014/main" id="{C9EB63D3-D856-40AA-978B-BF128BCE768C}"/>
              </a:ext>
            </a:extLst>
          </p:cNvPr>
          <p:cNvSpPr/>
          <p:nvPr/>
        </p:nvSpPr>
        <p:spPr>
          <a:xfrm>
            <a:off x="8007241" y="5264976"/>
            <a:ext cx="3491480" cy="806453"/>
          </a:xfrm>
          <a:prstGeom prst="leftRightArrow">
            <a:avLst/>
          </a:prstGeom>
          <a:gradFill rotWithShape="1">
            <a:gsLst>
              <a:gs pos="0">
                <a:srgbClr val="92D050"/>
              </a:gs>
              <a:gs pos="64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kern="0" dirty="0">
                <a:solidFill>
                  <a:srgbClr val="404040"/>
                </a:solidFill>
                <a:latin typeface="Arial"/>
              </a:rPr>
              <a:t>SMT / SAC / Reporting</a:t>
            </a:r>
          </a:p>
          <a:p>
            <a:pPr algn="ctr" defTabSz="914400">
              <a:defRPr/>
            </a:pPr>
            <a:r>
              <a:rPr lang="en-US" sz="1200" kern="0" dirty="0">
                <a:solidFill>
                  <a:srgbClr val="404040"/>
                </a:solidFill>
                <a:latin typeface="Arial"/>
              </a:rPr>
              <a:t>Review output, summary, reporting</a:t>
            </a:r>
          </a:p>
        </p:txBody>
      </p:sp>
      <p:sp>
        <p:nvSpPr>
          <p:cNvPr id="20" name="Rounded Rectangle 13">
            <a:extLst>
              <a:ext uri="{FF2B5EF4-FFF2-40B4-BE49-F238E27FC236}">
                <a16:creationId xmlns="" xmlns:a16="http://schemas.microsoft.com/office/drawing/2014/main" id="{A4F87692-006A-46CD-8C17-EA5AC2D96A92}"/>
              </a:ext>
            </a:extLst>
          </p:cNvPr>
          <p:cNvSpPr/>
          <p:nvPr/>
        </p:nvSpPr>
        <p:spPr>
          <a:xfrm>
            <a:off x="8095426" y="1594342"/>
            <a:ext cx="3381298" cy="645191"/>
          </a:xfrm>
          <a:prstGeom prst="roundRect">
            <a:avLst/>
          </a:prstGeom>
          <a:gradFill rotWithShape="1">
            <a:gsLst>
              <a:gs pos="0">
                <a:srgbClr val="92D050"/>
              </a:gs>
              <a:gs pos="64000">
                <a:srgbClr val="CB7E25">
                  <a:tint val="37000"/>
                  <a:satMod val="300000"/>
                </a:srgbClr>
              </a:gs>
              <a:gs pos="100000">
                <a:srgbClr val="CB7E25">
                  <a:tint val="15000"/>
                  <a:satMod val="350000"/>
                </a:srgbClr>
              </a:gs>
            </a:gsLst>
            <a:lin ang="16200000" scaled="1"/>
          </a:gradFill>
          <a:ln w="9525" cap="flat" cmpd="sng" algn="ctr">
            <a:solidFill>
              <a:srgbClr val="CB7E25">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914400">
              <a:defRPr/>
            </a:pPr>
            <a:r>
              <a:rPr lang="en-US" sz="2000" b="1" kern="0" dirty="0">
                <a:solidFill>
                  <a:srgbClr val="002060"/>
                </a:solidFill>
                <a:latin typeface="Arial"/>
              </a:rPr>
              <a:t>STAGE 3:</a:t>
            </a:r>
            <a:r>
              <a:rPr lang="en-US" sz="2000" kern="0" dirty="0">
                <a:solidFill>
                  <a:srgbClr val="404040"/>
                </a:solidFill>
                <a:latin typeface="Arial"/>
              </a:rPr>
              <a:t> As needed</a:t>
            </a:r>
            <a:endParaRPr lang="en-US" sz="2000" u="sng" kern="0" dirty="0">
              <a:solidFill>
                <a:srgbClr val="404040"/>
              </a:solidFill>
              <a:latin typeface="Arial"/>
            </a:endParaRPr>
          </a:p>
          <a:p>
            <a:pPr algn="ctr" defTabSz="914400">
              <a:defRPr/>
            </a:pPr>
            <a:r>
              <a:rPr lang="en-US" sz="2000" u="sng" kern="0" dirty="0">
                <a:solidFill>
                  <a:srgbClr val="404040"/>
                </a:solidFill>
                <a:latin typeface="Arial"/>
              </a:rPr>
              <a:t>Review and Report</a:t>
            </a:r>
          </a:p>
        </p:txBody>
      </p:sp>
      <p:sp>
        <p:nvSpPr>
          <p:cNvPr id="3" name="TextBox 2"/>
          <p:cNvSpPr txBox="1"/>
          <p:nvPr/>
        </p:nvSpPr>
        <p:spPr>
          <a:xfrm>
            <a:off x="609441" y="4967055"/>
            <a:ext cx="7231739" cy="276999"/>
          </a:xfrm>
          <a:prstGeom prst="rect">
            <a:avLst/>
          </a:prstGeom>
          <a:noFill/>
        </p:spPr>
        <p:txBody>
          <a:bodyPr wrap="square" lIns="0" tIns="0" rIns="0" bIns="0" rtlCol="0" anchor="t" anchorCtr="0">
            <a:spAutoFit/>
          </a:bodyPr>
          <a:lstStyle/>
          <a:p>
            <a:pPr algn="ctr"/>
            <a:r>
              <a:rPr lang="en-US" kern="600" spc="10" dirty="0"/>
              <a:t>Internal safety monitoring tool to evaluate threshold rules through simulation</a:t>
            </a:r>
          </a:p>
        </p:txBody>
      </p:sp>
    </p:spTree>
    <p:extLst>
      <p:ext uri="{BB962C8B-B14F-4D97-AF65-F5344CB8AC3E}">
        <p14:creationId xmlns:p14="http://schemas.microsoft.com/office/powerpoint/2010/main" val="1643192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t>The Spirit of the Final Rule</a:t>
            </a:r>
          </a:p>
          <a:p>
            <a:pPr lvl="1">
              <a:spcBef>
                <a:spcPts val="600"/>
              </a:spcBef>
            </a:pPr>
            <a:r>
              <a:rPr lang="en-US" sz="2000" dirty="0">
                <a:solidFill>
                  <a:schemeClr val="accent2">
                    <a:lumMod val="75000"/>
                  </a:schemeClr>
                </a:solidFill>
              </a:rPr>
              <a:t>Developmental Safety Management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pt-BR" sz="1900" dirty="0" smtClean="0">
                <a:solidFill>
                  <a:schemeClr val="accent2">
                    <a:lumMod val="75000"/>
                  </a:schemeClr>
                </a:solidFill>
              </a:rPr>
              <a:t>Lilly </a:t>
            </a:r>
            <a:r>
              <a:rPr lang="pt-BR" sz="1900" dirty="0">
                <a:solidFill>
                  <a:schemeClr val="accent2">
                    <a:lumMod val="75000"/>
                  </a:schemeClr>
                </a:solidFill>
              </a:rPr>
              <a:t>(Brenda Crowe, 2016 DIA PV)</a:t>
            </a:r>
          </a:p>
          <a:p>
            <a:pPr lvl="1">
              <a:spcBef>
                <a:spcPts val="600"/>
              </a:spcBef>
            </a:pPr>
            <a:r>
              <a:rPr lang="en-US" sz="2000" dirty="0">
                <a:solidFill>
                  <a:schemeClr val="accent2">
                    <a:lumMod val="75000"/>
                  </a:schemeClr>
                </a:solidFill>
              </a:rPr>
              <a:t>Aggregate Analysis by </a:t>
            </a:r>
            <a:r>
              <a:rPr lang="en-US" sz="2000" dirty="0" smtClean="0">
                <a:solidFill>
                  <a:schemeClr val="accent2">
                    <a:lumMod val="75000"/>
                  </a:schemeClr>
                </a:solidFill>
              </a:rPr>
              <a:t>Anticipated Event </a:t>
            </a:r>
            <a:r>
              <a:rPr lang="en-US" sz="2000" dirty="0">
                <a:solidFill>
                  <a:schemeClr val="accent2">
                    <a:lumMod val="75000"/>
                  </a:schemeClr>
                </a:solidFill>
              </a:rPr>
              <a:t>Analysis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en-US" sz="1900" dirty="0" smtClean="0">
                <a:solidFill>
                  <a:schemeClr val="accent2">
                    <a:lumMod val="75000"/>
                  </a:schemeClr>
                </a:solidFill>
              </a:rPr>
              <a:t>J&amp;J </a:t>
            </a:r>
            <a:r>
              <a:rPr lang="en-US" sz="1900" dirty="0">
                <a:solidFill>
                  <a:schemeClr val="accent2">
                    <a:lumMod val="75000"/>
                  </a:schemeClr>
                </a:solidFill>
              </a:rPr>
              <a:t>(Mac Gordon)</a:t>
            </a:r>
          </a:p>
          <a:p>
            <a:pPr lvl="1">
              <a:spcBef>
                <a:spcPts val="600"/>
              </a:spcBef>
            </a:pPr>
            <a:r>
              <a:rPr lang="en-US" sz="2000" dirty="0" smtClean="0"/>
              <a:t>Blinded Ongoing Aggregate Safety Evaluation</a:t>
            </a:r>
          </a:p>
          <a:p>
            <a:pPr lvl="2">
              <a:spcBef>
                <a:spcPts val="600"/>
              </a:spcBef>
            </a:pPr>
            <a:r>
              <a:rPr lang="en-US" sz="1900" dirty="0" smtClean="0"/>
              <a:t>AbbVie (Barbara Hendrickson, 2018 FDA Workshop; Brian Waterhouse, 2017 JSM)</a:t>
            </a:r>
          </a:p>
          <a:p>
            <a:pPr lvl="2">
              <a:spcBef>
                <a:spcPts val="600"/>
              </a:spcBef>
            </a:pPr>
            <a:r>
              <a:rPr lang="en-US" sz="1900" dirty="0" smtClean="0"/>
              <a:t>Merck (Greg Ball)</a:t>
            </a:r>
          </a:p>
          <a:p>
            <a:pPr lvl="1">
              <a:spcBef>
                <a:spcPts val="600"/>
              </a:spcBef>
            </a:pPr>
            <a:r>
              <a:rPr lang="en-US" sz="2000" dirty="0">
                <a:solidFill>
                  <a:schemeClr val="accent2">
                    <a:lumMod val="75000"/>
                  </a:schemeClr>
                </a:solidFill>
              </a:rPr>
              <a:t>Smaller Company </a:t>
            </a:r>
            <a:r>
              <a:rPr lang="en-US" sz="2000" dirty="0" smtClean="0">
                <a:solidFill>
                  <a:schemeClr val="accent2">
                    <a:lumMod val="75000"/>
                  </a:schemeClr>
                </a:solidFill>
              </a:rPr>
              <a:t>Perspective</a:t>
            </a:r>
          </a:p>
          <a:p>
            <a:pPr lvl="2">
              <a:spcBef>
                <a:spcPts val="600"/>
              </a:spcBef>
            </a:pPr>
            <a:r>
              <a:rPr lang="en-US" sz="1900" dirty="0" smtClean="0">
                <a:solidFill>
                  <a:schemeClr val="accent2">
                    <a:lumMod val="75000"/>
                  </a:schemeClr>
                </a:solidFill>
              </a:rPr>
              <a:t>Shionogi (Bruce Binkowitz)</a:t>
            </a:r>
            <a:endParaRPr lang="en-US" sz="1900" dirty="0">
              <a:solidFill>
                <a:schemeClr val="accent2">
                  <a:lumMod val="75000"/>
                </a:schemeClr>
              </a:solidFill>
            </a:endParaRPr>
          </a:p>
          <a:p>
            <a:pPr marL="228600" indent="-228600"/>
            <a:r>
              <a:rPr lang="en-US" dirty="0" smtClean="0">
                <a:solidFill>
                  <a:schemeClr val="accent2">
                    <a:lumMod val="75000"/>
                  </a:schemeClr>
                </a:solidFill>
              </a:rPr>
              <a:t>Summary</a:t>
            </a:r>
          </a:p>
          <a:p>
            <a:pPr marL="228600" indent="-228600"/>
            <a:r>
              <a:rPr lang="en-US" dirty="0" smtClean="0">
                <a:solidFill>
                  <a:schemeClr val="accent2">
                    <a:lumMod val="75000"/>
                  </a:schemeClr>
                </a:solidFill>
              </a:rPr>
              <a:t>Panel Session</a:t>
            </a:r>
            <a:endParaRPr lang="en-US" dirty="0">
              <a:solidFill>
                <a:schemeClr val="accent2">
                  <a:lumMod val="75000"/>
                </a:schemeClr>
              </a:solidFill>
            </a:endParaRPr>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 contour plot can be generated prior to the trial...</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4299" y="1143000"/>
            <a:ext cx="10895996"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351993" y="4583800"/>
            <a:ext cx="304721" cy="461665"/>
          </a:xfrm>
          <a:prstGeom prst="rect">
            <a:avLst/>
          </a:prstGeom>
          <a:noFill/>
        </p:spPr>
        <p:txBody>
          <a:bodyPr wrap="square" rtlCol="0">
            <a:spAutoFit/>
          </a:bodyPr>
          <a:lstStyle/>
          <a:p>
            <a:pPr defTabSz="914400"/>
            <a:r>
              <a:rPr lang="en-US" sz="2400" b="1" dirty="0">
                <a:solidFill>
                  <a:srgbClr val="070605"/>
                </a:solidFill>
              </a:rPr>
              <a:t>x</a:t>
            </a:r>
          </a:p>
        </p:txBody>
      </p:sp>
      <p:sp>
        <p:nvSpPr>
          <p:cNvPr id="7" name="TextBox 6"/>
          <p:cNvSpPr txBox="1"/>
          <p:nvPr/>
        </p:nvSpPr>
        <p:spPr>
          <a:xfrm>
            <a:off x="3961433" y="4038606"/>
            <a:ext cx="304721" cy="461665"/>
          </a:xfrm>
          <a:prstGeom prst="rect">
            <a:avLst/>
          </a:prstGeom>
          <a:noFill/>
        </p:spPr>
        <p:txBody>
          <a:bodyPr wrap="square" rtlCol="0">
            <a:spAutoFit/>
          </a:bodyPr>
          <a:lstStyle/>
          <a:p>
            <a:pPr defTabSz="914400"/>
            <a:r>
              <a:rPr lang="en-US" sz="2400" b="1" dirty="0">
                <a:solidFill>
                  <a:srgbClr val="070605"/>
                </a:solidFill>
              </a:rPr>
              <a:t>x</a:t>
            </a:r>
          </a:p>
        </p:txBody>
      </p:sp>
      <p:sp>
        <p:nvSpPr>
          <p:cNvPr id="9" name="TextBox 8"/>
          <p:cNvSpPr txBox="1"/>
          <p:nvPr/>
        </p:nvSpPr>
        <p:spPr>
          <a:xfrm>
            <a:off x="1241035" y="1714142"/>
            <a:ext cx="7696201" cy="1477328"/>
          </a:xfrm>
          <a:prstGeom prst="rect">
            <a:avLst/>
          </a:prstGeom>
          <a:noFill/>
        </p:spPr>
        <p:txBody>
          <a:bodyPr wrap="square" rtlCol="0">
            <a:spAutoFit/>
          </a:bodyPr>
          <a:lstStyle/>
          <a:p>
            <a:r>
              <a:rPr lang="en-US" dirty="0">
                <a:solidFill>
                  <a:srgbClr val="070605"/>
                </a:solidFill>
              </a:rPr>
              <a:t>In order to maintain study integrity while still benefiting from the project team’s expertise, blinded methodologies of safety signal detection are needed. Contour plots and interactive graphics can help teams further explore assumptions before deciding whether an unblinded assessment is required.</a:t>
            </a:r>
          </a:p>
          <a:p>
            <a:endParaRPr lang="en-US" dirty="0">
              <a:solidFill>
                <a:srgbClr val="070605"/>
              </a:solidFill>
            </a:endParaRPr>
          </a:p>
        </p:txBody>
      </p:sp>
      <p:sp>
        <p:nvSpPr>
          <p:cNvPr id="10" name="TextBox 9"/>
          <p:cNvSpPr txBox="1"/>
          <p:nvPr/>
        </p:nvSpPr>
        <p:spPr>
          <a:xfrm>
            <a:off x="1240970" y="3296348"/>
            <a:ext cx="4311821" cy="646331"/>
          </a:xfrm>
          <a:prstGeom prst="rect">
            <a:avLst/>
          </a:prstGeom>
          <a:noFill/>
        </p:spPr>
        <p:txBody>
          <a:bodyPr wrap="none" rtlCol="0">
            <a:spAutoFit/>
          </a:bodyPr>
          <a:lstStyle/>
          <a:p>
            <a:r>
              <a:rPr lang="en-US" dirty="0">
                <a:solidFill>
                  <a:srgbClr val="070605"/>
                </a:solidFill>
              </a:rPr>
              <a:t>4 events have happened at 240 PY exposure</a:t>
            </a:r>
          </a:p>
          <a:p>
            <a:r>
              <a:rPr lang="en-US" dirty="0" err="1">
                <a:solidFill>
                  <a:srgbClr val="070605"/>
                </a:solidFill>
              </a:rPr>
              <a:t>Prob</a:t>
            </a:r>
            <a:r>
              <a:rPr lang="en-US" dirty="0">
                <a:solidFill>
                  <a:srgbClr val="070605"/>
                </a:solidFill>
              </a:rPr>
              <a:t>(RR&gt;1 | data) is about 70%</a:t>
            </a:r>
          </a:p>
        </p:txBody>
      </p:sp>
      <p:sp>
        <p:nvSpPr>
          <p:cNvPr id="11" name="TextBox 10"/>
          <p:cNvSpPr txBox="1"/>
          <p:nvPr/>
        </p:nvSpPr>
        <p:spPr>
          <a:xfrm>
            <a:off x="4113794" y="5001941"/>
            <a:ext cx="5938161" cy="646331"/>
          </a:xfrm>
          <a:prstGeom prst="rect">
            <a:avLst/>
          </a:prstGeom>
          <a:noFill/>
        </p:spPr>
        <p:txBody>
          <a:bodyPr wrap="square" rtlCol="0">
            <a:spAutoFit/>
          </a:bodyPr>
          <a:lstStyle/>
          <a:p>
            <a:r>
              <a:rPr lang="en-US" dirty="0">
                <a:solidFill>
                  <a:srgbClr val="070605"/>
                </a:solidFill>
              </a:rPr>
              <a:t>2 more events have happened with 60 </a:t>
            </a:r>
            <a:r>
              <a:rPr lang="en-US" dirty="0" smtClean="0">
                <a:solidFill>
                  <a:srgbClr val="070605"/>
                </a:solidFill>
              </a:rPr>
              <a:t>additional PY </a:t>
            </a:r>
            <a:r>
              <a:rPr lang="en-US" dirty="0">
                <a:solidFill>
                  <a:srgbClr val="070605"/>
                </a:solidFill>
              </a:rPr>
              <a:t>exposure</a:t>
            </a:r>
          </a:p>
          <a:p>
            <a:r>
              <a:rPr lang="en-US" dirty="0" err="1">
                <a:solidFill>
                  <a:srgbClr val="070605"/>
                </a:solidFill>
              </a:rPr>
              <a:t>Prob</a:t>
            </a:r>
            <a:r>
              <a:rPr lang="en-US" dirty="0">
                <a:solidFill>
                  <a:srgbClr val="070605"/>
                </a:solidFill>
              </a:rPr>
              <a:t>(RR&gt;1 | data) is &gt; 80%  Need to look closer</a:t>
            </a:r>
          </a:p>
        </p:txBody>
      </p:sp>
      <p:cxnSp>
        <p:nvCxnSpPr>
          <p:cNvPr id="12" name="Straight Connector 11"/>
          <p:cNvCxnSpPr/>
          <p:nvPr/>
        </p:nvCxnSpPr>
        <p:spPr>
          <a:xfrm flipH="1" flipV="1">
            <a:off x="2677951" y="4038600"/>
            <a:ext cx="719002" cy="734552"/>
          </a:xfrm>
          <a:prstGeom prst="line">
            <a:avLst/>
          </a:prstGeom>
          <a:noFill/>
          <a:ln w="38100" cap="flat" cmpd="sng" algn="ctr">
            <a:solidFill>
              <a:srgbClr val="DC8633"/>
            </a:solidFill>
            <a:prstDash val="solid"/>
          </a:ln>
          <a:effectLst/>
        </p:spPr>
      </p:cxnSp>
      <p:cxnSp>
        <p:nvCxnSpPr>
          <p:cNvPr id="13" name="Straight Connector 12"/>
          <p:cNvCxnSpPr/>
          <p:nvPr/>
        </p:nvCxnSpPr>
        <p:spPr>
          <a:xfrm flipH="1" flipV="1">
            <a:off x="4266091" y="4269433"/>
            <a:ext cx="2297997" cy="775900"/>
          </a:xfrm>
          <a:prstGeom prst="line">
            <a:avLst/>
          </a:prstGeom>
          <a:noFill/>
          <a:ln w="38100" cap="flat" cmpd="sng" algn="ctr">
            <a:solidFill>
              <a:srgbClr val="DC8633"/>
            </a:solidFill>
            <a:prstDash val="solid"/>
          </a:ln>
          <a:effectLst/>
        </p:spPr>
      </p:cxnSp>
    </p:spTree>
    <p:extLst>
      <p:ext uri="{BB962C8B-B14F-4D97-AF65-F5344CB8AC3E}">
        <p14:creationId xmlns:p14="http://schemas.microsoft.com/office/powerpoint/2010/main" val="1788899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339257" y="6594349"/>
            <a:ext cx="966980" cy="126492"/>
          </a:xfrm>
          <a:prstGeom prst="rect">
            <a:avLst/>
          </a:prstGeom>
          <a:blipFill>
            <a:blip r:embed="rId3" cstate="print"/>
            <a:stretch>
              <a:fillRect/>
            </a:stretch>
          </a:blipFill>
        </p:spPr>
        <p:txBody>
          <a:bodyPr wrap="square" lIns="0" tIns="0" rIns="0" bIns="0" rtlCol="0"/>
          <a:lstStyle/>
          <a:p>
            <a:pPr defTabSz="914400"/>
            <a:endParaRPr>
              <a:solidFill>
                <a:prstClr val="black"/>
              </a:solidFill>
            </a:endParaRPr>
          </a:p>
        </p:txBody>
      </p:sp>
      <p:sp>
        <p:nvSpPr>
          <p:cNvPr id="4" name="object 4"/>
          <p:cNvSpPr/>
          <p:nvPr/>
        </p:nvSpPr>
        <p:spPr>
          <a:xfrm>
            <a:off x="435814" y="892302"/>
            <a:ext cx="11335607" cy="0"/>
          </a:xfrm>
          <a:custGeom>
            <a:avLst/>
            <a:gdLst/>
            <a:ahLst/>
            <a:cxnLst/>
            <a:rect l="l" t="t" r="r" b="b"/>
            <a:pathLst>
              <a:path w="8503920">
                <a:moveTo>
                  <a:pt x="0" y="0"/>
                </a:moveTo>
                <a:lnTo>
                  <a:pt x="8503920" y="0"/>
                </a:lnTo>
              </a:path>
            </a:pathLst>
          </a:custGeom>
          <a:ln w="25908">
            <a:solidFill>
              <a:srgbClr val="6F1F82"/>
            </a:solidFill>
          </a:ln>
        </p:spPr>
        <p:txBody>
          <a:bodyPr wrap="square" lIns="0" tIns="0" rIns="0" bIns="0" rtlCol="0"/>
          <a:lstStyle/>
          <a:p>
            <a:pPr defTabSz="914400"/>
            <a:endParaRPr>
              <a:solidFill>
                <a:prstClr val="black"/>
              </a:solidFill>
            </a:endParaRPr>
          </a:p>
        </p:txBody>
      </p:sp>
      <p:sp>
        <p:nvSpPr>
          <p:cNvPr id="5" name="object 5"/>
          <p:cNvSpPr/>
          <p:nvPr/>
        </p:nvSpPr>
        <p:spPr>
          <a:xfrm>
            <a:off x="11073614" y="213361"/>
            <a:ext cx="702888" cy="533399"/>
          </a:xfrm>
          <a:prstGeom prst="rect">
            <a:avLst/>
          </a:prstGeom>
          <a:blipFill>
            <a:blip r:embed="rId4" cstate="print"/>
            <a:stretch>
              <a:fillRect/>
            </a:stretch>
          </a:blipFill>
        </p:spPr>
        <p:txBody>
          <a:bodyPr wrap="square" lIns="0" tIns="0" rIns="0" bIns="0" rtlCol="0"/>
          <a:lstStyle/>
          <a:p>
            <a:pPr defTabSz="914400"/>
            <a:endParaRPr>
              <a:solidFill>
                <a:prstClr val="black"/>
              </a:solidFill>
            </a:endParaRPr>
          </a:p>
        </p:txBody>
      </p:sp>
      <p:sp>
        <p:nvSpPr>
          <p:cNvPr id="6" name="object 6"/>
          <p:cNvSpPr txBox="1">
            <a:spLocks noGrp="1"/>
          </p:cNvSpPr>
          <p:nvPr>
            <p:ph type="title"/>
          </p:nvPr>
        </p:nvSpPr>
        <p:spPr>
          <a:xfrm>
            <a:off x="400607" y="101730"/>
            <a:ext cx="11387747" cy="803732"/>
          </a:xfrm>
          <a:prstGeom prst="rect">
            <a:avLst/>
          </a:prstGeom>
        </p:spPr>
        <p:txBody>
          <a:bodyPr vert="horz" wrap="square" lIns="0" tIns="308279" rIns="0" bIns="0" rtlCol="0">
            <a:spAutoFit/>
          </a:bodyPr>
          <a:lstStyle/>
          <a:p>
            <a:pPr marL="114300">
              <a:lnSpc>
                <a:spcPct val="100000"/>
              </a:lnSpc>
            </a:pPr>
            <a:r>
              <a:rPr sz="3200" i="1" spc="-5" dirty="0">
                <a:solidFill>
                  <a:srgbClr val="6F1F82"/>
                </a:solidFill>
                <a:latin typeface="Calibri"/>
                <a:cs typeface="Calibri"/>
              </a:rPr>
              <a:t>S</a:t>
            </a:r>
            <a:r>
              <a:rPr sz="3200" i="1" dirty="0">
                <a:solidFill>
                  <a:srgbClr val="6F1F82"/>
                </a:solidFill>
                <a:latin typeface="Calibri"/>
                <a:cs typeface="Calibri"/>
              </a:rPr>
              <a:t>a</a:t>
            </a:r>
            <a:r>
              <a:rPr sz="3200" i="1" spc="-5" dirty="0">
                <a:solidFill>
                  <a:srgbClr val="6F1F82"/>
                </a:solidFill>
                <a:latin typeface="Calibri"/>
                <a:cs typeface="Calibri"/>
              </a:rPr>
              <a:t>fe</a:t>
            </a:r>
            <a:r>
              <a:rPr sz="3200" i="1" spc="5" dirty="0">
                <a:solidFill>
                  <a:srgbClr val="6F1F82"/>
                </a:solidFill>
                <a:latin typeface="Calibri"/>
                <a:cs typeface="Calibri"/>
              </a:rPr>
              <a:t>t</a:t>
            </a:r>
            <a:r>
              <a:rPr sz="3200" i="1" dirty="0">
                <a:solidFill>
                  <a:srgbClr val="6F1F82"/>
                </a:solidFill>
                <a:latin typeface="Calibri"/>
                <a:cs typeface="Calibri"/>
              </a:rPr>
              <a:t>y</a:t>
            </a:r>
            <a:r>
              <a:rPr sz="3200" i="1" spc="-10" dirty="0">
                <a:solidFill>
                  <a:srgbClr val="6F1F82"/>
                </a:solidFill>
                <a:latin typeface="Calibri"/>
                <a:cs typeface="Calibri"/>
              </a:rPr>
              <a:t> </a:t>
            </a:r>
            <a:r>
              <a:rPr sz="3200" i="1" dirty="0">
                <a:solidFill>
                  <a:srgbClr val="6F1F82"/>
                </a:solidFill>
                <a:latin typeface="Calibri"/>
                <a:cs typeface="Calibri"/>
              </a:rPr>
              <a:t>A</a:t>
            </a:r>
            <a:r>
              <a:rPr sz="3200" i="1" spc="-5" dirty="0">
                <a:solidFill>
                  <a:srgbClr val="6F1F82"/>
                </a:solidFill>
                <a:latin typeface="Calibri"/>
                <a:cs typeface="Calibri"/>
              </a:rPr>
              <a:t>ssess</a:t>
            </a:r>
            <a:r>
              <a:rPr sz="3200" i="1" dirty="0">
                <a:solidFill>
                  <a:srgbClr val="6F1F82"/>
                </a:solidFill>
                <a:latin typeface="Calibri"/>
                <a:cs typeface="Calibri"/>
              </a:rPr>
              <a:t>m</a:t>
            </a:r>
            <a:r>
              <a:rPr sz="3200" i="1" spc="-5" dirty="0">
                <a:solidFill>
                  <a:srgbClr val="6F1F82"/>
                </a:solidFill>
                <a:latin typeface="Calibri"/>
                <a:cs typeface="Calibri"/>
              </a:rPr>
              <a:t>e</a:t>
            </a:r>
            <a:r>
              <a:rPr sz="3200" i="1" dirty="0">
                <a:solidFill>
                  <a:srgbClr val="6F1F82"/>
                </a:solidFill>
                <a:latin typeface="Calibri"/>
                <a:cs typeface="Calibri"/>
              </a:rPr>
              <a:t>nt </a:t>
            </a:r>
            <a:r>
              <a:rPr sz="3200" i="1" spc="-10" dirty="0">
                <a:solidFill>
                  <a:srgbClr val="6F1F82"/>
                </a:solidFill>
                <a:latin typeface="Calibri"/>
                <a:cs typeface="Calibri"/>
              </a:rPr>
              <a:t>C</a:t>
            </a:r>
            <a:r>
              <a:rPr sz="3200" i="1" dirty="0">
                <a:solidFill>
                  <a:srgbClr val="6F1F82"/>
                </a:solidFill>
                <a:latin typeface="Calibri"/>
                <a:cs typeface="Calibri"/>
              </a:rPr>
              <a:t>o</a:t>
            </a:r>
            <a:r>
              <a:rPr sz="3200" i="1" spc="5" dirty="0">
                <a:solidFill>
                  <a:srgbClr val="6F1F82"/>
                </a:solidFill>
                <a:latin typeface="Calibri"/>
                <a:cs typeface="Calibri"/>
              </a:rPr>
              <a:t>mm</a:t>
            </a:r>
            <a:r>
              <a:rPr sz="3200" i="1" spc="-5" dirty="0">
                <a:solidFill>
                  <a:srgbClr val="6F1F82"/>
                </a:solidFill>
                <a:latin typeface="Calibri"/>
                <a:cs typeface="Calibri"/>
              </a:rPr>
              <a:t>i</a:t>
            </a:r>
            <a:r>
              <a:rPr sz="3200" i="1" spc="5" dirty="0">
                <a:solidFill>
                  <a:srgbClr val="6F1F82"/>
                </a:solidFill>
                <a:latin typeface="Calibri"/>
                <a:cs typeface="Calibri"/>
              </a:rPr>
              <a:t>tt</a:t>
            </a:r>
            <a:r>
              <a:rPr sz="3200" i="1" spc="-5" dirty="0">
                <a:solidFill>
                  <a:srgbClr val="6F1F82"/>
                </a:solidFill>
                <a:latin typeface="Calibri"/>
                <a:cs typeface="Calibri"/>
              </a:rPr>
              <a:t>e</a:t>
            </a:r>
            <a:r>
              <a:rPr sz="3200" i="1" dirty="0">
                <a:solidFill>
                  <a:srgbClr val="6F1F82"/>
                </a:solidFill>
                <a:latin typeface="Calibri"/>
                <a:cs typeface="Calibri"/>
              </a:rPr>
              <a:t>e</a:t>
            </a:r>
            <a:r>
              <a:rPr sz="3200" i="1" spc="-5" dirty="0">
                <a:solidFill>
                  <a:srgbClr val="6F1F82"/>
                </a:solidFill>
                <a:latin typeface="Calibri"/>
                <a:cs typeface="Calibri"/>
              </a:rPr>
              <a:t> </a:t>
            </a:r>
            <a:r>
              <a:rPr sz="3200" i="1" dirty="0">
                <a:solidFill>
                  <a:srgbClr val="6F1F82"/>
                </a:solidFill>
                <a:latin typeface="Calibri"/>
                <a:cs typeface="Calibri"/>
              </a:rPr>
              <a:t>–</a:t>
            </a:r>
            <a:r>
              <a:rPr sz="3200" i="1" spc="10" dirty="0">
                <a:solidFill>
                  <a:srgbClr val="6F1F82"/>
                </a:solidFill>
                <a:latin typeface="Calibri"/>
                <a:cs typeface="Calibri"/>
              </a:rPr>
              <a:t> </a:t>
            </a:r>
            <a:r>
              <a:rPr sz="3200" i="1" dirty="0">
                <a:solidFill>
                  <a:srgbClr val="6F1F82"/>
                </a:solidFill>
                <a:latin typeface="Calibri"/>
                <a:cs typeface="Calibri"/>
              </a:rPr>
              <a:t>AbbV</a:t>
            </a:r>
            <a:r>
              <a:rPr sz="3200" i="1" spc="-5" dirty="0">
                <a:solidFill>
                  <a:srgbClr val="6F1F82"/>
                </a:solidFill>
                <a:latin typeface="Calibri"/>
                <a:cs typeface="Calibri"/>
              </a:rPr>
              <a:t>i</a:t>
            </a:r>
            <a:r>
              <a:rPr sz="3200" i="1" dirty="0">
                <a:solidFill>
                  <a:srgbClr val="6F1F82"/>
                </a:solidFill>
                <a:latin typeface="Calibri"/>
                <a:cs typeface="Calibri"/>
              </a:rPr>
              <a:t>e</a:t>
            </a:r>
            <a:r>
              <a:rPr sz="3200" i="1" spc="-30" dirty="0">
                <a:solidFill>
                  <a:srgbClr val="6F1F82"/>
                </a:solidFill>
                <a:latin typeface="Calibri"/>
                <a:cs typeface="Calibri"/>
              </a:rPr>
              <a:t> </a:t>
            </a:r>
            <a:r>
              <a:rPr sz="3200" i="1" spc="-5" dirty="0">
                <a:solidFill>
                  <a:srgbClr val="6F1F82"/>
                </a:solidFill>
                <a:latin typeface="Calibri"/>
                <a:cs typeface="Calibri"/>
              </a:rPr>
              <a:t>Pil</a:t>
            </a:r>
            <a:r>
              <a:rPr sz="3200" i="1" dirty="0">
                <a:solidFill>
                  <a:srgbClr val="6F1F82"/>
                </a:solidFill>
                <a:latin typeface="Calibri"/>
                <a:cs typeface="Calibri"/>
              </a:rPr>
              <a:t>ot</a:t>
            </a:r>
            <a:endParaRPr sz="3200">
              <a:latin typeface="Calibri"/>
              <a:cs typeface="Calibri"/>
            </a:endParaRPr>
          </a:p>
        </p:txBody>
      </p:sp>
      <p:sp>
        <p:nvSpPr>
          <p:cNvPr id="7" name="object 7"/>
          <p:cNvSpPr/>
          <p:nvPr/>
        </p:nvSpPr>
        <p:spPr>
          <a:xfrm>
            <a:off x="3547964" y="1858525"/>
            <a:ext cx="3592318" cy="520065"/>
          </a:xfrm>
          <a:custGeom>
            <a:avLst/>
            <a:gdLst/>
            <a:ahLst/>
            <a:cxnLst/>
            <a:rect l="l" t="t" r="r" b="b"/>
            <a:pathLst>
              <a:path w="2694940" h="520064">
                <a:moveTo>
                  <a:pt x="2607818" y="0"/>
                </a:moveTo>
                <a:lnTo>
                  <a:pt x="77147" y="511"/>
                </a:lnTo>
                <a:lnTo>
                  <a:pt x="37863" y="15009"/>
                </a:lnTo>
                <a:lnTo>
                  <a:pt x="10359" y="45497"/>
                </a:lnTo>
                <a:lnTo>
                  <a:pt x="0" y="86613"/>
                </a:lnTo>
                <a:lnTo>
                  <a:pt x="511" y="442536"/>
                </a:lnTo>
                <a:lnTo>
                  <a:pt x="15009" y="481820"/>
                </a:lnTo>
                <a:lnTo>
                  <a:pt x="45497" y="509324"/>
                </a:lnTo>
                <a:lnTo>
                  <a:pt x="86614" y="519683"/>
                </a:lnTo>
                <a:lnTo>
                  <a:pt x="2617284" y="519172"/>
                </a:lnTo>
                <a:lnTo>
                  <a:pt x="2656568" y="504674"/>
                </a:lnTo>
                <a:lnTo>
                  <a:pt x="2684072" y="474186"/>
                </a:lnTo>
                <a:lnTo>
                  <a:pt x="2694432" y="433069"/>
                </a:lnTo>
                <a:lnTo>
                  <a:pt x="2693920" y="77147"/>
                </a:lnTo>
                <a:lnTo>
                  <a:pt x="2679422" y="37863"/>
                </a:lnTo>
                <a:lnTo>
                  <a:pt x="2648934" y="10359"/>
                </a:lnTo>
                <a:lnTo>
                  <a:pt x="2607818" y="0"/>
                </a:lnTo>
                <a:close/>
              </a:path>
            </a:pathLst>
          </a:custGeom>
          <a:solidFill>
            <a:srgbClr val="7CA0C4"/>
          </a:solidFill>
        </p:spPr>
        <p:txBody>
          <a:bodyPr wrap="square" lIns="0" tIns="0" rIns="0" bIns="0" rtlCol="0"/>
          <a:lstStyle/>
          <a:p>
            <a:pPr defTabSz="914400"/>
            <a:endParaRPr>
              <a:solidFill>
                <a:prstClr val="black"/>
              </a:solidFill>
            </a:endParaRPr>
          </a:p>
        </p:txBody>
      </p:sp>
      <p:sp>
        <p:nvSpPr>
          <p:cNvPr id="8" name="object 8"/>
          <p:cNvSpPr/>
          <p:nvPr/>
        </p:nvSpPr>
        <p:spPr>
          <a:xfrm>
            <a:off x="3547964" y="1858525"/>
            <a:ext cx="3592318" cy="520065"/>
          </a:xfrm>
          <a:custGeom>
            <a:avLst/>
            <a:gdLst/>
            <a:ahLst/>
            <a:cxnLst/>
            <a:rect l="l" t="t" r="r" b="b"/>
            <a:pathLst>
              <a:path w="2694940" h="520064">
                <a:moveTo>
                  <a:pt x="0" y="86613"/>
                </a:moveTo>
                <a:lnTo>
                  <a:pt x="10359" y="45497"/>
                </a:lnTo>
                <a:lnTo>
                  <a:pt x="37863" y="15009"/>
                </a:lnTo>
                <a:lnTo>
                  <a:pt x="77147" y="511"/>
                </a:lnTo>
                <a:lnTo>
                  <a:pt x="2607818" y="0"/>
                </a:lnTo>
                <a:lnTo>
                  <a:pt x="2622373" y="1217"/>
                </a:lnTo>
                <a:lnTo>
                  <a:pt x="2660542" y="17887"/>
                </a:lnTo>
                <a:lnTo>
                  <a:pt x="2686297" y="49914"/>
                </a:lnTo>
                <a:lnTo>
                  <a:pt x="2694432" y="433069"/>
                </a:lnTo>
                <a:lnTo>
                  <a:pt x="2693214" y="447625"/>
                </a:lnTo>
                <a:lnTo>
                  <a:pt x="2676544" y="485794"/>
                </a:lnTo>
                <a:lnTo>
                  <a:pt x="2644517" y="511549"/>
                </a:lnTo>
                <a:lnTo>
                  <a:pt x="86614" y="519683"/>
                </a:lnTo>
                <a:lnTo>
                  <a:pt x="72058" y="518466"/>
                </a:lnTo>
                <a:lnTo>
                  <a:pt x="33889" y="501796"/>
                </a:lnTo>
                <a:lnTo>
                  <a:pt x="8134" y="469769"/>
                </a:lnTo>
                <a:lnTo>
                  <a:pt x="0" y="86613"/>
                </a:lnTo>
                <a:close/>
              </a:path>
            </a:pathLst>
          </a:custGeom>
          <a:ln w="25907">
            <a:solidFill>
              <a:srgbClr val="5A758F"/>
            </a:solidFill>
          </a:ln>
        </p:spPr>
        <p:txBody>
          <a:bodyPr wrap="square" lIns="0" tIns="0" rIns="0" bIns="0" rtlCol="0"/>
          <a:lstStyle/>
          <a:p>
            <a:pPr defTabSz="914400"/>
            <a:endParaRPr>
              <a:solidFill>
                <a:prstClr val="black"/>
              </a:solidFill>
            </a:endParaRPr>
          </a:p>
        </p:txBody>
      </p:sp>
      <p:sp>
        <p:nvSpPr>
          <p:cNvPr id="9" name="object 9"/>
          <p:cNvSpPr txBox="1"/>
          <p:nvPr/>
        </p:nvSpPr>
        <p:spPr>
          <a:xfrm>
            <a:off x="3823099" y="1872575"/>
            <a:ext cx="3037895" cy="553998"/>
          </a:xfrm>
          <a:prstGeom prst="rect">
            <a:avLst/>
          </a:prstGeom>
        </p:spPr>
        <p:txBody>
          <a:bodyPr vert="horz" wrap="square" lIns="0" tIns="0" rIns="0" bIns="0" rtlCol="0">
            <a:spAutoFit/>
          </a:bodyPr>
          <a:lstStyle/>
          <a:p>
            <a:pPr marL="708660" marR="5080" indent="-696595" algn="ctr" defTabSz="914400"/>
            <a:r>
              <a:rPr b="1" spc="-25" dirty="0">
                <a:solidFill>
                  <a:srgbClr val="060605"/>
                </a:solidFill>
                <a:cs typeface="Calibri"/>
              </a:rPr>
              <a:t>R</a:t>
            </a:r>
            <a:r>
              <a:rPr b="1" spc="-10" dirty="0">
                <a:solidFill>
                  <a:srgbClr val="060605"/>
                </a:solidFill>
                <a:cs typeface="Calibri"/>
              </a:rPr>
              <a:t>o</a:t>
            </a:r>
            <a:r>
              <a:rPr b="1" spc="-5" dirty="0">
                <a:solidFill>
                  <a:srgbClr val="060605"/>
                </a:solidFill>
                <a:cs typeface="Calibri"/>
              </a:rPr>
              <a:t>u</a:t>
            </a:r>
            <a:r>
              <a:rPr b="1" spc="-10" dirty="0">
                <a:solidFill>
                  <a:srgbClr val="060605"/>
                </a:solidFill>
                <a:cs typeface="Calibri"/>
              </a:rPr>
              <a:t>ti</a:t>
            </a:r>
            <a:r>
              <a:rPr b="1" spc="5" dirty="0">
                <a:solidFill>
                  <a:srgbClr val="060605"/>
                </a:solidFill>
                <a:cs typeface="Calibri"/>
              </a:rPr>
              <a:t>n</a:t>
            </a:r>
            <a:r>
              <a:rPr b="1" dirty="0">
                <a:solidFill>
                  <a:srgbClr val="060605"/>
                </a:solidFill>
                <a:cs typeface="Calibri"/>
              </a:rPr>
              <a:t>e</a:t>
            </a:r>
            <a:r>
              <a:rPr b="1" spc="-30" dirty="0">
                <a:solidFill>
                  <a:srgbClr val="060605"/>
                </a:solidFill>
                <a:cs typeface="Calibri"/>
              </a:rPr>
              <a:t> </a:t>
            </a:r>
            <a:r>
              <a:rPr b="1" spc="-10" dirty="0">
                <a:solidFill>
                  <a:srgbClr val="060605"/>
                </a:solidFill>
                <a:cs typeface="Calibri"/>
              </a:rPr>
              <a:t>S</a:t>
            </a:r>
            <a:r>
              <a:rPr b="1" spc="-15" dirty="0">
                <a:solidFill>
                  <a:srgbClr val="060605"/>
                </a:solidFill>
                <a:cs typeface="Calibri"/>
              </a:rPr>
              <a:t>a</a:t>
            </a:r>
            <a:r>
              <a:rPr b="1" spc="-10" dirty="0">
                <a:solidFill>
                  <a:srgbClr val="060605"/>
                </a:solidFill>
                <a:cs typeface="Calibri"/>
              </a:rPr>
              <a:t>f</a:t>
            </a:r>
            <a:r>
              <a:rPr b="1" spc="5" dirty="0">
                <a:solidFill>
                  <a:srgbClr val="060605"/>
                </a:solidFill>
                <a:cs typeface="Calibri"/>
              </a:rPr>
              <a:t>e</a:t>
            </a:r>
            <a:r>
              <a:rPr b="1" spc="-15" dirty="0">
                <a:solidFill>
                  <a:srgbClr val="060605"/>
                </a:solidFill>
                <a:cs typeface="Calibri"/>
              </a:rPr>
              <a:t>t</a:t>
            </a:r>
            <a:r>
              <a:rPr b="1" spc="-10" dirty="0">
                <a:solidFill>
                  <a:srgbClr val="060605"/>
                </a:solidFill>
                <a:cs typeface="Calibri"/>
              </a:rPr>
              <a:t>y</a:t>
            </a:r>
            <a:r>
              <a:rPr b="1" dirty="0">
                <a:solidFill>
                  <a:srgbClr val="060605"/>
                </a:solidFill>
                <a:cs typeface="Calibri"/>
              </a:rPr>
              <a:t> </a:t>
            </a:r>
            <a:r>
              <a:rPr b="1" spc="-25" dirty="0">
                <a:solidFill>
                  <a:srgbClr val="060605"/>
                </a:solidFill>
                <a:cs typeface="Calibri"/>
              </a:rPr>
              <a:t>R</a:t>
            </a:r>
            <a:r>
              <a:rPr b="1" spc="5" dirty="0">
                <a:solidFill>
                  <a:srgbClr val="060605"/>
                </a:solidFill>
                <a:cs typeface="Calibri"/>
              </a:rPr>
              <a:t>e</a:t>
            </a:r>
            <a:r>
              <a:rPr b="1" dirty="0">
                <a:solidFill>
                  <a:srgbClr val="060605"/>
                </a:solidFill>
                <a:cs typeface="Calibri"/>
              </a:rPr>
              <a:t>v</a:t>
            </a:r>
            <a:r>
              <a:rPr b="1" spc="-5" dirty="0">
                <a:solidFill>
                  <a:srgbClr val="060605"/>
                </a:solidFill>
                <a:cs typeface="Calibri"/>
              </a:rPr>
              <a:t>i</a:t>
            </a:r>
            <a:r>
              <a:rPr b="1" spc="5" dirty="0">
                <a:solidFill>
                  <a:srgbClr val="060605"/>
                </a:solidFill>
                <a:cs typeface="Calibri"/>
              </a:rPr>
              <a:t>e</a:t>
            </a:r>
            <a:r>
              <a:rPr b="1" dirty="0">
                <a:solidFill>
                  <a:srgbClr val="060605"/>
                </a:solidFill>
                <a:cs typeface="Calibri"/>
              </a:rPr>
              <a:t>w</a:t>
            </a:r>
            <a:r>
              <a:rPr b="1" dirty="0" smtClean="0">
                <a:solidFill>
                  <a:srgbClr val="060605"/>
                </a:solidFill>
                <a:cs typeface="Calibri"/>
              </a:rPr>
              <a:t>*</a:t>
            </a:r>
            <a:endParaRPr lang="en-US" b="1" dirty="0" smtClean="0">
              <a:solidFill>
                <a:srgbClr val="060605"/>
              </a:solidFill>
              <a:cs typeface="Calibri"/>
            </a:endParaRPr>
          </a:p>
          <a:p>
            <a:pPr marL="708660" marR="5080" indent="-696595" algn="ctr" defTabSz="914400"/>
            <a:r>
              <a:rPr b="1" spc="-10" dirty="0" smtClean="0">
                <a:solidFill>
                  <a:srgbClr val="060605"/>
                </a:solidFill>
                <a:cs typeface="Calibri"/>
              </a:rPr>
              <a:t>(</a:t>
            </a:r>
            <a:r>
              <a:rPr b="1" spc="-5" dirty="0">
                <a:solidFill>
                  <a:srgbClr val="060605"/>
                </a:solidFill>
                <a:cs typeface="Calibri"/>
              </a:rPr>
              <a:t>blin</a:t>
            </a:r>
            <a:r>
              <a:rPr b="1" spc="-20" dirty="0">
                <a:solidFill>
                  <a:srgbClr val="060605"/>
                </a:solidFill>
                <a:cs typeface="Calibri"/>
              </a:rPr>
              <a:t>d</a:t>
            </a:r>
            <a:r>
              <a:rPr b="1" spc="-10" dirty="0">
                <a:solidFill>
                  <a:srgbClr val="060605"/>
                </a:solidFill>
                <a:cs typeface="Calibri"/>
              </a:rPr>
              <a:t>e</a:t>
            </a:r>
            <a:r>
              <a:rPr b="1" spc="-5" dirty="0">
                <a:solidFill>
                  <a:srgbClr val="060605"/>
                </a:solidFill>
                <a:cs typeface="Calibri"/>
              </a:rPr>
              <a:t>d)</a:t>
            </a:r>
            <a:endParaRPr dirty="0">
              <a:solidFill>
                <a:prstClr val="black"/>
              </a:solidFill>
              <a:cs typeface="Calibri"/>
            </a:endParaRPr>
          </a:p>
        </p:txBody>
      </p:sp>
      <p:sp>
        <p:nvSpPr>
          <p:cNvPr id="10" name="object 10"/>
          <p:cNvSpPr/>
          <p:nvPr/>
        </p:nvSpPr>
        <p:spPr>
          <a:xfrm>
            <a:off x="3483973" y="3415285"/>
            <a:ext cx="3825242" cy="615695"/>
          </a:xfrm>
          <a:prstGeom prst="rect">
            <a:avLst/>
          </a:prstGeom>
          <a:blipFill>
            <a:blip r:embed="rId5" cstate="print"/>
            <a:stretch>
              <a:fillRect/>
            </a:stretch>
          </a:blipFill>
        </p:spPr>
        <p:txBody>
          <a:bodyPr wrap="square" lIns="0" tIns="0" rIns="0" bIns="0" rtlCol="0"/>
          <a:lstStyle/>
          <a:p>
            <a:pPr defTabSz="914400"/>
            <a:endParaRPr>
              <a:solidFill>
                <a:prstClr val="black"/>
              </a:solidFill>
            </a:endParaRPr>
          </a:p>
        </p:txBody>
      </p:sp>
      <p:sp>
        <p:nvSpPr>
          <p:cNvPr id="11" name="object 11"/>
          <p:cNvSpPr/>
          <p:nvPr/>
        </p:nvSpPr>
        <p:spPr>
          <a:xfrm>
            <a:off x="3546948" y="3442715"/>
            <a:ext cx="3699308" cy="521208"/>
          </a:xfrm>
          <a:prstGeom prst="rect">
            <a:avLst/>
          </a:prstGeom>
          <a:blipFill>
            <a:blip r:embed="rId6" cstate="print"/>
            <a:stretch>
              <a:fillRect/>
            </a:stretch>
          </a:blipFill>
        </p:spPr>
        <p:txBody>
          <a:bodyPr wrap="square" lIns="0" tIns="0" rIns="0" bIns="0" rtlCol="0"/>
          <a:lstStyle/>
          <a:p>
            <a:pPr defTabSz="914400"/>
            <a:endParaRPr>
              <a:solidFill>
                <a:prstClr val="black"/>
              </a:solidFill>
            </a:endParaRPr>
          </a:p>
        </p:txBody>
      </p:sp>
      <p:sp>
        <p:nvSpPr>
          <p:cNvPr id="12" name="object 12"/>
          <p:cNvSpPr/>
          <p:nvPr/>
        </p:nvSpPr>
        <p:spPr>
          <a:xfrm>
            <a:off x="3546950" y="3442718"/>
            <a:ext cx="3699816" cy="521334"/>
          </a:xfrm>
          <a:custGeom>
            <a:avLst/>
            <a:gdLst/>
            <a:ahLst/>
            <a:cxnLst/>
            <a:rect l="l" t="t" r="r" b="b"/>
            <a:pathLst>
              <a:path w="2775585" h="521335">
                <a:moveTo>
                  <a:pt x="0" y="86867"/>
                </a:moveTo>
                <a:lnTo>
                  <a:pt x="10332" y="45739"/>
                </a:lnTo>
                <a:lnTo>
                  <a:pt x="37773" y="15190"/>
                </a:lnTo>
                <a:lnTo>
                  <a:pt x="76992" y="555"/>
                </a:lnTo>
                <a:lnTo>
                  <a:pt x="2688336" y="0"/>
                </a:lnTo>
                <a:lnTo>
                  <a:pt x="2702891" y="1213"/>
                </a:lnTo>
                <a:lnTo>
                  <a:pt x="2741086" y="17841"/>
                </a:lnTo>
                <a:lnTo>
                  <a:pt x="2766923" y="49801"/>
                </a:lnTo>
                <a:lnTo>
                  <a:pt x="2775204" y="434339"/>
                </a:lnTo>
                <a:lnTo>
                  <a:pt x="2773990" y="448892"/>
                </a:lnTo>
                <a:lnTo>
                  <a:pt x="2757362" y="487085"/>
                </a:lnTo>
                <a:lnTo>
                  <a:pt x="2725402" y="512925"/>
                </a:lnTo>
                <a:lnTo>
                  <a:pt x="86868" y="521207"/>
                </a:lnTo>
                <a:lnTo>
                  <a:pt x="72312" y="519993"/>
                </a:lnTo>
                <a:lnTo>
                  <a:pt x="34117" y="503362"/>
                </a:lnTo>
                <a:lnTo>
                  <a:pt x="8280" y="471401"/>
                </a:lnTo>
                <a:lnTo>
                  <a:pt x="0" y="86867"/>
                </a:lnTo>
                <a:close/>
              </a:path>
            </a:pathLst>
          </a:custGeom>
          <a:ln w="9144">
            <a:solidFill>
              <a:srgbClr val="66B8AB"/>
            </a:solidFill>
          </a:ln>
        </p:spPr>
        <p:txBody>
          <a:bodyPr wrap="square" lIns="0" tIns="0" rIns="0" bIns="0" rtlCol="0"/>
          <a:lstStyle/>
          <a:p>
            <a:pPr defTabSz="914400"/>
            <a:endParaRPr>
              <a:solidFill>
                <a:prstClr val="black"/>
              </a:solidFill>
            </a:endParaRPr>
          </a:p>
        </p:txBody>
      </p:sp>
      <p:sp>
        <p:nvSpPr>
          <p:cNvPr id="13" name="object 13"/>
          <p:cNvSpPr/>
          <p:nvPr/>
        </p:nvSpPr>
        <p:spPr>
          <a:xfrm>
            <a:off x="6381866" y="3466339"/>
            <a:ext cx="215844" cy="521334"/>
          </a:xfrm>
          <a:custGeom>
            <a:avLst/>
            <a:gdLst/>
            <a:ahLst/>
            <a:cxnLst/>
            <a:rect l="l" t="t" r="r" b="b"/>
            <a:pathLst>
              <a:path w="161925" h="521335">
                <a:moveTo>
                  <a:pt x="134620" y="0"/>
                </a:moveTo>
                <a:lnTo>
                  <a:pt x="13335" y="3679"/>
                </a:lnTo>
                <a:lnTo>
                  <a:pt x="3673" y="13348"/>
                </a:lnTo>
                <a:lnTo>
                  <a:pt x="0" y="26924"/>
                </a:lnTo>
                <a:lnTo>
                  <a:pt x="3563" y="494284"/>
                </a:lnTo>
                <a:lnTo>
                  <a:pt x="3689" y="507881"/>
                </a:lnTo>
                <a:lnTo>
                  <a:pt x="13326" y="517528"/>
                </a:lnTo>
                <a:lnTo>
                  <a:pt x="26924" y="521208"/>
                </a:lnTo>
                <a:lnTo>
                  <a:pt x="148208" y="517528"/>
                </a:lnTo>
                <a:lnTo>
                  <a:pt x="157870" y="507859"/>
                </a:lnTo>
                <a:lnTo>
                  <a:pt x="161544" y="494284"/>
                </a:lnTo>
                <a:lnTo>
                  <a:pt x="157980" y="26924"/>
                </a:lnTo>
                <a:lnTo>
                  <a:pt x="157854" y="13326"/>
                </a:lnTo>
                <a:lnTo>
                  <a:pt x="148217" y="3679"/>
                </a:lnTo>
                <a:lnTo>
                  <a:pt x="134620" y="0"/>
                </a:lnTo>
                <a:close/>
              </a:path>
            </a:pathLst>
          </a:custGeom>
          <a:solidFill>
            <a:srgbClr val="6BBAAD"/>
          </a:solidFill>
        </p:spPr>
        <p:txBody>
          <a:bodyPr wrap="square" lIns="0" tIns="0" rIns="0" bIns="0" rtlCol="0"/>
          <a:lstStyle/>
          <a:p>
            <a:pPr defTabSz="914400"/>
            <a:endParaRPr>
              <a:solidFill>
                <a:prstClr val="black"/>
              </a:solidFill>
            </a:endParaRPr>
          </a:p>
        </p:txBody>
      </p:sp>
      <p:sp>
        <p:nvSpPr>
          <p:cNvPr id="14" name="object 14"/>
          <p:cNvSpPr/>
          <p:nvPr/>
        </p:nvSpPr>
        <p:spPr>
          <a:xfrm>
            <a:off x="6381866" y="3466339"/>
            <a:ext cx="215844" cy="521334"/>
          </a:xfrm>
          <a:custGeom>
            <a:avLst/>
            <a:gdLst/>
            <a:ahLst/>
            <a:cxnLst/>
            <a:rect l="l" t="t" r="r" b="b"/>
            <a:pathLst>
              <a:path w="161925" h="521335">
                <a:moveTo>
                  <a:pt x="0" y="26924"/>
                </a:moveTo>
                <a:lnTo>
                  <a:pt x="3679" y="13326"/>
                </a:lnTo>
                <a:lnTo>
                  <a:pt x="13348" y="3666"/>
                </a:lnTo>
                <a:lnTo>
                  <a:pt x="134620" y="0"/>
                </a:lnTo>
                <a:lnTo>
                  <a:pt x="148217" y="3679"/>
                </a:lnTo>
                <a:lnTo>
                  <a:pt x="157877" y="13348"/>
                </a:lnTo>
                <a:lnTo>
                  <a:pt x="161544" y="494284"/>
                </a:lnTo>
                <a:lnTo>
                  <a:pt x="157864" y="507881"/>
                </a:lnTo>
                <a:lnTo>
                  <a:pt x="148195" y="517541"/>
                </a:lnTo>
                <a:lnTo>
                  <a:pt x="26924" y="521208"/>
                </a:lnTo>
                <a:lnTo>
                  <a:pt x="13326" y="517528"/>
                </a:lnTo>
                <a:lnTo>
                  <a:pt x="3666" y="507859"/>
                </a:lnTo>
                <a:lnTo>
                  <a:pt x="0" y="26924"/>
                </a:lnTo>
                <a:close/>
              </a:path>
            </a:pathLst>
          </a:custGeom>
          <a:ln w="25908">
            <a:solidFill>
              <a:srgbClr val="4D887E"/>
            </a:solidFill>
          </a:ln>
        </p:spPr>
        <p:txBody>
          <a:bodyPr wrap="square" lIns="0" tIns="0" rIns="0" bIns="0" rtlCol="0"/>
          <a:lstStyle/>
          <a:p>
            <a:pPr defTabSz="914400"/>
            <a:endParaRPr>
              <a:solidFill>
                <a:prstClr val="black"/>
              </a:solidFill>
            </a:endParaRPr>
          </a:p>
        </p:txBody>
      </p:sp>
      <p:sp>
        <p:nvSpPr>
          <p:cNvPr id="15" name="object 15"/>
          <p:cNvSpPr/>
          <p:nvPr/>
        </p:nvSpPr>
        <p:spPr>
          <a:xfrm>
            <a:off x="5301125" y="3466339"/>
            <a:ext cx="215844" cy="521334"/>
          </a:xfrm>
          <a:custGeom>
            <a:avLst/>
            <a:gdLst/>
            <a:ahLst/>
            <a:cxnLst/>
            <a:rect l="l" t="t" r="r" b="b"/>
            <a:pathLst>
              <a:path w="161925" h="521335">
                <a:moveTo>
                  <a:pt x="134620" y="0"/>
                </a:moveTo>
                <a:lnTo>
                  <a:pt x="13335" y="3679"/>
                </a:lnTo>
                <a:lnTo>
                  <a:pt x="3673" y="13348"/>
                </a:lnTo>
                <a:lnTo>
                  <a:pt x="0" y="26924"/>
                </a:lnTo>
                <a:lnTo>
                  <a:pt x="3563" y="494284"/>
                </a:lnTo>
                <a:lnTo>
                  <a:pt x="3689" y="507881"/>
                </a:lnTo>
                <a:lnTo>
                  <a:pt x="13326" y="517528"/>
                </a:lnTo>
                <a:lnTo>
                  <a:pt x="26924" y="521208"/>
                </a:lnTo>
                <a:lnTo>
                  <a:pt x="148208" y="517528"/>
                </a:lnTo>
                <a:lnTo>
                  <a:pt x="157870" y="507859"/>
                </a:lnTo>
                <a:lnTo>
                  <a:pt x="161544" y="494284"/>
                </a:lnTo>
                <a:lnTo>
                  <a:pt x="157980" y="26924"/>
                </a:lnTo>
                <a:lnTo>
                  <a:pt x="157854" y="13326"/>
                </a:lnTo>
                <a:lnTo>
                  <a:pt x="148217" y="3679"/>
                </a:lnTo>
                <a:lnTo>
                  <a:pt x="134620" y="0"/>
                </a:lnTo>
                <a:close/>
              </a:path>
            </a:pathLst>
          </a:custGeom>
          <a:solidFill>
            <a:srgbClr val="6BBAAD"/>
          </a:solidFill>
        </p:spPr>
        <p:txBody>
          <a:bodyPr wrap="square" lIns="0" tIns="0" rIns="0" bIns="0" rtlCol="0"/>
          <a:lstStyle/>
          <a:p>
            <a:pPr defTabSz="914400"/>
            <a:endParaRPr>
              <a:solidFill>
                <a:prstClr val="black"/>
              </a:solidFill>
            </a:endParaRPr>
          </a:p>
        </p:txBody>
      </p:sp>
      <p:sp>
        <p:nvSpPr>
          <p:cNvPr id="16" name="object 16"/>
          <p:cNvSpPr/>
          <p:nvPr/>
        </p:nvSpPr>
        <p:spPr>
          <a:xfrm>
            <a:off x="5301125" y="3466339"/>
            <a:ext cx="215844" cy="521334"/>
          </a:xfrm>
          <a:custGeom>
            <a:avLst/>
            <a:gdLst/>
            <a:ahLst/>
            <a:cxnLst/>
            <a:rect l="l" t="t" r="r" b="b"/>
            <a:pathLst>
              <a:path w="161925" h="521335">
                <a:moveTo>
                  <a:pt x="0" y="26924"/>
                </a:moveTo>
                <a:lnTo>
                  <a:pt x="3679" y="13326"/>
                </a:lnTo>
                <a:lnTo>
                  <a:pt x="13348" y="3666"/>
                </a:lnTo>
                <a:lnTo>
                  <a:pt x="134620" y="0"/>
                </a:lnTo>
                <a:lnTo>
                  <a:pt x="148217" y="3679"/>
                </a:lnTo>
                <a:lnTo>
                  <a:pt x="157877" y="13348"/>
                </a:lnTo>
                <a:lnTo>
                  <a:pt x="161544" y="494284"/>
                </a:lnTo>
                <a:lnTo>
                  <a:pt x="157864" y="507881"/>
                </a:lnTo>
                <a:lnTo>
                  <a:pt x="148195" y="517541"/>
                </a:lnTo>
                <a:lnTo>
                  <a:pt x="26924" y="521208"/>
                </a:lnTo>
                <a:lnTo>
                  <a:pt x="13326" y="517528"/>
                </a:lnTo>
                <a:lnTo>
                  <a:pt x="3666" y="507859"/>
                </a:lnTo>
                <a:lnTo>
                  <a:pt x="0" y="26924"/>
                </a:lnTo>
                <a:close/>
              </a:path>
            </a:pathLst>
          </a:custGeom>
          <a:ln w="25908">
            <a:solidFill>
              <a:srgbClr val="4D887E"/>
            </a:solidFill>
          </a:ln>
        </p:spPr>
        <p:txBody>
          <a:bodyPr wrap="square" lIns="0" tIns="0" rIns="0" bIns="0" rtlCol="0"/>
          <a:lstStyle/>
          <a:p>
            <a:pPr defTabSz="914400"/>
            <a:endParaRPr>
              <a:solidFill>
                <a:prstClr val="black"/>
              </a:solidFill>
            </a:endParaRPr>
          </a:p>
        </p:txBody>
      </p:sp>
      <p:sp>
        <p:nvSpPr>
          <p:cNvPr id="17" name="object 17"/>
          <p:cNvSpPr/>
          <p:nvPr/>
        </p:nvSpPr>
        <p:spPr>
          <a:xfrm>
            <a:off x="4003015" y="3443478"/>
            <a:ext cx="215844" cy="521334"/>
          </a:xfrm>
          <a:custGeom>
            <a:avLst/>
            <a:gdLst/>
            <a:ahLst/>
            <a:cxnLst/>
            <a:rect l="l" t="t" r="r" b="b"/>
            <a:pathLst>
              <a:path w="161925" h="521335">
                <a:moveTo>
                  <a:pt x="134620" y="0"/>
                </a:moveTo>
                <a:lnTo>
                  <a:pt x="13335" y="3679"/>
                </a:lnTo>
                <a:lnTo>
                  <a:pt x="3673" y="13348"/>
                </a:lnTo>
                <a:lnTo>
                  <a:pt x="0" y="26924"/>
                </a:lnTo>
                <a:lnTo>
                  <a:pt x="3563" y="494284"/>
                </a:lnTo>
                <a:lnTo>
                  <a:pt x="3689" y="507881"/>
                </a:lnTo>
                <a:lnTo>
                  <a:pt x="13326" y="517528"/>
                </a:lnTo>
                <a:lnTo>
                  <a:pt x="26924" y="521208"/>
                </a:lnTo>
                <a:lnTo>
                  <a:pt x="148208" y="517528"/>
                </a:lnTo>
                <a:lnTo>
                  <a:pt x="157870" y="507859"/>
                </a:lnTo>
                <a:lnTo>
                  <a:pt x="161544" y="494284"/>
                </a:lnTo>
                <a:lnTo>
                  <a:pt x="157980" y="26924"/>
                </a:lnTo>
                <a:lnTo>
                  <a:pt x="157854" y="13326"/>
                </a:lnTo>
                <a:lnTo>
                  <a:pt x="148217" y="3679"/>
                </a:lnTo>
                <a:lnTo>
                  <a:pt x="134620" y="0"/>
                </a:lnTo>
                <a:close/>
              </a:path>
            </a:pathLst>
          </a:custGeom>
          <a:solidFill>
            <a:srgbClr val="6BBAAD"/>
          </a:solidFill>
        </p:spPr>
        <p:txBody>
          <a:bodyPr wrap="square" lIns="0" tIns="0" rIns="0" bIns="0" rtlCol="0"/>
          <a:lstStyle/>
          <a:p>
            <a:pPr defTabSz="914400"/>
            <a:endParaRPr>
              <a:solidFill>
                <a:prstClr val="black"/>
              </a:solidFill>
            </a:endParaRPr>
          </a:p>
        </p:txBody>
      </p:sp>
      <p:sp>
        <p:nvSpPr>
          <p:cNvPr id="18" name="object 18"/>
          <p:cNvSpPr/>
          <p:nvPr/>
        </p:nvSpPr>
        <p:spPr>
          <a:xfrm>
            <a:off x="4003015" y="3443478"/>
            <a:ext cx="215844" cy="521334"/>
          </a:xfrm>
          <a:custGeom>
            <a:avLst/>
            <a:gdLst/>
            <a:ahLst/>
            <a:cxnLst/>
            <a:rect l="l" t="t" r="r" b="b"/>
            <a:pathLst>
              <a:path w="161925" h="521335">
                <a:moveTo>
                  <a:pt x="0" y="26924"/>
                </a:moveTo>
                <a:lnTo>
                  <a:pt x="3679" y="13326"/>
                </a:lnTo>
                <a:lnTo>
                  <a:pt x="13348" y="3666"/>
                </a:lnTo>
                <a:lnTo>
                  <a:pt x="134620" y="0"/>
                </a:lnTo>
                <a:lnTo>
                  <a:pt x="148217" y="3679"/>
                </a:lnTo>
                <a:lnTo>
                  <a:pt x="157877" y="13348"/>
                </a:lnTo>
                <a:lnTo>
                  <a:pt x="161544" y="494284"/>
                </a:lnTo>
                <a:lnTo>
                  <a:pt x="157864" y="507881"/>
                </a:lnTo>
                <a:lnTo>
                  <a:pt x="148195" y="517541"/>
                </a:lnTo>
                <a:lnTo>
                  <a:pt x="26924" y="521208"/>
                </a:lnTo>
                <a:lnTo>
                  <a:pt x="13326" y="517528"/>
                </a:lnTo>
                <a:lnTo>
                  <a:pt x="3666" y="507859"/>
                </a:lnTo>
                <a:lnTo>
                  <a:pt x="0" y="26924"/>
                </a:lnTo>
                <a:close/>
              </a:path>
            </a:pathLst>
          </a:custGeom>
          <a:ln w="25908">
            <a:solidFill>
              <a:srgbClr val="4D887E"/>
            </a:solidFill>
          </a:ln>
        </p:spPr>
        <p:txBody>
          <a:bodyPr wrap="square" lIns="0" tIns="0" rIns="0" bIns="0" rtlCol="0"/>
          <a:lstStyle/>
          <a:p>
            <a:pPr defTabSz="914400"/>
            <a:endParaRPr>
              <a:solidFill>
                <a:prstClr val="black"/>
              </a:solidFill>
            </a:endParaRPr>
          </a:p>
        </p:txBody>
      </p:sp>
      <p:sp>
        <p:nvSpPr>
          <p:cNvPr id="19" name="object 19"/>
          <p:cNvSpPr/>
          <p:nvPr/>
        </p:nvSpPr>
        <p:spPr>
          <a:xfrm>
            <a:off x="3453500" y="2362200"/>
            <a:ext cx="3697277" cy="523240"/>
          </a:xfrm>
          <a:custGeom>
            <a:avLst/>
            <a:gdLst/>
            <a:ahLst/>
            <a:cxnLst/>
            <a:rect l="l" t="t" r="r" b="b"/>
            <a:pathLst>
              <a:path w="2773679" h="523239">
                <a:moveTo>
                  <a:pt x="2773680" y="0"/>
                </a:moveTo>
                <a:lnTo>
                  <a:pt x="2773109" y="42394"/>
                </a:lnTo>
                <a:lnTo>
                  <a:pt x="2771458" y="82611"/>
                </a:lnTo>
                <a:lnTo>
                  <a:pt x="2767152" y="137676"/>
                </a:lnTo>
                <a:lnTo>
                  <a:pt x="2760919" y="184813"/>
                </a:lnTo>
                <a:lnTo>
                  <a:pt x="2753063" y="222207"/>
                </a:lnTo>
                <a:lnTo>
                  <a:pt x="2737183" y="257945"/>
                </a:lnTo>
                <a:lnTo>
                  <a:pt x="2730119" y="261365"/>
                </a:lnTo>
                <a:lnTo>
                  <a:pt x="1430401" y="261365"/>
                </a:lnTo>
                <a:lnTo>
                  <a:pt x="1426828" y="262232"/>
                </a:lnTo>
                <a:lnTo>
                  <a:pt x="1407456" y="300524"/>
                </a:lnTo>
                <a:lnTo>
                  <a:pt x="1399600" y="337918"/>
                </a:lnTo>
                <a:lnTo>
                  <a:pt x="1393367" y="385055"/>
                </a:lnTo>
                <a:lnTo>
                  <a:pt x="1389061" y="440120"/>
                </a:lnTo>
                <a:lnTo>
                  <a:pt x="1387410" y="480337"/>
                </a:lnTo>
                <a:lnTo>
                  <a:pt x="1386840" y="522731"/>
                </a:lnTo>
                <a:lnTo>
                  <a:pt x="1386695" y="501295"/>
                </a:lnTo>
                <a:lnTo>
                  <a:pt x="1385573" y="459922"/>
                </a:lnTo>
                <a:lnTo>
                  <a:pt x="1383416" y="420996"/>
                </a:lnTo>
                <a:lnTo>
                  <a:pt x="1378434" y="368372"/>
                </a:lnTo>
                <a:lnTo>
                  <a:pt x="1371626" y="324281"/>
                </a:lnTo>
                <a:lnTo>
                  <a:pt x="1360233" y="281905"/>
                </a:lnTo>
                <a:lnTo>
                  <a:pt x="1343279" y="261365"/>
                </a:lnTo>
                <a:lnTo>
                  <a:pt x="43561" y="261365"/>
                </a:lnTo>
                <a:lnTo>
                  <a:pt x="39988" y="260499"/>
                </a:lnTo>
                <a:lnTo>
                  <a:pt x="20616" y="222207"/>
                </a:lnTo>
                <a:lnTo>
                  <a:pt x="12760" y="184813"/>
                </a:lnTo>
                <a:lnTo>
                  <a:pt x="6527" y="137676"/>
                </a:lnTo>
                <a:lnTo>
                  <a:pt x="2221" y="82611"/>
                </a:lnTo>
                <a:lnTo>
                  <a:pt x="570" y="42394"/>
                </a:lnTo>
                <a:lnTo>
                  <a:pt x="144" y="21436"/>
                </a:lnTo>
                <a:lnTo>
                  <a:pt x="0" y="0"/>
                </a:lnTo>
              </a:path>
            </a:pathLst>
          </a:custGeom>
          <a:ln w="9144">
            <a:solidFill>
              <a:srgbClr val="789DC1"/>
            </a:solidFill>
          </a:ln>
        </p:spPr>
        <p:txBody>
          <a:bodyPr wrap="square" lIns="0" tIns="0" rIns="0" bIns="0" rtlCol="0"/>
          <a:lstStyle/>
          <a:p>
            <a:pPr defTabSz="914400"/>
            <a:endParaRPr>
              <a:solidFill>
                <a:prstClr val="black"/>
              </a:solidFill>
            </a:endParaRPr>
          </a:p>
        </p:txBody>
      </p:sp>
      <p:sp>
        <p:nvSpPr>
          <p:cNvPr id="20" name="object 20"/>
          <p:cNvSpPr/>
          <p:nvPr/>
        </p:nvSpPr>
        <p:spPr>
          <a:xfrm>
            <a:off x="2343368" y="2690907"/>
            <a:ext cx="908237" cy="798830"/>
          </a:xfrm>
          <a:custGeom>
            <a:avLst/>
            <a:gdLst/>
            <a:ahLst/>
            <a:cxnLst/>
            <a:rect l="l" t="t" r="r" b="b"/>
            <a:pathLst>
              <a:path w="681355" h="798829">
                <a:moveTo>
                  <a:pt x="0" y="0"/>
                </a:moveTo>
                <a:lnTo>
                  <a:pt x="0" y="170307"/>
                </a:lnTo>
                <a:lnTo>
                  <a:pt x="1561" y="208428"/>
                </a:lnTo>
                <a:lnTo>
                  <a:pt x="13781" y="282831"/>
                </a:lnTo>
                <a:lnTo>
                  <a:pt x="37535" y="354146"/>
                </a:lnTo>
                <a:lnTo>
                  <a:pt x="72104" y="421611"/>
                </a:lnTo>
                <a:lnTo>
                  <a:pt x="93221" y="453661"/>
                </a:lnTo>
                <a:lnTo>
                  <a:pt x="116773" y="484463"/>
                </a:lnTo>
                <a:lnTo>
                  <a:pt x="142670" y="513921"/>
                </a:lnTo>
                <a:lnTo>
                  <a:pt x="170823" y="541939"/>
                </a:lnTo>
                <a:lnTo>
                  <a:pt x="201142" y="568423"/>
                </a:lnTo>
                <a:lnTo>
                  <a:pt x="233538" y="593278"/>
                </a:lnTo>
                <a:lnTo>
                  <a:pt x="267920" y="616407"/>
                </a:lnTo>
                <a:lnTo>
                  <a:pt x="304200" y="637715"/>
                </a:lnTo>
                <a:lnTo>
                  <a:pt x="342287" y="657107"/>
                </a:lnTo>
                <a:lnTo>
                  <a:pt x="382093" y="674489"/>
                </a:lnTo>
                <a:lnTo>
                  <a:pt x="423527" y="689764"/>
                </a:lnTo>
                <a:lnTo>
                  <a:pt x="466499" y="702837"/>
                </a:lnTo>
                <a:lnTo>
                  <a:pt x="510920" y="713613"/>
                </a:lnTo>
                <a:lnTo>
                  <a:pt x="510920" y="798766"/>
                </a:lnTo>
                <a:lnTo>
                  <a:pt x="681228" y="646277"/>
                </a:lnTo>
                <a:lnTo>
                  <a:pt x="588009" y="543306"/>
                </a:lnTo>
                <a:lnTo>
                  <a:pt x="510920" y="543306"/>
                </a:lnTo>
                <a:lnTo>
                  <a:pt x="466499" y="532530"/>
                </a:lnTo>
                <a:lnTo>
                  <a:pt x="423527" y="519457"/>
                </a:lnTo>
                <a:lnTo>
                  <a:pt x="382093" y="504182"/>
                </a:lnTo>
                <a:lnTo>
                  <a:pt x="342287" y="486800"/>
                </a:lnTo>
                <a:lnTo>
                  <a:pt x="304200" y="467408"/>
                </a:lnTo>
                <a:lnTo>
                  <a:pt x="267920" y="446100"/>
                </a:lnTo>
                <a:lnTo>
                  <a:pt x="233538" y="422971"/>
                </a:lnTo>
                <a:lnTo>
                  <a:pt x="201142" y="398116"/>
                </a:lnTo>
                <a:lnTo>
                  <a:pt x="170823" y="371632"/>
                </a:lnTo>
                <a:lnTo>
                  <a:pt x="142670" y="343614"/>
                </a:lnTo>
                <a:lnTo>
                  <a:pt x="116773" y="314156"/>
                </a:lnTo>
                <a:lnTo>
                  <a:pt x="93221" y="283354"/>
                </a:lnTo>
                <a:lnTo>
                  <a:pt x="72104" y="251304"/>
                </a:lnTo>
                <a:lnTo>
                  <a:pt x="37535" y="183839"/>
                </a:lnTo>
                <a:lnTo>
                  <a:pt x="13781" y="112524"/>
                </a:lnTo>
                <a:lnTo>
                  <a:pt x="1561" y="38121"/>
                </a:lnTo>
                <a:lnTo>
                  <a:pt x="0" y="0"/>
                </a:lnTo>
                <a:close/>
              </a:path>
              <a:path w="681355" h="798829">
                <a:moveTo>
                  <a:pt x="510920" y="458152"/>
                </a:moveTo>
                <a:lnTo>
                  <a:pt x="510920" y="543306"/>
                </a:lnTo>
                <a:lnTo>
                  <a:pt x="588009" y="543306"/>
                </a:lnTo>
                <a:lnTo>
                  <a:pt x="510920" y="458152"/>
                </a:lnTo>
                <a:close/>
              </a:path>
            </a:pathLst>
          </a:custGeom>
          <a:solidFill>
            <a:srgbClr val="7CA0C4"/>
          </a:solidFill>
        </p:spPr>
        <p:txBody>
          <a:bodyPr wrap="square" lIns="0" tIns="0" rIns="0" bIns="0" rtlCol="0"/>
          <a:lstStyle/>
          <a:p>
            <a:pPr defTabSz="914400"/>
            <a:endParaRPr>
              <a:solidFill>
                <a:prstClr val="black"/>
              </a:solidFill>
            </a:endParaRPr>
          </a:p>
        </p:txBody>
      </p:sp>
      <p:sp>
        <p:nvSpPr>
          <p:cNvPr id="21" name="object 21"/>
          <p:cNvSpPr/>
          <p:nvPr/>
        </p:nvSpPr>
        <p:spPr>
          <a:xfrm>
            <a:off x="2343279" y="2129793"/>
            <a:ext cx="908237" cy="646430"/>
          </a:xfrm>
          <a:custGeom>
            <a:avLst/>
            <a:gdLst/>
            <a:ahLst/>
            <a:cxnLst/>
            <a:rect l="l" t="t" r="r" b="b"/>
            <a:pathLst>
              <a:path w="681355" h="646430">
                <a:moveTo>
                  <a:pt x="679308" y="0"/>
                </a:moveTo>
                <a:lnTo>
                  <a:pt x="641156" y="972"/>
                </a:lnTo>
                <a:lnTo>
                  <a:pt x="603138" y="3703"/>
                </a:lnTo>
                <a:lnTo>
                  <a:pt x="523034" y="15322"/>
                </a:lnTo>
                <a:lnTo>
                  <a:pt x="470049" y="27571"/>
                </a:lnTo>
                <a:lnTo>
                  <a:pt x="419108" y="43081"/>
                </a:lnTo>
                <a:lnTo>
                  <a:pt x="370358" y="61689"/>
                </a:lnTo>
                <a:lnTo>
                  <a:pt x="323945" y="83229"/>
                </a:lnTo>
                <a:lnTo>
                  <a:pt x="280016" y="107537"/>
                </a:lnTo>
                <a:lnTo>
                  <a:pt x="238717" y="134448"/>
                </a:lnTo>
                <a:lnTo>
                  <a:pt x="200196" y="163798"/>
                </a:lnTo>
                <a:lnTo>
                  <a:pt x="164599" y="195422"/>
                </a:lnTo>
                <a:lnTo>
                  <a:pt x="132072" y="229154"/>
                </a:lnTo>
                <a:lnTo>
                  <a:pt x="102763" y="264832"/>
                </a:lnTo>
                <a:lnTo>
                  <a:pt x="76817" y="302289"/>
                </a:lnTo>
                <a:lnTo>
                  <a:pt x="54382" y="341361"/>
                </a:lnTo>
                <a:lnTo>
                  <a:pt x="35605" y="381884"/>
                </a:lnTo>
                <a:lnTo>
                  <a:pt x="20631" y="423693"/>
                </a:lnTo>
                <a:lnTo>
                  <a:pt x="9608" y="466623"/>
                </a:lnTo>
                <a:lnTo>
                  <a:pt x="2682" y="510509"/>
                </a:lnTo>
                <a:lnTo>
                  <a:pt x="0" y="555188"/>
                </a:lnTo>
                <a:lnTo>
                  <a:pt x="1708" y="600494"/>
                </a:lnTo>
                <a:lnTo>
                  <a:pt x="7953" y="646262"/>
                </a:lnTo>
                <a:lnTo>
                  <a:pt x="17349" y="605746"/>
                </a:lnTo>
                <a:lnTo>
                  <a:pt x="30130" y="566402"/>
                </a:lnTo>
                <a:lnTo>
                  <a:pt x="46158" y="528329"/>
                </a:lnTo>
                <a:lnTo>
                  <a:pt x="65295" y="491623"/>
                </a:lnTo>
                <a:lnTo>
                  <a:pt x="87403" y="456385"/>
                </a:lnTo>
                <a:lnTo>
                  <a:pt x="112342" y="422710"/>
                </a:lnTo>
                <a:lnTo>
                  <a:pt x="139975" y="390697"/>
                </a:lnTo>
                <a:lnTo>
                  <a:pt x="170162" y="360444"/>
                </a:lnTo>
                <a:lnTo>
                  <a:pt x="202767" y="332048"/>
                </a:lnTo>
                <a:lnTo>
                  <a:pt x="237649" y="305608"/>
                </a:lnTo>
                <a:lnTo>
                  <a:pt x="274670" y="281222"/>
                </a:lnTo>
                <a:lnTo>
                  <a:pt x="313693" y="258987"/>
                </a:lnTo>
                <a:lnTo>
                  <a:pt x="354578" y="239001"/>
                </a:lnTo>
                <a:lnTo>
                  <a:pt x="397188" y="221363"/>
                </a:lnTo>
                <a:lnTo>
                  <a:pt x="441383" y="206170"/>
                </a:lnTo>
                <a:lnTo>
                  <a:pt x="487025" y="193519"/>
                </a:lnTo>
                <a:lnTo>
                  <a:pt x="533975" y="183509"/>
                </a:lnTo>
                <a:lnTo>
                  <a:pt x="582096" y="176238"/>
                </a:lnTo>
                <a:lnTo>
                  <a:pt x="631249" y="171804"/>
                </a:lnTo>
                <a:lnTo>
                  <a:pt x="681295" y="170304"/>
                </a:lnTo>
                <a:lnTo>
                  <a:pt x="679308" y="0"/>
                </a:lnTo>
                <a:close/>
              </a:path>
            </a:pathLst>
          </a:custGeom>
          <a:solidFill>
            <a:srgbClr val="63819E"/>
          </a:solidFill>
        </p:spPr>
        <p:txBody>
          <a:bodyPr wrap="square" lIns="0" tIns="0" rIns="0" bIns="0" rtlCol="0"/>
          <a:lstStyle/>
          <a:p>
            <a:pPr defTabSz="914400"/>
            <a:endParaRPr>
              <a:solidFill>
                <a:prstClr val="black"/>
              </a:solidFill>
            </a:endParaRPr>
          </a:p>
        </p:txBody>
      </p:sp>
      <p:sp>
        <p:nvSpPr>
          <p:cNvPr id="22" name="object 22"/>
          <p:cNvSpPr/>
          <p:nvPr/>
        </p:nvSpPr>
        <p:spPr>
          <a:xfrm>
            <a:off x="2343368" y="2129796"/>
            <a:ext cx="908237" cy="1360170"/>
          </a:xfrm>
          <a:custGeom>
            <a:avLst/>
            <a:gdLst/>
            <a:ahLst/>
            <a:cxnLst/>
            <a:rect l="l" t="t" r="r" b="b"/>
            <a:pathLst>
              <a:path w="681355" h="1360170">
                <a:moveTo>
                  <a:pt x="0" y="561111"/>
                </a:moveTo>
                <a:lnTo>
                  <a:pt x="1561" y="599232"/>
                </a:lnTo>
                <a:lnTo>
                  <a:pt x="13781" y="673635"/>
                </a:lnTo>
                <a:lnTo>
                  <a:pt x="37535" y="744951"/>
                </a:lnTo>
                <a:lnTo>
                  <a:pt x="72104" y="812416"/>
                </a:lnTo>
                <a:lnTo>
                  <a:pt x="93221" y="844466"/>
                </a:lnTo>
                <a:lnTo>
                  <a:pt x="116773" y="875267"/>
                </a:lnTo>
                <a:lnTo>
                  <a:pt x="142670" y="904725"/>
                </a:lnTo>
                <a:lnTo>
                  <a:pt x="170823" y="932744"/>
                </a:lnTo>
                <a:lnTo>
                  <a:pt x="201142" y="959228"/>
                </a:lnTo>
                <a:lnTo>
                  <a:pt x="233538" y="984082"/>
                </a:lnTo>
                <a:lnTo>
                  <a:pt x="267920" y="1007211"/>
                </a:lnTo>
                <a:lnTo>
                  <a:pt x="304200" y="1028519"/>
                </a:lnTo>
                <a:lnTo>
                  <a:pt x="342287" y="1047912"/>
                </a:lnTo>
                <a:lnTo>
                  <a:pt x="382093" y="1065293"/>
                </a:lnTo>
                <a:lnTo>
                  <a:pt x="423527" y="1080568"/>
                </a:lnTo>
                <a:lnTo>
                  <a:pt x="466499" y="1093641"/>
                </a:lnTo>
                <a:lnTo>
                  <a:pt x="510920" y="1104417"/>
                </a:lnTo>
                <a:lnTo>
                  <a:pt x="510920" y="1019263"/>
                </a:lnTo>
                <a:lnTo>
                  <a:pt x="681228" y="1207389"/>
                </a:lnTo>
                <a:lnTo>
                  <a:pt x="510920" y="1359877"/>
                </a:lnTo>
                <a:lnTo>
                  <a:pt x="510920" y="1274724"/>
                </a:lnTo>
                <a:lnTo>
                  <a:pt x="466499" y="1263948"/>
                </a:lnTo>
                <a:lnTo>
                  <a:pt x="423527" y="1250875"/>
                </a:lnTo>
                <a:lnTo>
                  <a:pt x="382093" y="1235600"/>
                </a:lnTo>
                <a:lnTo>
                  <a:pt x="342287" y="1218219"/>
                </a:lnTo>
                <a:lnTo>
                  <a:pt x="304200" y="1198826"/>
                </a:lnTo>
                <a:lnTo>
                  <a:pt x="267920" y="1177518"/>
                </a:lnTo>
                <a:lnTo>
                  <a:pt x="233538" y="1154389"/>
                </a:lnTo>
                <a:lnTo>
                  <a:pt x="201142" y="1129535"/>
                </a:lnTo>
                <a:lnTo>
                  <a:pt x="170823" y="1103051"/>
                </a:lnTo>
                <a:lnTo>
                  <a:pt x="142670" y="1075032"/>
                </a:lnTo>
                <a:lnTo>
                  <a:pt x="116773" y="1045574"/>
                </a:lnTo>
                <a:lnTo>
                  <a:pt x="93221" y="1014773"/>
                </a:lnTo>
                <a:lnTo>
                  <a:pt x="72104" y="982723"/>
                </a:lnTo>
                <a:lnTo>
                  <a:pt x="37535" y="915258"/>
                </a:lnTo>
                <a:lnTo>
                  <a:pt x="13781" y="843942"/>
                </a:lnTo>
                <a:lnTo>
                  <a:pt x="1561" y="769539"/>
                </a:lnTo>
                <a:lnTo>
                  <a:pt x="0" y="731418"/>
                </a:lnTo>
                <a:lnTo>
                  <a:pt x="0" y="561111"/>
                </a:lnTo>
                <a:lnTo>
                  <a:pt x="2258" y="515091"/>
                </a:lnTo>
                <a:lnTo>
                  <a:pt x="8915" y="470096"/>
                </a:lnTo>
                <a:lnTo>
                  <a:pt x="19797" y="426270"/>
                </a:lnTo>
                <a:lnTo>
                  <a:pt x="34728" y="383757"/>
                </a:lnTo>
                <a:lnTo>
                  <a:pt x="53533" y="342701"/>
                </a:lnTo>
                <a:lnTo>
                  <a:pt x="76036" y="303248"/>
                </a:lnTo>
                <a:lnTo>
                  <a:pt x="102062" y="265542"/>
                </a:lnTo>
                <a:lnTo>
                  <a:pt x="131435" y="229726"/>
                </a:lnTo>
                <a:lnTo>
                  <a:pt x="163981" y="195946"/>
                </a:lnTo>
                <a:lnTo>
                  <a:pt x="199524" y="164345"/>
                </a:lnTo>
                <a:lnTo>
                  <a:pt x="237889" y="135069"/>
                </a:lnTo>
                <a:lnTo>
                  <a:pt x="278901" y="108262"/>
                </a:lnTo>
                <a:lnTo>
                  <a:pt x="322383" y="84067"/>
                </a:lnTo>
                <a:lnTo>
                  <a:pt x="368162" y="62630"/>
                </a:lnTo>
                <a:lnTo>
                  <a:pt x="416060" y="44094"/>
                </a:lnTo>
                <a:lnTo>
                  <a:pt x="465905" y="28605"/>
                </a:lnTo>
                <a:lnTo>
                  <a:pt x="517519" y="16307"/>
                </a:lnTo>
                <a:lnTo>
                  <a:pt x="570727" y="7344"/>
                </a:lnTo>
                <a:lnTo>
                  <a:pt x="625355" y="1860"/>
                </a:lnTo>
                <a:lnTo>
                  <a:pt x="681228" y="0"/>
                </a:lnTo>
                <a:lnTo>
                  <a:pt x="681228" y="170307"/>
                </a:lnTo>
                <a:lnTo>
                  <a:pt x="631182" y="171806"/>
                </a:lnTo>
                <a:lnTo>
                  <a:pt x="582029" y="176240"/>
                </a:lnTo>
                <a:lnTo>
                  <a:pt x="533908" y="183511"/>
                </a:lnTo>
                <a:lnTo>
                  <a:pt x="486957" y="193520"/>
                </a:lnTo>
                <a:lnTo>
                  <a:pt x="441315" y="206170"/>
                </a:lnTo>
                <a:lnTo>
                  <a:pt x="397120" y="221363"/>
                </a:lnTo>
                <a:lnTo>
                  <a:pt x="354511" y="239001"/>
                </a:lnTo>
                <a:lnTo>
                  <a:pt x="313626" y="258986"/>
                </a:lnTo>
                <a:lnTo>
                  <a:pt x="274603" y="281220"/>
                </a:lnTo>
                <a:lnTo>
                  <a:pt x="237582" y="305606"/>
                </a:lnTo>
                <a:lnTo>
                  <a:pt x="202699" y="332045"/>
                </a:lnTo>
                <a:lnTo>
                  <a:pt x="170095" y="360440"/>
                </a:lnTo>
                <a:lnTo>
                  <a:pt x="139908" y="390693"/>
                </a:lnTo>
                <a:lnTo>
                  <a:pt x="112275" y="422706"/>
                </a:lnTo>
                <a:lnTo>
                  <a:pt x="87335" y="456382"/>
                </a:lnTo>
                <a:lnTo>
                  <a:pt x="65228" y="491621"/>
                </a:lnTo>
                <a:lnTo>
                  <a:pt x="46091" y="528327"/>
                </a:lnTo>
                <a:lnTo>
                  <a:pt x="30062" y="566401"/>
                </a:lnTo>
                <a:lnTo>
                  <a:pt x="17281" y="605746"/>
                </a:lnTo>
                <a:lnTo>
                  <a:pt x="7886" y="646264"/>
                </a:lnTo>
              </a:path>
            </a:pathLst>
          </a:custGeom>
          <a:ln w="25908">
            <a:solidFill>
              <a:srgbClr val="5A758F"/>
            </a:solidFill>
          </a:ln>
        </p:spPr>
        <p:txBody>
          <a:bodyPr wrap="square" lIns="0" tIns="0" rIns="0" bIns="0" rtlCol="0"/>
          <a:lstStyle/>
          <a:p>
            <a:pPr defTabSz="914400"/>
            <a:endParaRPr>
              <a:solidFill>
                <a:prstClr val="black"/>
              </a:solidFill>
            </a:endParaRPr>
          </a:p>
        </p:txBody>
      </p:sp>
      <p:sp>
        <p:nvSpPr>
          <p:cNvPr id="23" name="object 23"/>
          <p:cNvSpPr/>
          <p:nvPr/>
        </p:nvSpPr>
        <p:spPr>
          <a:xfrm>
            <a:off x="7260477" y="2112399"/>
            <a:ext cx="1078710" cy="1479803"/>
          </a:xfrm>
          <a:prstGeom prst="rect">
            <a:avLst/>
          </a:prstGeom>
          <a:blipFill>
            <a:blip r:embed="rId7" cstate="print"/>
            <a:stretch>
              <a:fillRect/>
            </a:stretch>
          </a:blipFill>
        </p:spPr>
        <p:txBody>
          <a:bodyPr wrap="square" lIns="0" tIns="0" rIns="0" bIns="0" rtlCol="0"/>
          <a:lstStyle/>
          <a:p>
            <a:pPr defTabSz="914400"/>
            <a:endParaRPr>
              <a:solidFill>
                <a:prstClr val="black"/>
              </a:solidFill>
            </a:endParaRPr>
          </a:p>
        </p:txBody>
      </p:sp>
      <p:sp>
        <p:nvSpPr>
          <p:cNvPr id="24" name="object 24"/>
          <p:cNvSpPr/>
          <p:nvPr/>
        </p:nvSpPr>
        <p:spPr>
          <a:xfrm>
            <a:off x="7324552" y="2137443"/>
            <a:ext cx="949933" cy="781215"/>
          </a:xfrm>
          <a:prstGeom prst="rect">
            <a:avLst/>
          </a:prstGeom>
          <a:blipFill>
            <a:blip r:embed="rId8" cstate="print"/>
            <a:stretch>
              <a:fillRect/>
            </a:stretch>
          </a:blipFill>
        </p:spPr>
        <p:txBody>
          <a:bodyPr wrap="square" lIns="0" tIns="0" rIns="0" bIns="0" rtlCol="0"/>
          <a:lstStyle/>
          <a:p>
            <a:pPr defTabSz="914400"/>
            <a:endParaRPr>
              <a:solidFill>
                <a:prstClr val="black"/>
              </a:solidFill>
            </a:endParaRPr>
          </a:p>
        </p:txBody>
      </p:sp>
      <p:sp>
        <p:nvSpPr>
          <p:cNvPr id="25" name="object 25"/>
          <p:cNvSpPr/>
          <p:nvPr/>
        </p:nvSpPr>
        <p:spPr>
          <a:xfrm>
            <a:off x="7393961" y="2833865"/>
            <a:ext cx="881065" cy="687654"/>
          </a:xfrm>
          <a:prstGeom prst="rect">
            <a:avLst/>
          </a:prstGeom>
          <a:blipFill>
            <a:blip r:embed="rId9" cstate="print"/>
            <a:stretch>
              <a:fillRect/>
            </a:stretch>
          </a:blipFill>
        </p:spPr>
        <p:txBody>
          <a:bodyPr wrap="square" lIns="0" tIns="0" rIns="0" bIns="0" rtlCol="0"/>
          <a:lstStyle/>
          <a:p>
            <a:pPr defTabSz="914400"/>
            <a:endParaRPr>
              <a:solidFill>
                <a:prstClr val="black"/>
              </a:solidFill>
            </a:endParaRPr>
          </a:p>
        </p:txBody>
      </p:sp>
      <p:sp>
        <p:nvSpPr>
          <p:cNvPr id="26" name="object 26"/>
          <p:cNvSpPr/>
          <p:nvPr/>
        </p:nvSpPr>
        <p:spPr>
          <a:xfrm>
            <a:off x="7324568" y="2137307"/>
            <a:ext cx="950559" cy="1384300"/>
          </a:xfrm>
          <a:custGeom>
            <a:avLst/>
            <a:gdLst/>
            <a:ahLst/>
            <a:cxnLst/>
            <a:rect l="l" t="t" r="r" b="b"/>
            <a:pathLst>
              <a:path w="713104" h="1384300">
                <a:moveTo>
                  <a:pt x="712622" y="781215"/>
                </a:moveTo>
                <a:lnTo>
                  <a:pt x="709152" y="742608"/>
                </a:lnTo>
                <a:lnTo>
                  <a:pt x="702652" y="704743"/>
                </a:lnTo>
                <a:lnTo>
                  <a:pt x="693218" y="667711"/>
                </a:lnTo>
                <a:lnTo>
                  <a:pt x="680943" y="631605"/>
                </a:lnTo>
                <a:lnTo>
                  <a:pt x="665921" y="596517"/>
                </a:lnTo>
                <a:lnTo>
                  <a:pt x="648247" y="562538"/>
                </a:lnTo>
                <a:lnTo>
                  <a:pt x="628016" y="529763"/>
                </a:lnTo>
                <a:lnTo>
                  <a:pt x="605321" y="498282"/>
                </a:lnTo>
                <a:lnTo>
                  <a:pt x="580257" y="468188"/>
                </a:lnTo>
                <a:lnTo>
                  <a:pt x="552918" y="439573"/>
                </a:lnTo>
                <a:lnTo>
                  <a:pt x="523398" y="412531"/>
                </a:lnTo>
                <a:lnTo>
                  <a:pt x="491792" y="387152"/>
                </a:lnTo>
                <a:lnTo>
                  <a:pt x="458195" y="363530"/>
                </a:lnTo>
                <a:lnTo>
                  <a:pt x="422699" y="341756"/>
                </a:lnTo>
                <a:lnTo>
                  <a:pt x="385401" y="321923"/>
                </a:lnTo>
                <a:lnTo>
                  <a:pt x="346393" y="304124"/>
                </a:lnTo>
                <a:lnTo>
                  <a:pt x="305770" y="288450"/>
                </a:lnTo>
                <a:lnTo>
                  <a:pt x="263628" y="274994"/>
                </a:lnTo>
                <a:lnTo>
                  <a:pt x="220059" y="263848"/>
                </a:lnTo>
                <a:lnTo>
                  <a:pt x="175158" y="255104"/>
                </a:lnTo>
                <a:lnTo>
                  <a:pt x="179362" y="340144"/>
                </a:lnTo>
                <a:lnTo>
                  <a:pt x="0" y="160388"/>
                </a:lnTo>
                <a:lnTo>
                  <a:pt x="162560" y="0"/>
                </a:lnTo>
                <a:lnTo>
                  <a:pt x="166763" y="85039"/>
                </a:lnTo>
                <a:lnTo>
                  <a:pt x="211664" y="93780"/>
                </a:lnTo>
                <a:lnTo>
                  <a:pt x="255233" y="104925"/>
                </a:lnTo>
                <a:lnTo>
                  <a:pt x="297375" y="118379"/>
                </a:lnTo>
                <a:lnTo>
                  <a:pt x="337997" y="134052"/>
                </a:lnTo>
                <a:lnTo>
                  <a:pt x="377004" y="151850"/>
                </a:lnTo>
                <a:lnTo>
                  <a:pt x="414302" y="171682"/>
                </a:lnTo>
                <a:lnTo>
                  <a:pt x="449796" y="193455"/>
                </a:lnTo>
                <a:lnTo>
                  <a:pt x="483393" y="217076"/>
                </a:lnTo>
                <a:lnTo>
                  <a:pt x="514998" y="242454"/>
                </a:lnTo>
                <a:lnTo>
                  <a:pt x="544517" y="269497"/>
                </a:lnTo>
                <a:lnTo>
                  <a:pt x="571855" y="298111"/>
                </a:lnTo>
                <a:lnTo>
                  <a:pt x="596918" y="328204"/>
                </a:lnTo>
                <a:lnTo>
                  <a:pt x="619612" y="359685"/>
                </a:lnTo>
                <a:lnTo>
                  <a:pt x="639843" y="392460"/>
                </a:lnTo>
                <a:lnTo>
                  <a:pt x="657516" y="426439"/>
                </a:lnTo>
                <a:lnTo>
                  <a:pt x="672537" y="461527"/>
                </a:lnTo>
                <a:lnTo>
                  <a:pt x="684811" y="497633"/>
                </a:lnTo>
                <a:lnTo>
                  <a:pt x="694245" y="534665"/>
                </a:lnTo>
                <a:lnTo>
                  <a:pt x="700744" y="572530"/>
                </a:lnTo>
                <a:lnTo>
                  <a:pt x="704215" y="611136"/>
                </a:lnTo>
                <a:lnTo>
                  <a:pt x="712622" y="781215"/>
                </a:lnTo>
                <a:lnTo>
                  <a:pt x="712673" y="828025"/>
                </a:lnTo>
                <a:lnTo>
                  <a:pt x="708280" y="874012"/>
                </a:lnTo>
                <a:lnTo>
                  <a:pt x="699610" y="919022"/>
                </a:lnTo>
                <a:lnTo>
                  <a:pt x="686831" y="962899"/>
                </a:lnTo>
                <a:lnTo>
                  <a:pt x="670110" y="1005488"/>
                </a:lnTo>
                <a:lnTo>
                  <a:pt x="649616" y="1046634"/>
                </a:lnTo>
                <a:lnTo>
                  <a:pt x="625516" y="1086181"/>
                </a:lnTo>
                <a:lnTo>
                  <a:pt x="597979" y="1123975"/>
                </a:lnTo>
                <a:lnTo>
                  <a:pt x="567171" y="1159860"/>
                </a:lnTo>
                <a:lnTo>
                  <a:pt x="533261" y="1193680"/>
                </a:lnTo>
                <a:lnTo>
                  <a:pt x="496417" y="1225282"/>
                </a:lnTo>
                <a:lnTo>
                  <a:pt x="456807" y="1254509"/>
                </a:lnTo>
                <a:lnTo>
                  <a:pt x="414597" y="1281206"/>
                </a:lnTo>
                <a:lnTo>
                  <a:pt x="369957" y="1305219"/>
                </a:lnTo>
                <a:lnTo>
                  <a:pt x="323054" y="1326392"/>
                </a:lnTo>
                <a:lnTo>
                  <a:pt x="274055" y="1344569"/>
                </a:lnTo>
                <a:lnTo>
                  <a:pt x="223129" y="1359596"/>
                </a:lnTo>
                <a:lnTo>
                  <a:pt x="170443" y="1371318"/>
                </a:lnTo>
                <a:lnTo>
                  <a:pt x="116166" y="1379578"/>
                </a:lnTo>
                <a:lnTo>
                  <a:pt x="60464" y="1384223"/>
                </a:lnTo>
                <a:lnTo>
                  <a:pt x="52057" y="1214145"/>
                </a:lnTo>
                <a:lnTo>
                  <a:pt x="102052" y="1210144"/>
                </a:lnTo>
                <a:lnTo>
                  <a:pt x="151002" y="1203198"/>
                </a:lnTo>
                <a:lnTo>
                  <a:pt x="198774" y="1193416"/>
                </a:lnTo>
                <a:lnTo>
                  <a:pt x="245233" y="1180903"/>
                </a:lnTo>
                <a:lnTo>
                  <a:pt x="290245" y="1165767"/>
                </a:lnTo>
                <a:lnTo>
                  <a:pt x="333677" y="1148114"/>
                </a:lnTo>
                <a:lnTo>
                  <a:pt x="375394" y="1128051"/>
                </a:lnTo>
                <a:lnTo>
                  <a:pt x="415263" y="1105685"/>
                </a:lnTo>
                <a:lnTo>
                  <a:pt x="453150" y="1081124"/>
                </a:lnTo>
                <a:lnTo>
                  <a:pt x="488921" y="1054473"/>
                </a:lnTo>
                <a:lnTo>
                  <a:pt x="522442" y="1025839"/>
                </a:lnTo>
                <a:lnTo>
                  <a:pt x="553579" y="995330"/>
                </a:lnTo>
                <a:lnTo>
                  <a:pt x="582198" y="963052"/>
                </a:lnTo>
                <a:lnTo>
                  <a:pt x="608165" y="929112"/>
                </a:lnTo>
                <a:lnTo>
                  <a:pt x="631347" y="893617"/>
                </a:lnTo>
                <a:lnTo>
                  <a:pt x="651609" y="856674"/>
                </a:lnTo>
                <a:lnTo>
                  <a:pt x="668818" y="818390"/>
                </a:lnTo>
                <a:lnTo>
                  <a:pt x="682840" y="778871"/>
                </a:lnTo>
                <a:lnTo>
                  <a:pt x="693540" y="738224"/>
                </a:lnTo>
                <a:lnTo>
                  <a:pt x="700786" y="696556"/>
                </a:lnTo>
              </a:path>
            </a:pathLst>
          </a:custGeom>
          <a:ln w="9525">
            <a:solidFill>
              <a:srgbClr val="66B8AB"/>
            </a:solidFill>
          </a:ln>
        </p:spPr>
        <p:txBody>
          <a:bodyPr wrap="square" lIns="0" tIns="0" rIns="0" bIns="0" rtlCol="0"/>
          <a:lstStyle/>
          <a:p>
            <a:pPr defTabSz="914400"/>
            <a:endParaRPr>
              <a:solidFill>
                <a:prstClr val="black"/>
              </a:solidFill>
            </a:endParaRPr>
          </a:p>
        </p:txBody>
      </p:sp>
      <p:sp>
        <p:nvSpPr>
          <p:cNvPr id="27" name="object 27"/>
          <p:cNvSpPr/>
          <p:nvPr/>
        </p:nvSpPr>
        <p:spPr>
          <a:xfrm>
            <a:off x="7351961" y="3852685"/>
            <a:ext cx="1153874" cy="1636775"/>
          </a:xfrm>
          <a:prstGeom prst="rect">
            <a:avLst/>
          </a:prstGeom>
          <a:blipFill>
            <a:blip r:embed="rId10" cstate="print"/>
            <a:stretch>
              <a:fillRect/>
            </a:stretch>
          </a:blipFill>
        </p:spPr>
        <p:txBody>
          <a:bodyPr wrap="square" lIns="0" tIns="0" rIns="0" bIns="0" rtlCol="0"/>
          <a:lstStyle/>
          <a:p>
            <a:pPr defTabSz="914400"/>
            <a:endParaRPr>
              <a:solidFill>
                <a:prstClr val="black"/>
              </a:solidFill>
            </a:endParaRPr>
          </a:p>
        </p:txBody>
      </p:sp>
      <p:sp>
        <p:nvSpPr>
          <p:cNvPr id="28" name="object 28"/>
          <p:cNvSpPr/>
          <p:nvPr/>
        </p:nvSpPr>
        <p:spPr>
          <a:xfrm>
            <a:off x="7414937" y="4609909"/>
            <a:ext cx="1028035" cy="809040"/>
          </a:xfrm>
          <a:prstGeom prst="rect">
            <a:avLst/>
          </a:prstGeom>
          <a:blipFill>
            <a:blip r:embed="rId11" cstate="print"/>
            <a:stretch>
              <a:fillRect/>
            </a:stretch>
          </a:blipFill>
        </p:spPr>
        <p:txBody>
          <a:bodyPr wrap="square" lIns="0" tIns="0" rIns="0" bIns="0" rtlCol="0"/>
          <a:lstStyle/>
          <a:p>
            <a:pPr defTabSz="914400"/>
            <a:endParaRPr>
              <a:solidFill>
                <a:prstClr val="black"/>
              </a:solidFill>
            </a:endParaRPr>
          </a:p>
        </p:txBody>
      </p:sp>
      <p:sp>
        <p:nvSpPr>
          <p:cNvPr id="29" name="object 29"/>
          <p:cNvSpPr/>
          <p:nvPr/>
        </p:nvSpPr>
        <p:spPr>
          <a:xfrm>
            <a:off x="7414869" y="3877055"/>
            <a:ext cx="1027924" cy="829246"/>
          </a:xfrm>
          <a:prstGeom prst="rect">
            <a:avLst/>
          </a:prstGeom>
          <a:blipFill>
            <a:blip r:embed="rId12" cstate="print"/>
            <a:stretch>
              <a:fillRect/>
            </a:stretch>
          </a:blipFill>
        </p:spPr>
        <p:txBody>
          <a:bodyPr wrap="square" lIns="0" tIns="0" rIns="0" bIns="0" rtlCol="0"/>
          <a:lstStyle/>
          <a:p>
            <a:pPr defTabSz="914400"/>
            <a:endParaRPr>
              <a:solidFill>
                <a:prstClr val="black"/>
              </a:solidFill>
            </a:endParaRPr>
          </a:p>
        </p:txBody>
      </p:sp>
      <p:sp>
        <p:nvSpPr>
          <p:cNvPr id="30" name="object 30"/>
          <p:cNvSpPr/>
          <p:nvPr/>
        </p:nvSpPr>
        <p:spPr>
          <a:xfrm>
            <a:off x="7414869" y="3877068"/>
            <a:ext cx="1028432" cy="1542415"/>
          </a:xfrm>
          <a:custGeom>
            <a:avLst/>
            <a:gdLst/>
            <a:ahLst/>
            <a:cxnLst/>
            <a:rect l="l" t="t" r="r" b="b"/>
            <a:pathLst>
              <a:path w="771525" h="1542414">
                <a:moveTo>
                  <a:pt x="771144" y="829246"/>
                </a:moveTo>
                <a:lnTo>
                  <a:pt x="768587" y="777046"/>
                </a:lnTo>
                <a:lnTo>
                  <a:pt x="761051" y="726008"/>
                </a:lnTo>
                <a:lnTo>
                  <a:pt x="748732" y="676296"/>
                </a:lnTo>
                <a:lnTo>
                  <a:pt x="731830" y="628074"/>
                </a:lnTo>
                <a:lnTo>
                  <a:pt x="710544" y="581506"/>
                </a:lnTo>
                <a:lnTo>
                  <a:pt x="685070" y="536754"/>
                </a:lnTo>
                <a:lnTo>
                  <a:pt x="655609" y="493984"/>
                </a:lnTo>
                <a:lnTo>
                  <a:pt x="622358" y="453359"/>
                </a:lnTo>
                <a:lnTo>
                  <a:pt x="585517" y="415043"/>
                </a:lnTo>
                <a:lnTo>
                  <a:pt x="545282" y="379199"/>
                </a:lnTo>
                <a:lnTo>
                  <a:pt x="501853" y="345992"/>
                </a:lnTo>
                <a:lnTo>
                  <a:pt x="455429" y="315585"/>
                </a:lnTo>
                <a:lnTo>
                  <a:pt x="406207" y="288141"/>
                </a:lnTo>
                <a:lnTo>
                  <a:pt x="354386" y="263825"/>
                </a:lnTo>
                <a:lnTo>
                  <a:pt x="300165" y="242801"/>
                </a:lnTo>
                <a:lnTo>
                  <a:pt x="243742" y="225232"/>
                </a:lnTo>
                <a:lnTo>
                  <a:pt x="185315" y="211283"/>
                </a:lnTo>
                <a:lnTo>
                  <a:pt x="125084" y="201116"/>
                </a:lnTo>
                <a:lnTo>
                  <a:pt x="63246" y="194895"/>
                </a:lnTo>
                <a:lnTo>
                  <a:pt x="0" y="192785"/>
                </a:lnTo>
                <a:lnTo>
                  <a:pt x="0" y="0"/>
                </a:lnTo>
                <a:lnTo>
                  <a:pt x="63246" y="2109"/>
                </a:lnTo>
                <a:lnTo>
                  <a:pt x="125084" y="8330"/>
                </a:lnTo>
                <a:lnTo>
                  <a:pt x="185315" y="18497"/>
                </a:lnTo>
                <a:lnTo>
                  <a:pt x="243742" y="32446"/>
                </a:lnTo>
                <a:lnTo>
                  <a:pt x="300165" y="50015"/>
                </a:lnTo>
                <a:lnTo>
                  <a:pt x="354386" y="71039"/>
                </a:lnTo>
                <a:lnTo>
                  <a:pt x="406207" y="95355"/>
                </a:lnTo>
                <a:lnTo>
                  <a:pt x="455429" y="122799"/>
                </a:lnTo>
                <a:lnTo>
                  <a:pt x="501853" y="153206"/>
                </a:lnTo>
                <a:lnTo>
                  <a:pt x="545282" y="186413"/>
                </a:lnTo>
                <a:lnTo>
                  <a:pt x="585517" y="222257"/>
                </a:lnTo>
                <a:lnTo>
                  <a:pt x="622358" y="260573"/>
                </a:lnTo>
                <a:lnTo>
                  <a:pt x="655609" y="301198"/>
                </a:lnTo>
                <a:lnTo>
                  <a:pt x="685070" y="343968"/>
                </a:lnTo>
                <a:lnTo>
                  <a:pt x="710544" y="388720"/>
                </a:lnTo>
                <a:lnTo>
                  <a:pt x="731830" y="435288"/>
                </a:lnTo>
                <a:lnTo>
                  <a:pt x="748732" y="483510"/>
                </a:lnTo>
                <a:lnTo>
                  <a:pt x="761051" y="533222"/>
                </a:lnTo>
                <a:lnTo>
                  <a:pt x="768587" y="584260"/>
                </a:lnTo>
                <a:lnTo>
                  <a:pt x="771144" y="636460"/>
                </a:lnTo>
                <a:lnTo>
                  <a:pt x="771144" y="829246"/>
                </a:lnTo>
                <a:lnTo>
                  <a:pt x="769376" y="872485"/>
                </a:lnTo>
                <a:lnTo>
                  <a:pt x="764142" y="915066"/>
                </a:lnTo>
                <a:lnTo>
                  <a:pt x="755543" y="956879"/>
                </a:lnTo>
                <a:lnTo>
                  <a:pt x="743680" y="997816"/>
                </a:lnTo>
                <a:lnTo>
                  <a:pt x="728654" y="1037769"/>
                </a:lnTo>
                <a:lnTo>
                  <a:pt x="710568" y="1076631"/>
                </a:lnTo>
                <a:lnTo>
                  <a:pt x="689522" y="1114293"/>
                </a:lnTo>
                <a:lnTo>
                  <a:pt x="665618" y="1150647"/>
                </a:lnTo>
                <a:lnTo>
                  <a:pt x="638958" y="1185585"/>
                </a:lnTo>
                <a:lnTo>
                  <a:pt x="609642" y="1218998"/>
                </a:lnTo>
                <a:lnTo>
                  <a:pt x="577773" y="1250779"/>
                </a:lnTo>
                <a:lnTo>
                  <a:pt x="543452" y="1280819"/>
                </a:lnTo>
                <a:lnTo>
                  <a:pt x="506781" y="1309010"/>
                </a:lnTo>
                <a:lnTo>
                  <a:pt x="467860" y="1335245"/>
                </a:lnTo>
                <a:lnTo>
                  <a:pt x="426792" y="1359414"/>
                </a:lnTo>
                <a:lnTo>
                  <a:pt x="383677" y="1381410"/>
                </a:lnTo>
                <a:lnTo>
                  <a:pt x="338617" y="1401125"/>
                </a:lnTo>
                <a:lnTo>
                  <a:pt x="291715" y="1418451"/>
                </a:lnTo>
                <a:lnTo>
                  <a:pt x="243070" y="1433279"/>
                </a:lnTo>
                <a:lnTo>
                  <a:pt x="192786" y="1445501"/>
                </a:lnTo>
                <a:lnTo>
                  <a:pt x="192786" y="1541894"/>
                </a:lnTo>
                <a:lnTo>
                  <a:pt x="0" y="1369314"/>
                </a:lnTo>
                <a:lnTo>
                  <a:pt x="192786" y="1156322"/>
                </a:lnTo>
                <a:lnTo>
                  <a:pt x="192786" y="1252715"/>
                </a:lnTo>
                <a:lnTo>
                  <a:pt x="237022" y="1242121"/>
                </a:lnTo>
                <a:lnTo>
                  <a:pt x="280060" y="1229484"/>
                </a:lnTo>
                <a:lnTo>
                  <a:pt x="321824" y="1214875"/>
                </a:lnTo>
                <a:lnTo>
                  <a:pt x="362236" y="1198365"/>
                </a:lnTo>
                <a:lnTo>
                  <a:pt x="401219" y="1180023"/>
                </a:lnTo>
                <a:lnTo>
                  <a:pt x="438697" y="1159920"/>
                </a:lnTo>
                <a:lnTo>
                  <a:pt x="474593" y="1138125"/>
                </a:lnTo>
                <a:lnTo>
                  <a:pt x="508829" y="1114710"/>
                </a:lnTo>
                <a:lnTo>
                  <a:pt x="541330" y="1089744"/>
                </a:lnTo>
                <a:lnTo>
                  <a:pt x="572017" y="1063297"/>
                </a:lnTo>
                <a:lnTo>
                  <a:pt x="600814" y="1035441"/>
                </a:lnTo>
                <a:lnTo>
                  <a:pt x="627645" y="1006244"/>
                </a:lnTo>
                <a:lnTo>
                  <a:pt x="652432" y="975777"/>
                </a:lnTo>
                <a:lnTo>
                  <a:pt x="675098" y="944111"/>
                </a:lnTo>
                <a:lnTo>
                  <a:pt x="695566" y="911315"/>
                </a:lnTo>
                <a:lnTo>
                  <a:pt x="713760" y="877460"/>
                </a:lnTo>
                <a:lnTo>
                  <a:pt x="729603" y="842616"/>
                </a:lnTo>
                <a:lnTo>
                  <a:pt x="743017" y="806854"/>
                </a:lnTo>
                <a:lnTo>
                  <a:pt x="753926" y="770242"/>
                </a:lnTo>
                <a:lnTo>
                  <a:pt x="762254" y="732853"/>
                </a:lnTo>
              </a:path>
            </a:pathLst>
          </a:custGeom>
          <a:ln w="9144">
            <a:solidFill>
              <a:srgbClr val="66B8AB"/>
            </a:solidFill>
          </a:ln>
        </p:spPr>
        <p:txBody>
          <a:bodyPr wrap="square" lIns="0" tIns="0" rIns="0" bIns="0" rtlCol="0"/>
          <a:lstStyle/>
          <a:p>
            <a:pPr defTabSz="914400"/>
            <a:endParaRPr>
              <a:solidFill>
                <a:prstClr val="black"/>
              </a:solidFill>
            </a:endParaRPr>
          </a:p>
        </p:txBody>
      </p:sp>
      <p:sp>
        <p:nvSpPr>
          <p:cNvPr id="31" name="object 31"/>
          <p:cNvSpPr txBox="1"/>
          <p:nvPr/>
        </p:nvSpPr>
        <p:spPr>
          <a:xfrm>
            <a:off x="2669409" y="4985972"/>
            <a:ext cx="654303" cy="276999"/>
          </a:xfrm>
          <a:prstGeom prst="rect">
            <a:avLst/>
          </a:prstGeom>
        </p:spPr>
        <p:txBody>
          <a:bodyPr vert="horz" wrap="square" lIns="0" tIns="0" rIns="0" bIns="0" rtlCol="0">
            <a:spAutoFit/>
          </a:bodyPr>
          <a:lstStyle/>
          <a:p>
            <a:pPr marL="12700" defTabSz="914400"/>
            <a:r>
              <a:rPr b="1" spc="5" dirty="0">
                <a:solidFill>
                  <a:srgbClr val="C00000"/>
                </a:solidFill>
                <a:cs typeface="Calibri"/>
              </a:rPr>
              <a:t>D</a:t>
            </a:r>
            <a:r>
              <a:rPr b="1" spc="-5" dirty="0">
                <a:solidFill>
                  <a:srgbClr val="C00000"/>
                </a:solidFill>
                <a:cs typeface="Calibri"/>
              </a:rPr>
              <a:t>M</a:t>
            </a:r>
            <a:r>
              <a:rPr b="1" dirty="0">
                <a:solidFill>
                  <a:srgbClr val="C00000"/>
                </a:solidFill>
                <a:cs typeface="Calibri"/>
              </a:rPr>
              <a:t>C</a:t>
            </a:r>
            <a:endParaRPr>
              <a:solidFill>
                <a:prstClr val="black"/>
              </a:solidFill>
              <a:cs typeface="Calibri"/>
            </a:endParaRPr>
          </a:p>
        </p:txBody>
      </p:sp>
      <p:sp>
        <p:nvSpPr>
          <p:cNvPr id="32" name="object 32"/>
          <p:cNvSpPr txBox="1"/>
          <p:nvPr/>
        </p:nvSpPr>
        <p:spPr>
          <a:xfrm>
            <a:off x="2669341" y="5260292"/>
            <a:ext cx="986110" cy="276999"/>
          </a:xfrm>
          <a:prstGeom prst="rect">
            <a:avLst/>
          </a:prstGeom>
        </p:spPr>
        <p:txBody>
          <a:bodyPr vert="horz" wrap="square" lIns="0" tIns="0" rIns="0" bIns="0" rtlCol="0">
            <a:spAutoFit/>
          </a:bodyPr>
          <a:lstStyle/>
          <a:p>
            <a:pPr marL="12700" defTabSz="914400"/>
            <a:r>
              <a:rPr b="1" spc="-5" dirty="0">
                <a:solidFill>
                  <a:srgbClr val="C00000"/>
                </a:solidFill>
                <a:cs typeface="Calibri"/>
              </a:rPr>
              <a:t>Ch</a:t>
            </a:r>
            <a:r>
              <a:rPr b="1" spc="-15" dirty="0">
                <a:solidFill>
                  <a:srgbClr val="C00000"/>
                </a:solidFill>
                <a:cs typeface="Calibri"/>
              </a:rPr>
              <a:t>a</a:t>
            </a:r>
            <a:r>
              <a:rPr b="1" spc="-5" dirty="0">
                <a:solidFill>
                  <a:srgbClr val="C00000"/>
                </a:solidFill>
                <a:cs typeface="Calibri"/>
              </a:rPr>
              <a:t>r</a:t>
            </a:r>
            <a:r>
              <a:rPr b="1" dirty="0">
                <a:solidFill>
                  <a:srgbClr val="C00000"/>
                </a:solidFill>
                <a:cs typeface="Calibri"/>
              </a:rPr>
              <a:t>t</a:t>
            </a:r>
            <a:r>
              <a:rPr b="1" spc="5" dirty="0">
                <a:solidFill>
                  <a:srgbClr val="C00000"/>
                </a:solidFill>
                <a:cs typeface="Calibri"/>
              </a:rPr>
              <a:t>e</a:t>
            </a:r>
            <a:r>
              <a:rPr b="1" dirty="0">
                <a:solidFill>
                  <a:srgbClr val="C00000"/>
                </a:solidFill>
                <a:cs typeface="Calibri"/>
              </a:rPr>
              <a:t>r</a:t>
            </a:r>
            <a:endParaRPr>
              <a:solidFill>
                <a:prstClr val="black"/>
              </a:solidFill>
              <a:cs typeface="Calibri"/>
            </a:endParaRPr>
          </a:p>
        </p:txBody>
      </p:sp>
      <p:sp>
        <p:nvSpPr>
          <p:cNvPr id="33" name="object 33"/>
          <p:cNvSpPr/>
          <p:nvPr/>
        </p:nvSpPr>
        <p:spPr>
          <a:xfrm>
            <a:off x="6426564" y="5005578"/>
            <a:ext cx="217537" cy="521334"/>
          </a:xfrm>
          <a:custGeom>
            <a:avLst/>
            <a:gdLst/>
            <a:ahLst/>
            <a:cxnLst/>
            <a:rect l="l" t="t" r="r" b="b"/>
            <a:pathLst>
              <a:path w="163195" h="521335">
                <a:moveTo>
                  <a:pt x="135887" y="0"/>
                </a:moveTo>
                <a:lnTo>
                  <a:pt x="26782" y="2"/>
                </a:lnTo>
                <a:lnTo>
                  <a:pt x="0" y="494422"/>
                </a:lnTo>
                <a:lnTo>
                  <a:pt x="3831" y="507958"/>
                </a:lnTo>
                <a:lnTo>
                  <a:pt x="13562" y="517559"/>
                </a:lnTo>
                <a:lnTo>
                  <a:pt x="27175" y="521208"/>
                </a:lnTo>
                <a:lnTo>
                  <a:pt x="136279" y="521205"/>
                </a:lnTo>
                <a:lnTo>
                  <a:pt x="149815" y="517373"/>
                </a:lnTo>
                <a:lnTo>
                  <a:pt x="159416" y="507642"/>
                </a:lnTo>
                <a:lnTo>
                  <a:pt x="162960" y="494422"/>
                </a:lnTo>
                <a:lnTo>
                  <a:pt x="163062" y="26785"/>
                </a:lnTo>
                <a:lnTo>
                  <a:pt x="159230" y="13249"/>
                </a:lnTo>
                <a:lnTo>
                  <a:pt x="149499" y="3648"/>
                </a:lnTo>
                <a:lnTo>
                  <a:pt x="135887" y="0"/>
                </a:lnTo>
                <a:close/>
              </a:path>
            </a:pathLst>
          </a:custGeom>
          <a:solidFill>
            <a:srgbClr val="FFC000"/>
          </a:solidFill>
        </p:spPr>
        <p:txBody>
          <a:bodyPr wrap="square" lIns="0" tIns="0" rIns="0" bIns="0" rtlCol="0"/>
          <a:lstStyle/>
          <a:p>
            <a:pPr defTabSz="914400"/>
            <a:endParaRPr>
              <a:solidFill>
                <a:prstClr val="black"/>
              </a:solidFill>
            </a:endParaRPr>
          </a:p>
        </p:txBody>
      </p:sp>
      <p:sp>
        <p:nvSpPr>
          <p:cNvPr id="34" name="object 34"/>
          <p:cNvSpPr/>
          <p:nvPr/>
        </p:nvSpPr>
        <p:spPr>
          <a:xfrm>
            <a:off x="6426560" y="5005578"/>
            <a:ext cx="217537" cy="521334"/>
          </a:xfrm>
          <a:custGeom>
            <a:avLst/>
            <a:gdLst/>
            <a:ahLst/>
            <a:cxnLst/>
            <a:rect l="l" t="t" r="r" b="b"/>
            <a:pathLst>
              <a:path w="163195" h="521335">
                <a:moveTo>
                  <a:pt x="0" y="27178"/>
                </a:moveTo>
                <a:lnTo>
                  <a:pt x="3648" y="13565"/>
                </a:lnTo>
                <a:lnTo>
                  <a:pt x="13249" y="3834"/>
                </a:lnTo>
                <a:lnTo>
                  <a:pt x="26785" y="2"/>
                </a:lnTo>
                <a:lnTo>
                  <a:pt x="135890" y="0"/>
                </a:lnTo>
                <a:lnTo>
                  <a:pt x="149502" y="3648"/>
                </a:lnTo>
                <a:lnTo>
                  <a:pt x="159233" y="13249"/>
                </a:lnTo>
                <a:lnTo>
                  <a:pt x="163065" y="26785"/>
                </a:lnTo>
                <a:lnTo>
                  <a:pt x="163068" y="494030"/>
                </a:lnTo>
                <a:lnTo>
                  <a:pt x="159419" y="507642"/>
                </a:lnTo>
                <a:lnTo>
                  <a:pt x="149818" y="517373"/>
                </a:lnTo>
                <a:lnTo>
                  <a:pt x="136282" y="521205"/>
                </a:lnTo>
                <a:lnTo>
                  <a:pt x="27178" y="521208"/>
                </a:lnTo>
                <a:lnTo>
                  <a:pt x="13565" y="517559"/>
                </a:lnTo>
                <a:lnTo>
                  <a:pt x="3834" y="507958"/>
                </a:lnTo>
                <a:lnTo>
                  <a:pt x="2" y="494422"/>
                </a:lnTo>
                <a:lnTo>
                  <a:pt x="0" y="27178"/>
                </a:lnTo>
                <a:close/>
              </a:path>
            </a:pathLst>
          </a:custGeom>
          <a:ln w="25907">
            <a:solidFill>
              <a:srgbClr val="FF9900"/>
            </a:solidFill>
          </a:ln>
        </p:spPr>
        <p:txBody>
          <a:bodyPr wrap="square" lIns="0" tIns="0" rIns="0" bIns="0" rtlCol="0"/>
          <a:lstStyle/>
          <a:p>
            <a:pPr defTabSz="914400"/>
            <a:endParaRPr>
              <a:solidFill>
                <a:prstClr val="black"/>
              </a:solidFill>
            </a:endParaRPr>
          </a:p>
        </p:txBody>
      </p:sp>
      <p:sp>
        <p:nvSpPr>
          <p:cNvPr id="35" name="object 35"/>
          <p:cNvSpPr/>
          <p:nvPr/>
        </p:nvSpPr>
        <p:spPr>
          <a:xfrm>
            <a:off x="5345886" y="5005578"/>
            <a:ext cx="217537" cy="521334"/>
          </a:xfrm>
          <a:custGeom>
            <a:avLst/>
            <a:gdLst/>
            <a:ahLst/>
            <a:cxnLst/>
            <a:rect l="l" t="t" r="r" b="b"/>
            <a:pathLst>
              <a:path w="163195" h="521335">
                <a:moveTo>
                  <a:pt x="135887" y="0"/>
                </a:moveTo>
                <a:lnTo>
                  <a:pt x="26782" y="2"/>
                </a:lnTo>
                <a:lnTo>
                  <a:pt x="0" y="494422"/>
                </a:lnTo>
                <a:lnTo>
                  <a:pt x="3831" y="507958"/>
                </a:lnTo>
                <a:lnTo>
                  <a:pt x="13562" y="517559"/>
                </a:lnTo>
                <a:lnTo>
                  <a:pt x="27175" y="521208"/>
                </a:lnTo>
                <a:lnTo>
                  <a:pt x="136279" y="521205"/>
                </a:lnTo>
                <a:lnTo>
                  <a:pt x="149815" y="517373"/>
                </a:lnTo>
                <a:lnTo>
                  <a:pt x="159416" y="507642"/>
                </a:lnTo>
                <a:lnTo>
                  <a:pt x="162960" y="494422"/>
                </a:lnTo>
                <a:lnTo>
                  <a:pt x="163062" y="26785"/>
                </a:lnTo>
                <a:lnTo>
                  <a:pt x="159230" y="13249"/>
                </a:lnTo>
                <a:lnTo>
                  <a:pt x="149499" y="3648"/>
                </a:lnTo>
                <a:lnTo>
                  <a:pt x="135887" y="0"/>
                </a:lnTo>
                <a:close/>
              </a:path>
            </a:pathLst>
          </a:custGeom>
          <a:solidFill>
            <a:srgbClr val="FFC000"/>
          </a:solidFill>
        </p:spPr>
        <p:txBody>
          <a:bodyPr wrap="square" lIns="0" tIns="0" rIns="0" bIns="0" rtlCol="0"/>
          <a:lstStyle/>
          <a:p>
            <a:pPr defTabSz="914400"/>
            <a:endParaRPr>
              <a:solidFill>
                <a:prstClr val="black"/>
              </a:solidFill>
            </a:endParaRPr>
          </a:p>
        </p:txBody>
      </p:sp>
      <p:sp>
        <p:nvSpPr>
          <p:cNvPr id="36" name="object 36"/>
          <p:cNvSpPr/>
          <p:nvPr/>
        </p:nvSpPr>
        <p:spPr>
          <a:xfrm>
            <a:off x="5345882" y="5005578"/>
            <a:ext cx="217537" cy="521334"/>
          </a:xfrm>
          <a:custGeom>
            <a:avLst/>
            <a:gdLst/>
            <a:ahLst/>
            <a:cxnLst/>
            <a:rect l="l" t="t" r="r" b="b"/>
            <a:pathLst>
              <a:path w="163195" h="521335">
                <a:moveTo>
                  <a:pt x="0" y="27178"/>
                </a:moveTo>
                <a:lnTo>
                  <a:pt x="3648" y="13565"/>
                </a:lnTo>
                <a:lnTo>
                  <a:pt x="13249" y="3834"/>
                </a:lnTo>
                <a:lnTo>
                  <a:pt x="26785" y="2"/>
                </a:lnTo>
                <a:lnTo>
                  <a:pt x="135890" y="0"/>
                </a:lnTo>
                <a:lnTo>
                  <a:pt x="149502" y="3648"/>
                </a:lnTo>
                <a:lnTo>
                  <a:pt x="159233" y="13249"/>
                </a:lnTo>
                <a:lnTo>
                  <a:pt x="163065" y="26785"/>
                </a:lnTo>
                <a:lnTo>
                  <a:pt x="163068" y="494030"/>
                </a:lnTo>
                <a:lnTo>
                  <a:pt x="159419" y="507642"/>
                </a:lnTo>
                <a:lnTo>
                  <a:pt x="149818" y="517373"/>
                </a:lnTo>
                <a:lnTo>
                  <a:pt x="136282" y="521205"/>
                </a:lnTo>
                <a:lnTo>
                  <a:pt x="27178" y="521208"/>
                </a:lnTo>
                <a:lnTo>
                  <a:pt x="13565" y="517559"/>
                </a:lnTo>
                <a:lnTo>
                  <a:pt x="3834" y="507958"/>
                </a:lnTo>
                <a:lnTo>
                  <a:pt x="2" y="494422"/>
                </a:lnTo>
                <a:lnTo>
                  <a:pt x="0" y="27178"/>
                </a:lnTo>
                <a:close/>
              </a:path>
            </a:pathLst>
          </a:custGeom>
          <a:ln w="25907">
            <a:solidFill>
              <a:srgbClr val="FF9900"/>
            </a:solidFill>
          </a:ln>
        </p:spPr>
        <p:txBody>
          <a:bodyPr wrap="square" lIns="0" tIns="0" rIns="0" bIns="0" rtlCol="0"/>
          <a:lstStyle/>
          <a:p>
            <a:pPr defTabSz="914400"/>
            <a:endParaRPr>
              <a:solidFill>
                <a:prstClr val="black"/>
              </a:solidFill>
            </a:endParaRPr>
          </a:p>
        </p:txBody>
      </p:sp>
      <p:sp>
        <p:nvSpPr>
          <p:cNvPr id="37" name="object 37"/>
          <p:cNvSpPr/>
          <p:nvPr/>
        </p:nvSpPr>
        <p:spPr>
          <a:xfrm>
            <a:off x="4047776" y="4982719"/>
            <a:ext cx="217537" cy="521334"/>
          </a:xfrm>
          <a:custGeom>
            <a:avLst/>
            <a:gdLst/>
            <a:ahLst/>
            <a:cxnLst/>
            <a:rect l="l" t="t" r="r" b="b"/>
            <a:pathLst>
              <a:path w="163194" h="521335">
                <a:moveTo>
                  <a:pt x="135887" y="0"/>
                </a:moveTo>
                <a:lnTo>
                  <a:pt x="26782" y="2"/>
                </a:lnTo>
                <a:lnTo>
                  <a:pt x="0" y="494422"/>
                </a:lnTo>
                <a:lnTo>
                  <a:pt x="3831" y="507958"/>
                </a:lnTo>
                <a:lnTo>
                  <a:pt x="13562" y="517559"/>
                </a:lnTo>
                <a:lnTo>
                  <a:pt x="27175" y="521207"/>
                </a:lnTo>
                <a:lnTo>
                  <a:pt x="136279" y="521205"/>
                </a:lnTo>
                <a:lnTo>
                  <a:pt x="149815" y="517373"/>
                </a:lnTo>
                <a:lnTo>
                  <a:pt x="159416" y="507642"/>
                </a:lnTo>
                <a:lnTo>
                  <a:pt x="162960" y="494422"/>
                </a:lnTo>
                <a:lnTo>
                  <a:pt x="163062" y="26785"/>
                </a:lnTo>
                <a:lnTo>
                  <a:pt x="159230" y="13249"/>
                </a:lnTo>
                <a:lnTo>
                  <a:pt x="149499" y="3648"/>
                </a:lnTo>
                <a:lnTo>
                  <a:pt x="135887" y="0"/>
                </a:lnTo>
                <a:close/>
              </a:path>
            </a:pathLst>
          </a:custGeom>
          <a:solidFill>
            <a:srgbClr val="FFC000"/>
          </a:solidFill>
        </p:spPr>
        <p:txBody>
          <a:bodyPr wrap="square" lIns="0" tIns="0" rIns="0" bIns="0" rtlCol="0"/>
          <a:lstStyle/>
          <a:p>
            <a:pPr defTabSz="914400"/>
            <a:endParaRPr>
              <a:solidFill>
                <a:prstClr val="black"/>
              </a:solidFill>
            </a:endParaRPr>
          </a:p>
        </p:txBody>
      </p:sp>
      <p:sp>
        <p:nvSpPr>
          <p:cNvPr id="38" name="object 38"/>
          <p:cNvSpPr/>
          <p:nvPr/>
        </p:nvSpPr>
        <p:spPr>
          <a:xfrm>
            <a:off x="4047774" y="4982719"/>
            <a:ext cx="217537" cy="521334"/>
          </a:xfrm>
          <a:custGeom>
            <a:avLst/>
            <a:gdLst/>
            <a:ahLst/>
            <a:cxnLst/>
            <a:rect l="l" t="t" r="r" b="b"/>
            <a:pathLst>
              <a:path w="163194" h="521335">
                <a:moveTo>
                  <a:pt x="0" y="27177"/>
                </a:moveTo>
                <a:lnTo>
                  <a:pt x="3648" y="13565"/>
                </a:lnTo>
                <a:lnTo>
                  <a:pt x="13249" y="3834"/>
                </a:lnTo>
                <a:lnTo>
                  <a:pt x="26785" y="2"/>
                </a:lnTo>
                <a:lnTo>
                  <a:pt x="135890" y="0"/>
                </a:lnTo>
                <a:lnTo>
                  <a:pt x="149502" y="3648"/>
                </a:lnTo>
                <a:lnTo>
                  <a:pt x="159233" y="13249"/>
                </a:lnTo>
                <a:lnTo>
                  <a:pt x="163065" y="26785"/>
                </a:lnTo>
                <a:lnTo>
                  <a:pt x="163068" y="494029"/>
                </a:lnTo>
                <a:lnTo>
                  <a:pt x="159419" y="507642"/>
                </a:lnTo>
                <a:lnTo>
                  <a:pt x="149818" y="517373"/>
                </a:lnTo>
                <a:lnTo>
                  <a:pt x="136282" y="521205"/>
                </a:lnTo>
                <a:lnTo>
                  <a:pt x="27178" y="521207"/>
                </a:lnTo>
                <a:lnTo>
                  <a:pt x="13565" y="517559"/>
                </a:lnTo>
                <a:lnTo>
                  <a:pt x="3834" y="507958"/>
                </a:lnTo>
                <a:lnTo>
                  <a:pt x="2" y="494422"/>
                </a:lnTo>
                <a:lnTo>
                  <a:pt x="0" y="27177"/>
                </a:lnTo>
                <a:close/>
              </a:path>
            </a:pathLst>
          </a:custGeom>
          <a:ln w="25907">
            <a:solidFill>
              <a:srgbClr val="FF9900"/>
            </a:solidFill>
          </a:ln>
        </p:spPr>
        <p:txBody>
          <a:bodyPr wrap="square" lIns="0" tIns="0" rIns="0" bIns="0" rtlCol="0"/>
          <a:lstStyle/>
          <a:p>
            <a:pPr defTabSz="914400"/>
            <a:endParaRPr>
              <a:solidFill>
                <a:prstClr val="black"/>
              </a:solidFill>
            </a:endParaRPr>
          </a:p>
        </p:txBody>
      </p:sp>
      <p:sp>
        <p:nvSpPr>
          <p:cNvPr id="39" name="object 39"/>
          <p:cNvSpPr txBox="1"/>
          <p:nvPr/>
        </p:nvSpPr>
        <p:spPr>
          <a:xfrm>
            <a:off x="8639011" y="4228357"/>
            <a:ext cx="2461465" cy="738664"/>
          </a:xfrm>
          <a:prstGeom prst="rect">
            <a:avLst/>
          </a:prstGeom>
        </p:spPr>
        <p:txBody>
          <a:bodyPr vert="horz" wrap="square" lIns="0" tIns="0" rIns="0" bIns="0" rtlCol="0">
            <a:spAutoFit/>
          </a:bodyPr>
          <a:lstStyle/>
          <a:p>
            <a:pPr marL="12700" marR="5080" indent="-1270" algn="ctr" defTabSz="914400"/>
            <a:r>
              <a:rPr sz="1600" spc="-15" dirty="0">
                <a:solidFill>
                  <a:srgbClr val="060605"/>
                </a:solidFill>
                <a:cs typeface="Calibri"/>
              </a:rPr>
              <a:t>No</a:t>
            </a:r>
            <a:r>
              <a:rPr sz="1600" dirty="0">
                <a:solidFill>
                  <a:srgbClr val="060605"/>
                </a:solidFill>
                <a:cs typeface="Calibri"/>
              </a:rPr>
              <a:t>tifi</a:t>
            </a:r>
            <a:r>
              <a:rPr sz="1600" spc="-15" dirty="0">
                <a:solidFill>
                  <a:srgbClr val="060605"/>
                </a:solidFill>
                <a:cs typeface="Calibri"/>
              </a:rPr>
              <a:t>c</a:t>
            </a:r>
            <a:r>
              <a:rPr sz="1600" spc="-10" dirty="0">
                <a:solidFill>
                  <a:srgbClr val="060605"/>
                </a:solidFill>
                <a:cs typeface="Calibri"/>
              </a:rPr>
              <a:t>a</a:t>
            </a:r>
            <a:r>
              <a:rPr sz="1600" dirty="0">
                <a:solidFill>
                  <a:srgbClr val="060605"/>
                </a:solidFill>
                <a:cs typeface="Calibri"/>
              </a:rPr>
              <a:t>ti</a:t>
            </a:r>
            <a:r>
              <a:rPr sz="1600" spc="-15" dirty="0">
                <a:solidFill>
                  <a:srgbClr val="060605"/>
                </a:solidFill>
                <a:cs typeface="Calibri"/>
              </a:rPr>
              <a:t>o</a:t>
            </a:r>
            <a:r>
              <a:rPr sz="1600" spc="-10" dirty="0">
                <a:solidFill>
                  <a:srgbClr val="060605"/>
                </a:solidFill>
                <a:cs typeface="Calibri"/>
              </a:rPr>
              <a:t>n</a:t>
            </a:r>
            <a:r>
              <a:rPr sz="1600" spc="-15" dirty="0">
                <a:solidFill>
                  <a:srgbClr val="060605"/>
                </a:solidFill>
                <a:cs typeface="Calibri"/>
              </a:rPr>
              <a:t> o</a:t>
            </a:r>
            <a:r>
              <a:rPr sz="1600" spc="-5" dirty="0">
                <a:solidFill>
                  <a:srgbClr val="060605"/>
                </a:solidFill>
                <a:cs typeface="Calibri"/>
              </a:rPr>
              <a:t>f</a:t>
            </a:r>
            <a:r>
              <a:rPr sz="1600" dirty="0">
                <a:solidFill>
                  <a:srgbClr val="060605"/>
                </a:solidFill>
                <a:cs typeface="Calibri"/>
              </a:rPr>
              <a:t> </a:t>
            </a:r>
            <a:r>
              <a:rPr sz="1600" spc="-10" dirty="0">
                <a:solidFill>
                  <a:srgbClr val="060605"/>
                </a:solidFill>
                <a:cs typeface="Calibri"/>
              </a:rPr>
              <a:t>any</a:t>
            </a:r>
            <a:r>
              <a:rPr sz="1600" spc="-5" dirty="0">
                <a:solidFill>
                  <a:srgbClr val="060605"/>
                </a:solidFill>
                <a:cs typeface="Calibri"/>
              </a:rPr>
              <a:t> </a:t>
            </a:r>
            <a:r>
              <a:rPr sz="1600" spc="-15" dirty="0">
                <a:solidFill>
                  <a:srgbClr val="060605"/>
                </a:solidFill>
                <a:cs typeface="Calibri"/>
              </a:rPr>
              <a:t>Recomme</a:t>
            </a:r>
            <a:r>
              <a:rPr sz="1600" spc="-10" dirty="0">
                <a:solidFill>
                  <a:srgbClr val="060605"/>
                </a:solidFill>
                <a:cs typeface="Calibri"/>
              </a:rPr>
              <a:t>nda</a:t>
            </a:r>
            <a:r>
              <a:rPr sz="1600" dirty="0">
                <a:solidFill>
                  <a:srgbClr val="060605"/>
                </a:solidFill>
                <a:cs typeface="Calibri"/>
              </a:rPr>
              <a:t>ti</a:t>
            </a:r>
            <a:r>
              <a:rPr sz="1600" spc="-15" dirty="0">
                <a:solidFill>
                  <a:srgbClr val="060605"/>
                </a:solidFill>
                <a:cs typeface="Calibri"/>
              </a:rPr>
              <a:t>o</a:t>
            </a:r>
            <a:r>
              <a:rPr sz="1600" spc="-10" dirty="0">
                <a:solidFill>
                  <a:srgbClr val="060605"/>
                </a:solidFill>
                <a:cs typeface="Calibri"/>
              </a:rPr>
              <a:t>ns</a:t>
            </a:r>
            <a:r>
              <a:rPr sz="1600" spc="-5" dirty="0">
                <a:solidFill>
                  <a:srgbClr val="060605"/>
                </a:solidFill>
                <a:cs typeface="Calibri"/>
              </a:rPr>
              <a:t> </a:t>
            </a:r>
            <a:r>
              <a:rPr sz="1600" spc="-15" dirty="0">
                <a:solidFill>
                  <a:srgbClr val="060605"/>
                </a:solidFill>
                <a:cs typeface="Calibri"/>
              </a:rPr>
              <a:t>Fo</a:t>
            </a:r>
            <a:r>
              <a:rPr sz="1600" spc="-10" dirty="0">
                <a:solidFill>
                  <a:srgbClr val="060605"/>
                </a:solidFill>
                <a:cs typeface="Calibri"/>
              </a:rPr>
              <a:t>r</a:t>
            </a:r>
            <a:r>
              <a:rPr sz="1600" spc="15" dirty="0">
                <a:solidFill>
                  <a:srgbClr val="060605"/>
                </a:solidFill>
                <a:cs typeface="Calibri"/>
              </a:rPr>
              <a:t> </a:t>
            </a:r>
            <a:r>
              <a:rPr sz="1600" dirty="0">
                <a:solidFill>
                  <a:srgbClr val="060605"/>
                </a:solidFill>
                <a:cs typeface="Calibri"/>
              </a:rPr>
              <a:t>I</a:t>
            </a:r>
            <a:r>
              <a:rPr sz="1600" spc="-10" dirty="0">
                <a:solidFill>
                  <a:srgbClr val="060605"/>
                </a:solidFill>
                <a:cs typeface="Calibri"/>
              </a:rPr>
              <a:t>ND</a:t>
            </a:r>
            <a:r>
              <a:rPr sz="1600" spc="10" dirty="0">
                <a:solidFill>
                  <a:srgbClr val="060605"/>
                </a:solidFill>
                <a:cs typeface="Calibri"/>
              </a:rPr>
              <a:t> </a:t>
            </a:r>
            <a:r>
              <a:rPr sz="1600" spc="-15" dirty="0">
                <a:solidFill>
                  <a:srgbClr val="060605"/>
                </a:solidFill>
                <a:cs typeface="Calibri"/>
              </a:rPr>
              <a:t>s</a:t>
            </a:r>
            <a:r>
              <a:rPr sz="1600" spc="-10" dirty="0">
                <a:solidFill>
                  <a:srgbClr val="060605"/>
                </a:solidFill>
                <a:cs typeface="Calibri"/>
              </a:rPr>
              <a:t>af</a:t>
            </a:r>
            <a:r>
              <a:rPr sz="1600" spc="-15" dirty="0">
                <a:solidFill>
                  <a:srgbClr val="060605"/>
                </a:solidFill>
                <a:cs typeface="Calibri"/>
              </a:rPr>
              <a:t>e</a:t>
            </a:r>
            <a:r>
              <a:rPr sz="1600" spc="-5" dirty="0">
                <a:solidFill>
                  <a:srgbClr val="060605"/>
                </a:solidFill>
                <a:cs typeface="Calibri"/>
              </a:rPr>
              <a:t>t</a:t>
            </a:r>
            <a:r>
              <a:rPr sz="1600" spc="-10" dirty="0">
                <a:solidFill>
                  <a:srgbClr val="060605"/>
                </a:solidFill>
                <a:cs typeface="Calibri"/>
              </a:rPr>
              <a:t>y</a:t>
            </a:r>
            <a:r>
              <a:rPr sz="1600" spc="-5" dirty="0">
                <a:solidFill>
                  <a:srgbClr val="060605"/>
                </a:solidFill>
                <a:cs typeface="Calibri"/>
              </a:rPr>
              <a:t> </a:t>
            </a:r>
            <a:r>
              <a:rPr sz="1600" spc="-15" dirty="0">
                <a:solidFill>
                  <a:srgbClr val="060605"/>
                </a:solidFill>
                <a:cs typeface="Calibri"/>
              </a:rPr>
              <a:t>re</a:t>
            </a:r>
            <a:r>
              <a:rPr sz="1600" spc="-10" dirty="0">
                <a:solidFill>
                  <a:srgbClr val="060605"/>
                </a:solidFill>
                <a:cs typeface="Calibri"/>
              </a:rPr>
              <a:t>p</a:t>
            </a:r>
            <a:r>
              <a:rPr sz="1600" spc="-15" dirty="0">
                <a:solidFill>
                  <a:srgbClr val="060605"/>
                </a:solidFill>
                <a:cs typeface="Calibri"/>
              </a:rPr>
              <a:t>or</a:t>
            </a:r>
            <a:r>
              <a:rPr sz="1600" spc="-5" dirty="0">
                <a:solidFill>
                  <a:srgbClr val="060605"/>
                </a:solidFill>
                <a:cs typeface="Calibri"/>
              </a:rPr>
              <a:t>t</a:t>
            </a:r>
            <a:r>
              <a:rPr sz="1600" spc="-10" dirty="0">
                <a:solidFill>
                  <a:srgbClr val="060605"/>
                </a:solidFill>
                <a:cs typeface="Calibri"/>
              </a:rPr>
              <a:t>s</a:t>
            </a:r>
            <a:endParaRPr sz="1600">
              <a:solidFill>
                <a:prstClr val="black"/>
              </a:solidFill>
              <a:cs typeface="Calibri"/>
            </a:endParaRPr>
          </a:p>
        </p:txBody>
      </p:sp>
      <p:sp>
        <p:nvSpPr>
          <p:cNvPr id="40" name="object 40"/>
          <p:cNvSpPr txBox="1"/>
          <p:nvPr/>
        </p:nvSpPr>
        <p:spPr>
          <a:xfrm>
            <a:off x="4665612" y="4944868"/>
            <a:ext cx="1519371" cy="584775"/>
          </a:xfrm>
          <a:prstGeom prst="rect">
            <a:avLst/>
          </a:prstGeom>
        </p:spPr>
        <p:txBody>
          <a:bodyPr vert="horz" wrap="square" lIns="0" tIns="0" rIns="0" bIns="0" rtlCol="0">
            <a:spAutoFit/>
          </a:bodyPr>
          <a:lstStyle/>
          <a:p>
            <a:pPr marL="12700" marR="5080" indent="211454" algn="ctr" defTabSz="914400"/>
            <a:r>
              <a:rPr b="1" spc="-45" dirty="0">
                <a:solidFill>
                  <a:srgbClr val="060605"/>
                </a:solidFill>
                <a:cs typeface="Calibri"/>
              </a:rPr>
              <a:t>R</a:t>
            </a:r>
            <a:r>
              <a:rPr b="1" spc="-10" dirty="0">
                <a:solidFill>
                  <a:srgbClr val="060605"/>
                </a:solidFill>
                <a:cs typeface="Calibri"/>
              </a:rPr>
              <a:t>e</a:t>
            </a:r>
            <a:r>
              <a:rPr b="1" dirty="0">
                <a:solidFill>
                  <a:srgbClr val="060605"/>
                </a:solidFill>
                <a:cs typeface="Calibri"/>
              </a:rPr>
              <a:t>v</a:t>
            </a:r>
            <a:r>
              <a:rPr b="1" spc="-5" dirty="0">
                <a:solidFill>
                  <a:srgbClr val="060605"/>
                </a:solidFill>
                <a:cs typeface="Calibri"/>
              </a:rPr>
              <a:t>i</a:t>
            </a:r>
            <a:r>
              <a:rPr b="1" spc="-10" dirty="0">
                <a:solidFill>
                  <a:srgbClr val="060605"/>
                </a:solidFill>
                <a:cs typeface="Calibri"/>
              </a:rPr>
              <a:t>ew (</a:t>
            </a:r>
            <a:r>
              <a:rPr b="1" spc="-5" dirty="0">
                <a:solidFill>
                  <a:srgbClr val="060605"/>
                </a:solidFill>
                <a:cs typeface="Calibri"/>
              </a:rPr>
              <a:t>unbl</a:t>
            </a:r>
            <a:r>
              <a:rPr b="1" spc="-20" dirty="0">
                <a:solidFill>
                  <a:srgbClr val="060605"/>
                </a:solidFill>
                <a:cs typeface="Calibri"/>
              </a:rPr>
              <a:t>i</a:t>
            </a:r>
            <a:r>
              <a:rPr b="1" spc="-5" dirty="0">
                <a:solidFill>
                  <a:srgbClr val="060605"/>
                </a:solidFill>
                <a:cs typeface="Calibri"/>
              </a:rPr>
              <a:t>n</a:t>
            </a:r>
            <a:r>
              <a:rPr b="1" spc="-20" dirty="0">
                <a:solidFill>
                  <a:srgbClr val="060605"/>
                </a:solidFill>
                <a:cs typeface="Calibri"/>
              </a:rPr>
              <a:t>d</a:t>
            </a:r>
            <a:r>
              <a:rPr b="1" spc="-10" dirty="0">
                <a:solidFill>
                  <a:srgbClr val="060605"/>
                </a:solidFill>
                <a:cs typeface="Calibri"/>
              </a:rPr>
              <a:t>e</a:t>
            </a:r>
            <a:r>
              <a:rPr b="1" spc="-15" dirty="0">
                <a:solidFill>
                  <a:srgbClr val="060605"/>
                </a:solidFill>
                <a:cs typeface="Calibri"/>
              </a:rPr>
              <a:t>d</a:t>
            </a:r>
            <a:r>
              <a:rPr sz="2000" b="1" dirty="0">
                <a:solidFill>
                  <a:srgbClr val="060605"/>
                </a:solidFill>
                <a:cs typeface="Calibri"/>
              </a:rPr>
              <a:t>)</a:t>
            </a:r>
            <a:endParaRPr sz="2000" dirty="0">
              <a:solidFill>
                <a:prstClr val="black"/>
              </a:solidFill>
              <a:cs typeface="Calibri"/>
            </a:endParaRPr>
          </a:p>
        </p:txBody>
      </p:sp>
      <p:sp>
        <p:nvSpPr>
          <p:cNvPr id="41" name="object 41"/>
          <p:cNvSpPr/>
          <p:nvPr/>
        </p:nvSpPr>
        <p:spPr>
          <a:xfrm>
            <a:off x="1776525" y="5602033"/>
            <a:ext cx="662767" cy="529590"/>
          </a:xfrm>
          <a:custGeom>
            <a:avLst/>
            <a:gdLst/>
            <a:ahLst/>
            <a:cxnLst/>
            <a:rect l="l" t="t" r="r" b="b"/>
            <a:pathLst>
              <a:path w="497205" h="529589">
                <a:moveTo>
                  <a:pt x="0" y="0"/>
                </a:moveTo>
                <a:lnTo>
                  <a:pt x="0" y="124205"/>
                </a:lnTo>
                <a:lnTo>
                  <a:pt x="1138" y="148264"/>
                </a:lnTo>
                <a:lnTo>
                  <a:pt x="10051" y="195222"/>
                </a:lnTo>
                <a:lnTo>
                  <a:pt x="27374" y="240231"/>
                </a:lnTo>
                <a:lnTo>
                  <a:pt x="52586" y="282810"/>
                </a:lnTo>
                <a:lnTo>
                  <a:pt x="85164" y="322477"/>
                </a:lnTo>
                <a:lnTo>
                  <a:pt x="124583" y="358752"/>
                </a:lnTo>
                <a:lnTo>
                  <a:pt x="170321" y="391153"/>
                </a:lnTo>
                <a:lnTo>
                  <a:pt x="221856" y="419198"/>
                </a:lnTo>
                <a:lnTo>
                  <a:pt x="278663" y="442405"/>
                </a:lnTo>
                <a:lnTo>
                  <a:pt x="340221" y="460294"/>
                </a:lnTo>
                <a:lnTo>
                  <a:pt x="372618" y="467093"/>
                </a:lnTo>
                <a:lnTo>
                  <a:pt x="372618" y="529208"/>
                </a:lnTo>
                <a:lnTo>
                  <a:pt x="496823" y="416242"/>
                </a:lnTo>
                <a:lnTo>
                  <a:pt x="429567" y="342899"/>
                </a:lnTo>
                <a:lnTo>
                  <a:pt x="372618" y="342899"/>
                </a:lnTo>
                <a:lnTo>
                  <a:pt x="340221" y="336099"/>
                </a:lnTo>
                <a:lnTo>
                  <a:pt x="278663" y="318208"/>
                </a:lnTo>
                <a:lnTo>
                  <a:pt x="221856" y="294999"/>
                </a:lnTo>
                <a:lnTo>
                  <a:pt x="170321" y="266954"/>
                </a:lnTo>
                <a:lnTo>
                  <a:pt x="124583" y="234553"/>
                </a:lnTo>
                <a:lnTo>
                  <a:pt x="85164" y="198278"/>
                </a:lnTo>
                <a:lnTo>
                  <a:pt x="52586" y="158610"/>
                </a:lnTo>
                <a:lnTo>
                  <a:pt x="27374" y="116030"/>
                </a:lnTo>
                <a:lnTo>
                  <a:pt x="10051" y="71020"/>
                </a:lnTo>
                <a:lnTo>
                  <a:pt x="1138" y="24060"/>
                </a:lnTo>
                <a:lnTo>
                  <a:pt x="0" y="0"/>
                </a:lnTo>
                <a:close/>
              </a:path>
              <a:path w="497205" h="529589">
                <a:moveTo>
                  <a:pt x="372618" y="280796"/>
                </a:moveTo>
                <a:lnTo>
                  <a:pt x="372618" y="342899"/>
                </a:lnTo>
                <a:lnTo>
                  <a:pt x="429567" y="342899"/>
                </a:lnTo>
                <a:lnTo>
                  <a:pt x="372618" y="280796"/>
                </a:lnTo>
                <a:close/>
              </a:path>
            </a:pathLst>
          </a:custGeom>
          <a:solidFill>
            <a:srgbClr val="7CA0C4"/>
          </a:solidFill>
        </p:spPr>
        <p:txBody>
          <a:bodyPr wrap="square" lIns="0" tIns="0" rIns="0" bIns="0" rtlCol="0"/>
          <a:lstStyle/>
          <a:p>
            <a:pPr defTabSz="914400"/>
            <a:endParaRPr>
              <a:solidFill>
                <a:prstClr val="black"/>
              </a:solidFill>
            </a:endParaRPr>
          </a:p>
        </p:txBody>
      </p:sp>
      <p:sp>
        <p:nvSpPr>
          <p:cNvPr id="42" name="object 42"/>
          <p:cNvSpPr/>
          <p:nvPr/>
        </p:nvSpPr>
        <p:spPr>
          <a:xfrm>
            <a:off x="1776478" y="5248118"/>
            <a:ext cx="662767" cy="416559"/>
          </a:xfrm>
          <a:custGeom>
            <a:avLst/>
            <a:gdLst/>
            <a:ahLst/>
            <a:cxnLst/>
            <a:rect l="l" t="t" r="r" b="b"/>
            <a:pathLst>
              <a:path w="497205" h="416560">
                <a:moveTo>
                  <a:pt x="485724" y="0"/>
                </a:moveTo>
                <a:lnTo>
                  <a:pt x="447587" y="1658"/>
                </a:lnTo>
                <a:lnTo>
                  <a:pt x="369908" y="11646"/>
                </a:lnTo>
                <a:lnTo>
                  <a:pt x="331536" y="20034"/>
                </a:lnTo>
                <a:lnTo>
                  <a:pt x="294724" y="30455"/>
                </a:lnTo>
                <a:lnTo>
                  <a:pt x="226190" y="56970"/>
                </a:lnTo>
                <a:lnTo>
                  <a:pt x="165135" y="90348"/>
                </a:lnTo>
                <a:lnTo>
                  <a:pt x="112386" y="129741"/>
                </a:lnTo>
                <a:lnTo>
                  <a:pt x="68771" y="174305"/>
                </a:lnTo>
                <a:lnTo>
                  <a:pt x="35118" y="223193"/>
                </a:lnTo>
                <a:lnTo>
                  <a:pt x="12254" y="275561"/>
                </a:lnTo>
                <a:lnTo>
                  <a:pt x="1008" y="330562"/>
                </a:lnTo>
                <a:lnTo>
                  <a:pt x="0" y="358786"/>
                </a:lnTo>
                <a:lnTo>
                  <a:pt x="2206" y="387352"/>
                </a:lnTo>
                <a:lnTo>
                  <a:pt x="7730" y="416153"/>
                </a:lnTo>
                <a:lnTo>
                  <a:pt x="15278" y="391161"/>
                </a:lnTo>
                <a:lnTo>
                  <a:pt x="25186" y="366915"/>
                </a:lnTo>
                <a:lnTo>
                  <a:pt x="51700" y="320895"/>
                </a:lnTo>
                <a:lnTo>
                  <a:pt x="86497" y="278556"/>
                </a:lnTo>
                <a:lnTo>
                  <a:pt x="128801" y="240359"/>
                </a:lnTo>
                <a:lnTo>
                  <a:pt x="177837" y="206770"/>
                </a:lnTo>
                <a:lnTo>
                  <a:pt x="232830" y="178249"/>
                </a:lnTo>
                <a:lnTo>
                  <a:pt x="293004" y="155260"/>
                </a:lnTo>
                <a:lnTo>
                  <a:pt x="357583" y="138267"/>
                </a:lnTo>
                <a:lnTo>
                  <a:pt x="425793" y="127731"/>
                </a:lnTo>
                <a:lnTo>
                  <a:pt x="496858" y="124116"/>
                </a:lnTo>
                <a:lnTo>
                  <a:pt x="485724" y="0"/>
                </a:lnTo>
                <a:close/>
              </a:path>
            </a:pathLst>
          </a:custGeom>
          <a:solidFill>
            <a:srgbClr val="63819E"/>
          </a:solidFill>
        </p:spPr>
        <p:txBody>
          <a:bodyPr wrap="square" lIns="0" tIns="0" rIns="0" bIns="0" rtlCol="0"/>
          <a:lstStyle/>
          <a:p>
            <a:pPr defTabSz="914400"/>
            <a:endParaRPr>
              <a:solidFill>
                <a:prstClr val="black"/>
              </a:solidFill>
            </a:endParaRPr>
          </a:p>
        </p:txBody>
      </p:sp>
      <p:sp>
        <p:nvSpPr>
          <p:cNvPr id="43" name="object 43"/>
          <p:cNvSpPr/>
          <p:nvPr/>
        </p:nvSpPr>
        <p:spPr>
          <a:xfrm>
            <a:off x="1776525" y="5248029"/>
            <a:ext cx="662767" cy="883919"/>
          </a:xfrm>
          <a:custGeom>
            <a:avLst/>
            <a:gdLst/>
            <a:ahLst/>
            <a:cxnLst/>
            <a:rect l="l" t="t" r="r" b="b"/>
            <a:pathLst>
              <a:path w="497205" h="883920">
                <a:moveTo>
                  <a:pt x="0" y="354139"/>
                </a:moveTo>
                <a:lnTo>
                  <a:pt x="4510" y="401893"/>
                </a:lnTo>
                <a:lnTo>
                  <a:pt x="17694" y="447938"/>
                </a:lnTo>
                <a:lnTo>
                  <a:pt x="39027" y="491793"/>
                </a:lnTo>
                <a:lnTo>
                  <a:pt x="67987" y="532977"/>
                </a:lnTo>
                <a:lnTo>
                  <a:pt x="104051" y="571009"/>
                </a:lnTo>
                <a:lnTo>
                  <a:pt x="146695" y="605407"/>
                </a:lnTo>
                <a:lnTo>
                  <a:pt x="195397" y="635690"/>
                </a:lnTo>
                <a:lnTo>
                  <a:pt x="249633" y="661377"/>
                </a:lnTo>
                <a:lnTo>
                  <a:pt x="308881" y="681987"/>
                </a:lnTo>
                <a:lnTo>
                  <a:pt x="372618" y="697039"/>
                </a:lnTo>
                <a:lnTo>
                  <a:pt x="372618" y="634936"/>
                </a:lnTo>
                <a:lnTo>
                  <a:pt x="496823" y="770381"/>
                </a:lnTo>
                <a:lnTo>
                  <a:pt x="372618" y="883348"/>
                </a:lnTo>
                <a:lnTo>
                  <a:pt x="372618" y="821232"/>
                </a:lnTo>
                <a:lnTo>
                  <a:pt x="340221" y="814433"/>
                </a:lnTo>
                <a:lnTo>
                  <a:pt x="278663" y="796545"/>
                </a:lnTo>
                <a:lnTo>
                  <a:pt x="221856" y="773337"/>
                </a:lnTo>
                <a:lnTo>
                  <a:pt x="170321" y="745292"/>
                </a:lnTo>
                <a:lnTo>
                  <a:pt x="124583" y="712892"/>
                </a:lnTo>
                <a:lnTo>
                  <a:pt x="85164" y="676617"/>
                </a:lnTo>
                <a:lnTo>
                  <a:pt x="52586" y="636949"/>
                </a:lnTo>
                <a:lnTo>
                  <a:pt x="27374" y="594370"/>
                </a:lnTo>
                <a:lnTo>
                  <a:pt x="10051" y="549361"/>
                </a:lnTo>
                <a:lnTo>
                  <a:pt x="1138" y="502404"/>
                </a:lnTo>
                <a:lnTo>
                  <a:pt x="0" y="478345"/>
                </a:lnTo>
                <a:lnTo>
                  <a:pt x="0" y="354139"/>
                </a:lnTo>
                <a:lnTo>
                  <a:pt x="6502" y="296697"/>
                </a:lnTo>
                <a:lnTo>
                  <a:pt x="25328" y="242206"/>
                </a:lnTo>
                <a:lnTo>
                  <a:pt x="55455" y="191394"/>
                </a:lnTo>
                <a:lnTo>
                  <a:pt x="95859" y="144991"/>
                </a:lnTo>
                <a:lnTo>
                  <a:pt x="145518" y="103727"/>
                </a:lnTo>
                <a:lnTo>
                  <a:pt x="203408" y="68330"/>
                </a:lnTo>
                <a:lnTo>
                  <a:pt x="268506" y="39529"/>
                </a:lnTo>
                <a:lnTo>
                  <a:pt x="339791" y="18054"/>
                </a:lnTo>
                <a:lnTo>
                  <a:pt x="377433" y="10292"/>
                </a:lnTo>
                <a:lnTo>
                  <a:pt x="416237" y="4635"/>
                </a:lnTo>
                <a:lnTo>
                  <a:pt x="456077" y="1174"/>
                </a:lnTo>
                <a:lnTo>
                  <a:pt x="496823" y="0"/>
                </a:lnTo>
                <a:lnTo>
                  <a:pt x="496823" y="124205"/>
                </a:lnTo>
                <a:lnTo>
                  <a:pt x="460983" y="125119"/>
                </a:lnTo>
                <a:lnTo>
                  <a:pt x="425759" y="127820"/>
                </a:lnTo>
                <a:lnTo>
                  <a:pt x="357549" y="138356"/>
                </a:lnTo>
                <a:lnTo>
                  <a:pt x="292969" y="155349"/>
                </a:lnTo>
                <a:lnTo>
                  <a:pt x="232795" y="178338"/>
                </a:lnTo>
                <a:lnTo>
                  <a:pt x="177803" y="206859"/>
                </a:lnTo>
                <a:lnTo>
                  <a:pt x="128767" y="240449"/>
                </a:lnTo>
                <a:lnTo>
                  <a:pt x="86462" y="278645"/>
                </a:lnTo>
                <a:lnTo>
                  <a:pt x="51666" y="320984"/>
                </a:lnTo>
                <a:lnTo>
                  <a:pt x="25152" y="367004"/>
                </a:lnTo>
                <a:lnTo>
                  <a:pt x="15243" y="391250"/>
                </a:lnTo>
                <a:lnTo>
                  <a:pt x="7696" y="416242"/>
                </a:lnTo>
              </a:path>
            </a:pathLst>
          </a:custGeom>
          <a:ln w="25908">
            <a:solidFill>
              <a:srgbClr val="5A758F"/>
            </a:solidFill>
          </a:ln>
        </p:spPr>
        <p:txBody>
          <a:bodyPr wrap="square" lIns="0" tIns="0" rIns="0" bIns="0" rtlCol="0"/>
          <a:lstStyle/>
          <a:p>
            <a:pPr defTabSz="914400"/>
            <a:endParaRPr>
              <a:solidFill>
                <a:prstClr val="black"/>
              </a:solidFill>
            </a:endParaRPr>
          </a:p>
        </p:txBody>
      </p:sp>
      <p:sp>
        <p:nvSpPr>
          <p:cNvPr id="44" name="object 44"/>
          <p:cNvSpPr/>
          <p:nvPr/>
        </p:nvSpPr>
        <p:spPr>
          <a:xfrm>
            <a:off x="3547017" y="4146803"/>
            <a:ext cx="3698123" cy="10795"/>
          </a:xfrm>
          <a:custGeom>
            <a:avLst/>
            <a:gdLst/>
            <a:ahLst/>
            <a:cxnLst/>
            <a:rect l="l" t="t" r="r" b="b"/>
            <a:pathLst>
              <a:path w="2774315" h="10795">
                <a:moveTo>
                  <a:pt x="0" y="10388"/>
                </a:moveTo>
                <a:lnTo>
                  <a:pt x="2774188" y="0"/>
                </a:lnTo>
              </a:path>
            </a:pathLst>
          </a:custGeom>
          <a:ln w="9144">
            <a:solidFill>
              <a:srgbClr val="789DC1"/>
            </a:solidFill>
          </a:ln>
        </p:spPr>
        <p:txBody>
          <a:bodyPr wrap="square" lIns="0" tIns="0" rIns="0" bIns="0" rtlCol="0"/>
          <a:lstStyle/>
          <a:p>
            <a:pPr defTabSz="914400"/>
            <a:endParaRPr>
              <a:solidFill>
                <a:prstClr val="black"/>
              </a:solidFill>
            </a:endParaRPr>
          </a:p>
        </p:txBody>
      </p:sp>
      <p:sp>
        <p:nvSpPr>
          <p:cNvPr id="45" name="object 45"/>
          <p:cNvSpPr/>
          <p:nvPr/>
        </p:nvSpPr>
        <p:spPr>
          <a:xfrm>
            <a:off x="5162983" y="1495805"/>
            <a:ext cx="323342" cy="304800"/>
          </a:xfrm>
          <a:custGeom>
            <a:avLst/>
            <a:gdLst/>
            <a:ahLst/>
            <a:cxnLst/>
            <a:rect l="l" t="t" r="r" b="b"/>
            <a:pathLst>
              <a:path w="242570" h="304800">
                <a:moveTo>
                  <a:pt x="181737" y="121158"/>
                </a:moveTo>
                <a:lnTo>
                  <a:pt x="60578" y="121158"/>
                </a:lnTo>
                <a:lnTo>
                  <a:pt x="60578" y="304800"/>
                </a:lnTo>
                <a:lnTo>
                  <a:pt x="181737" y="304800"/>
                </a:lnTo>
                <a:lnTo>
                  <a:pt x="181737" y="121158"/>
                </a:lnTo>
                <a:close/>
              </a:path>
              <a:path w="242570" h="304800">
                <a:moveTo>
                  <a:pt x="121157" y="0"/>
                </a:moveTo>
                <a:lnTo>
                  <a:pt x="0" y="121158"/>
                </a:lnTo>
                <a:lnTo>
                  <a:pt x="242315" y="121158"/>
                </a:lnTo>
                <a:lnTo>
                  <a:pt x="121157" y="0"/>
                </a:lnTo>
                <a:close/>
              </a:path>
            </a:pathLst>
          </a:custGeom>
          <a:solidFill>
            <a:srgbClr val="6F2F9F"/>
          </a:solidFill>
        </p:spPr>
        <p:txBody>
          <a:bodyPr wrap="square" lIns="0" tIns="0" rIns="0" bIns="0" rtlCol="0"/>
          <a:lstStyle/>
          <a:p>
            <a:pPr defTabSz="914400"/>
            <a:endParaRPr>
              <a:solidFill>
                <a:prstClr val="black"/>
              </a:solidFill>
            </a:endParaRPr>
          </a:p>
        </p:txBody>
      </p:sp>
      <p:sp>
        <p:nvSpPr>
          <p:cNvPr id="46" name="object 46"/>
          <p:cNvSpPr/>
          <p:nvPr/>
        </p:nvSpPr>
        <p:spPr>
          <a:xfrm>
            <a:off x="5162983" y="1495805"/>
            <a:ext cx="323342" cy="304800"/>
          </a:xfrm>
          <a:custGeom>
            <a:avLst/>
            <a:gdLst/>
            <a:ahLst/>
            <a:cxnLst/>
            <a:rect l="l" t="t" r="r" b="b"/>
            <a:pathLst>
              <a:path w="242570" h="304800">
                <a:moveTo>
                  <a:pt x="0" y="121158"/>
                </a:moveTo>
                <a:lnTo>
                  <a:pt x="121157" y="0"/>
                </a:lnTo>
                <a:lnTo>
                  <a:pt x="242315" y="121158"/>
                </a:lnTo>
                <a:lnTo>
                  <a:pt x="181737" y="121158"/>
                </a:lnTo>
                <a:lnTo>
                  <a:pt x="181737" y="304800"/>
                </a:lnTo>
                <a:lnTo>
                  <a:pt x="60578" y="304800"/>
                </a:lnTo>
                <a:lnTo>
                  <a:pt x="60578" y="121158"/>
                </a:lnTo>
                <a:lnTo>
                  <a:pt x="0" y="121158"/>
                </a:lnTo>
                <a:close/>
              </a:path>
            </a:pathLst>
          </a:custGeom>
          <a:ln w="25908">
            <a:solidFill>
              <a:srgbClr val="5A758F"/>
            </a:solidFill>
          </a:ln>
        </p:spPr>
        <p:txBody>
          <a:bodyPr wrap="square" lIns="0" tIns="0" rIns="0" bIns="0" rtlCol="0"/>
          <a:lstStyle/>
          <a:p>
            <a:pPr defTabSz="914400"/>
            <a:endParaRPr>
              <a:solidFill>
                <a:prstClr val="black"/>
              </a:solidFill>
            </a:endParaRPr>
          </a:p>
        </p:txBody>
      </p:sp>
      <p:sp>
        <p:nvSpPr>
          <p:cNvPr id="47" name="object 47"/>
          <p:cNvSpPr txBox="1"/>
          <p:nvPr/>
        </p:nvSpPr>
        <p:spPr>
          <a:xfrm>
            <a:off x="845673" y="936894"/>
            <a:ext cx="10140425" cy="946413"/>
          </a:xfrm>
          <a:prstGeom prst="rect">
            <a:avLst/>
          </a:prstGeom>
        </p:spPr>
        <p:txBody>
          <a:bodyPr vert="horz" wrap="square" lIns="0" tIns="0" rIns="0" bIns="0" rtlCol="0">
            <a:spAutoFit/>
          </a:bodyPr>
          <a:lstStyle/>
          <a:p>
            <a:pPr marL="1209040" defTabSz="914400"/>
            <a:r>
              <a:rPr spc="-5" dirty="0">
                <a:solidFill>
                  <a:srgbClr val="060605"/>
                </a:solidFill>
                <a:cs typeface="Calibri"/>
              </a:rPr>
              <a:t>E</a:t>
            </a:r>
            <a:r>
              <a:rPr spc="-50" dirty="0">
                <a:solidFill>
                  <a:srgbClr val="060605"/>
                </a:solidFill>
                <a:cs typeface="Calibri"/>
              </a:rPr>
              <a:t>x</a:t>
            </a:r>
            <a:r>
              <a:rPr spc="-10" dirty="0">
                <a:solidFill>
                  <a:srgbClr val="060605"/>
                </a:solidFill>
                <a:cs typeface="Calibri"/>
              </a:rPr>
              <a:t>e</a:t>
            </a:r>
            <a:r>
              <a:rPr spc="-20" dirty="0">
                <a:solidFill>
                  <a:srgbClr val="060605"/>
                </a:solidFill>
                <a:cs typeface="Calibri"/>
              </a:rPr>
              <a:t>c</a:t>
            </a:r>
            <a:r>
              <a:rPr dirty="0">
                <a:solidFill>
                  <a:srgbClr val="060605"/>
                </a:solidFill>
                <a:cs typeface="Calibri"/>
              </a:rPr>
              <a:t>u</a:t>
            </a:r>
            <a:r>
              <a:rPr spc="-15" dirty="0">
                <a:solidFill>
                  <a:srgbClr val="060605"/>
                </a:solidFill>
                <a:cs typeface="Calibri"/>
              </a:rPr>
              <a:t>t</a:t>
            </a:r>
            <a:r>
              <a:rPr spc="-5" dirty="0">
                <a:solidFill>
                  <a:srgbClr val="060605"/>
                </a:solidFill>
                <a:cs typeface="Calibri"/>
              </a:rPr>
              <a:t>io</a:t>
            </a:r>
            <a:r>
              <a:rPr dirty="0">
                <a:solidFill>
                  <a:srgbClr val="060605"/>
                </a:solidFill>
                <a:cs typeface="Calibri"/>
              </a:rPr>
              <a:t>n</a:t>
            </a:r>
            <a:r>
              <a:rPr spc="10" dirty="0">
                <a:solidFill>
                  <a:srgbClr val="060605"/>
                </a:solidFill>
                <a:cs typeface="Calibri"/>
              </a:rPr>
              <a:t> </a:t>
            </a:r>
            <a:r>
              <a:rPr spc="-5" dirty="0">
                <a:solidFill>
                  <a:srgbClr val="060605"/>
                </a:solidFill>
                <a:cs typeface="Calibri"/>
              </a:rPr>
              <a:t>o</a:t>
            </a:r>
            <a:r>
              <a:rPr dirty="0">
                <a:solidFill>
                  <a:srgbClr val="060605"/>
                </a:solidFill>
                <a:cs typeface="Calibri"/>
              </a:rPr>
              <a:t>f</a:t>
            </a:r>
            <a:r>
              <a:rPr spc="15" dirty="0">
                <a:solidFill>
                  <a:srgbClr val="060605"/>
                </a:solidFill>
                <a:cs typeface="Calibri"/>
              </a:rPr>
              <a:t> </a:t>
            </a:r>
            <a:r>
              <a:rPr spc="-10" dirty="0">
                <a:solidFill>
                  <a:srgbClr val="060605"/>
                </a:solidFill>
                <a:cs typeface="Calibri"/>
              </a:rPr>
              <a:t>IND</a:t>
            </a:r>
            <a:r>
              <a:rPr spc="-5" dirty="0">
                <a:solidFill>
                  <a:srgbClr val="060605"/>
                </a:solidFill>
                <a:cs typeface="Calibri"/>
              </a:rPr>
              <a:t> </a:t>
            </a:r>
            <a:r>
              <a:rPr dirty="0">
                <a:solidFill>
                  <a:srgbClr val="060605"/>
                </a:solidFill>
                <a:cs typeface="Calibri"/>
              </a:rPr>
              <a:t>s</a:t>
            </a:r>
            <a:r>
              <a:rPr spc="-15" dirty="0">
                <a:solidFill>
                  <a:srgbClr val="060605"/>
                </a:solidFill>
                <a:cs typeface="Calibri"/>
              </a:rPr>
              <a:t>a</a:t>
            </a:r>
            <a:r>
              <a:rPr spc="-50" dirty="0">
                <a:solidFill>
                  <a:srgbClr val="060605"/>
                </a:solidFill>
                <a:cs typeface="Calibri"/>
              </a:rPr>
              <a:t>f</a:t>
            </a:r>
            <a:r>
              <a:rPr spc="-20" dirty="0">
                <a:solidFill>
                  <a:srgbClr val="060605"/>
                </a:solidFill>
                <a:cs typeface="Calibri"/>
              </a:rPr>
              <a:t>e</a:t>
            </a:r>
            <a:r>
              <a:rPr spc="-15" dirty="0">
                <a:solidFill>
                  <a:srgbClr val="060605"/>
                </a:solidFill>
                <a:cs typeface="Calibri"/>
              </a:rPr>
              <a:t>t</a:t>
            </a:r>
            <a:r>
              <a:rPr spc="-10" dirty="0">
                <a:solidFill>
                  <a:srgbClr val="060605"/>
                </a:solidFill>
                <a:cs typeface="Calibri"/>
              </a:rPr>
              <a:t>y</a:t>
            </a:r>
            <a:r>
              <a:rPr dirty="0">
                <a:solidFill>
                  <a:srgbClr val="060605"/>
                </a:solidFill>
                <a:cs typeface="Calibri"/>
              </a:rPr>
              <a:t> </a:t>
            </a:r>
            <a:r>
              <a:rPr spc="-40" dirty="0">
                <a:solidFill>
                  <a:srgbClr val="060605"/>
                </a:solidFill>
                <a:cs typeface="Calibri"/>
              </a:rPr>
              <a:t>r</a:t>
            </a:r>
            <a:r>
              <a:rPr spc="-10" dirty="0">
                <a:solidFill>
                  <a:srgbClr val="060605"/>
                </a:solidFill>
                <a:cs typeface="Calibri"/>
              </a:rPr>
              <a:t>e</a:t>
            </a:r>
            <a:r>
              <a:rPr dirty="0">
                <a:solidFill>
                  <a:srgbClr val="060605"/>
                </a:solidFill>
                <a:cs typeface="Calibri"/>
              </a:rPr>
              <a:t>p</a:t>
            </a:r>
            <a:r>
              <a:rPr spc="-5" dirty="0">
                <a:solidFill>
                  <a:srgbClr val="060605"/>
                </a:solidFill>
                <a:cs typeface="Calibri"/>
              </a:rPr>
              <a:t>o</a:t>
            </a:r>
            <a:r>
              <a:rPr spc="-15" dirty="0">
                <a:solidFill>
                  <a:srgbClr val="060605"/>
                </a:solidFill>
                <a:cs typeface="Calibri"/>
              </a:rPr>
              <a:t>r</a:t>
            </a:r>
            <a:r>
              <a:rPr spc="-10" dirty="0">
                <a:solidFill>
                  <a:srgbClr val="060605"/>
                </a:solidFill>
                <a:cs typeface="Calibri"/>
              </a:rPr>
              <a:t>t</a:t>
            </a:r>
            <a:r>
              <a:rPr spc="5" dirty="0">
                <a:solidFill>
                  <a:srgbClr val="060605"/>
                </a:solidFill>
                <a:cs typeface="Calibri"/>
              </a:rPr>
              <a:t> </a:t>
            </a:r>
            <a:r>
              <a:rPr dirty="0">
                <a:solidFill>
                  <a:srgbClr val="060605"/>
                </a:solidFill>
                <a:cs typeface="Calibri"/>
              </a:rPr>
              <a:t>subm</a:t>
            </a:r>
            <a:r>
              <a:rPr spc="-5" dirty="0">
                <a:solidFill>
                  <a:srgbClr val="060605"/>
                </a:solidFill>
                <a:cs typeface="Calibri"/>
              </a:rPr>
              <a:t>i</a:t>
            </a:r>
            <a:r>
              <a:rPr dirty="0">
                <a:solidFill>
                  <a:srgbClr val="060605"/>
                </a:solidFill>
                <a:cs typeface="Calibri"/>
              </a:rPr>
              <a:t>ss</a:t>
            </a:r>
            <a:r>
              <a:rPr spc="-10" dirty="0">
                <a:solidFill>
                  <a:srgbClr val="060605"/>
                </a:solidFill>
                <a:cs typeface="Calibri"/>
              </a:rPr>
              <a:t>i</a:t>
            </a:r>
            <a:r>
              <a:rPr spc="-5" dirty="0">
                <a:solidFill>
                  <a:srgbClr val="060605"/>
                </a:solidFill>
                <a:cs typeface="Calibri"/>
              </a:rPr>
              <a:t>o</a:t>
            </a:r>
            <a:r>
              <a:rPr dirty="0">
                <a:solidFill>
                  <a:srgbClr val="060605"/>
                </a:solidFill>
                <a:cs typeface="Calibri"/>
              </a:rPr>
              <a:t>n</a:t>
            </a:r>
            <a:endParaRPr dirty="0">
              <a:solidFill>
                <a:prstClr val="black"/>
              </a:solidFill>
              <a:cs typeface="Calibri"/>
            </a:endParaRPr>
          </a:p>
          <a:p>
            <a:pPr marL="12700" indent="1196975" defTabSz="914400"/>
            <a:r>
              <a:rPr spc="-5" dirty="0">
                <a:solidFill>
                  <a:srgbClr val="060605"/>
                </a:solidFill>
                <a:cs typeface="Calibri"/>
              </a:rPr>
              <a:t>D</a:t>
            </a:r>
            <a:r>
              <a:rPr spc="-35" dirty="0">
                <a:solidFill>
                  <a:srgbClr val="060605"/>
                </a:solidFill>
                <a:cs typeface="Calibri"/>
              </a:rPr>
              <a:t>a</a:t>
            </a:r>
            <a:r>
              <a:rPr spc="-10" dirty="0">
                <a:solidFill>
                  <a:srgbClr val="060605"/>
                </a:solidFill>
                <a:cs typeface="Calibri"/>
              </a:rPr>
              <a:t>y</a:t>
            </a:r>
            <a:r>
              <a:rPr spc="10" dirty="0">
                <a:solidFill>
                  <a:srgbClr val="060605"/>
                </a:solidFill>
                <a:cs typeface="Calibri"/>
              </a:rPr>
              <a:t> </a:t>
            </a:r>
            <a:r>
              <a:rPr spc="-15" dirty="0">
                <a:solidFill>
                  <a:srgbClr val="060605"/>
                </a:solidFill>
                <a:cs typeface="Calibri"/>
              </a:rPr>
              <a:t>0</a:t>
            </a:r>
            <a:r>
              <a:rPr dirty="0">
                <a:solidFill>
                  <a:srgbClr val="060605"/>
                </a:solidFill>
                <a:cs typeface="Calibri"/>
              </a:rPr>
              <a:t>=</a:t>
            </a:r>
            <a:r>
              <a:rPr spc="5" dirty="0">
                <a:solidFill>
                  <a:srgbClr val="060605"/>
                </a:solidFill>
                <a:cs typeface="Calibri"/>
              </a:rPr>
              <a:t> </a:t>
            </a:r>
            <a:r>
              <a:rPr spc="-5" dirty="0">
                <a:solidFill>
                  <a:srgbClr val="060605"/>
                </a:solidFill>
                <a:cs typeface="Calibri"/>
              </a:rPr>
              <a:t>D</a:t>
            </a:r>
            <a:r>
              <a:rPr spc="-35" dirty="0">
                <a:solidFill>
                  <a:srgbClr val="060605"/>
                </a:solidFill>
                <a:cs typeface="Calibri"/>
              </a:rPr>
              <a:t>a</a:t>
            </a:r>
            <a:r>
              <a:rPr spc="-10" dirty="0">
                <a:solidFill>
                  <a:srgbClr val="060605"/>
                </a:solidFill>
                <a:cs typeface="Calibri"/>
              </a:rPr>
              <a:t>y</a:t>
            </a:r>
            <a:r>
              <a:rPr spc="10" dirty="0">
                <a:solidFill>
                  <a:srgbClr val="060605"/>
                </a:solidFill>
                <a:cs typeface="Calibri"/>
              </a:rPr>
              <a:t> </a:t>
            </a:r>
            <a:r>
              <a:rPr spc="-20" dirty="0">
                <a:solidFill>
                  <a:srgbClr val="060605"/>
                </a:solidFill>
                <a:cs typeface="Calibri"/>
              </a:rPr>
              <a:t>P</a:t>
            </a:r>
            <a:r>
              <a:rPr spc="-40" dirty="0">
                <a:solidFill>
                  <a:srgbClr val="060605"/>
                </a:solidFill>
                <a:cs typeface="Calibri"/>
              </a:rPr>
              <a:t>r</a:t>
            </a:r>
            <a:r>
              <a:rPr spc="-5" dirty="0">
                <a:solidFill>
                  <a:srgbClr val="060605"/>
                </a:solidFill>
                <a:cs typeface="Calibri"/>
              </a:rPr>
              <a:t>o</a:t>
            </a:r>
            <a:r>
              <a:rPr dirty="0">
                <a:solidFill>
                  <a:srgbClr val="060605"/>
                </a:solidFill>
                <a:cs typeface="Calibri"/>
              </a:rPr>
              <a:t>du</a:t>
            </a:r>
            <a:r>
              <a:rPr spc="-20" dirty="0">
                <a:solidFill>
                  <a:srgbClr val="060605"/>
                </a:solidFill>
                <a:cs typeface="Calibri"/>
              </a:rPr>
              <a:t>c</a:t>
            </a:r>
            <a:r>
              <a:rPr spc="-10" dirty="0">
                <a:solidFill>
                  <a:srgbClr val="060605"/>
                </a:solidFill>
                <a:cs typeface="Calibri"/>
              </a:rPr>
              <a:t>t</a:t>
            </a:r>
            <a:r>
              <a:rPr spc="10" dirty="0">
                <a:solidFill>
                  <a:srgbClr val="060605"/>
                </a:solidFill>
                <a:cs typeface="Calibri"/>
              </a:rPr>
              <a:t> </a:t>
            </a:r>
            <a:r>
              <a:rPr dirty="0">
                <a:solidFill>
                  <a:srgbClr val="060605"/>
                </a:solidFill>
                <a:cs typeface="Calibri"/>
              </a:rPr>
              <a:t>S</a:t>
            </a:r>
            <a:r>
              <a:rPr spc="-15" dirty="0">
                <a:solidFill>
                  <a:srgbClr val="060605"/>
                </a:solidFill>
                <a:cs typeface="Calibri"/>
              </a:rPr>
              <a:t>a</a:t>
            </a:r>
            <a:r>
              <a:rPr spc="-50" dirty="0">
                <a:solidFill>
                  <a:srgbClr val="060605"/>
                </a:solidFill>
                <a:cs typeface="Calibri"/>
              </a:rPr>
              <a:t>f</a:t>
            </a:r>
            <a:r>
              <a:rPr spc="-20" dirty="0">
                <a:solidFill>
                  <a:srgbClr val="060605"/>
                </a:solidFill>
                <a:cs typeface="Calibri"/>
              </a:rPr>
              <a:t>e</a:t>
            </a:r>
            <a:r>
              <a:rPr spc="-15" dirty="0">
                <a:solidFill>
                  <a:srgbClr val="060605"/>
                </a:solidFill>
                <a:cs typeface="Calibri"/>
              </a:rPr>
              <a:t>t</a:t>
            </a:r>
            <a:r>
              <a:rPr spc="-10" dirty="0">
                <a:solidFill>
                  <a:srgbClr val="060605"/>
                </a:solidFill>
                <a:cs typeface="Calibri"/>
              </a:rPr>
              <a:t>y</a:t>
            </a:r>
            <a:r>
              <a:rPr dirty="0">
                <a:solidFill>
                  <a:srgbClr val="060605"/>
                </a:solidFill>
                <a:cs typeface="Calibri"/>
              </a:rPr>
              <a:t> </a:t>
            </a:r>
            <a:r>
              <a:rPr spc="-160" dirty="0">
                <a:solidFill>
                  <a:srgbClr val="060605"/>
                </a:solidFill>
                <a:cs typeface="Calibri"/>
              </a:rPr>
              <a:t>T</a:t>
            </a:r>
            <a:r>
              <a:rPr spc="-15" dirty="0">
                <a:solidFill>
                  <a:srgbClr val="060605"/>
                </a:solidFill>
                <a:cs typeface="Calibri"/>
              </a:rPr>
              <a:t>eam</a:t>
            </a:r>
            <a:r>
              <a:rPr dirty="0">
                <a:solidFill>
                  <a:srgbClr val="060605"/>
                </a:solidFill>
                <a:cs typeface="Calibri"/>
              </a:rPr>
              <a:t> </a:t>
            </a:r>
            <a:r>
              <a:rPr spc="-10" dirty="0">
                <a:solidFill>
                  <a:srgbClr val="060605"/>
                </a:solidFill>
                <a:cs typeface="Calibri"/>
              </a:rPr>
              <a:t>e</a:t>
            </a:r>
            <a:r>
              <a:rPr dirty="0">
                <a:solidFill>
                  <a:srgbClr val="060605"/>
                </a:solidFill>
                <a:cs typeface="Calibri"/>
              </a:rPr>
              <a:t>nd</a:t>
            </a:r>
            <a:r>
              <a:rPr spc="-5" dirty="0">
                <a:solidFill>
                  <a:srgbClr val="060605"/>
                </a:solidFill>
                <a:cs typeface="Calibri"/>
              </a:rPr>
              <a:t>o</a:t>
            </a:r>
            <a:r>
              <a:rPr spc="-50" dirty="0">
                <a:solidFill>
                  <a:srgbClr val="060605"/>
                </a:solidFill>
                <a:cs typeface="Calibri"/>
              </a:rPr>
              <a:t>r</a:t>
            </a:r>
            <a:r>
              <a:rPr dirty="0">
                <a:solidFill>
                  <a:srgbClr val="060605"/>
                </a:solidFill>
                <a:cs typeface="Calibri"/>
              </a:rPr>
              <a:t>s</a:t>
            </a:r>
            <a:r>
              <a:rPr spc="-10" dirty="0">
                <a:solidFill>
                  <a:srgbClr val="060605"/>
                </a:solidFill>
                <a:cs typeface="Calibri"/>
              </a:rPr>
              <a:t>e</a:t>
            </a:r>
            <a:r>
              <a:rPr dirty="0">
                <a:solidFill>
                  <a:srgbClr val="060605"/>
                </a:solidFill>
                <a:cs typeface="Calibri"/>
              </a:rPr>
              <a:t>s</a:t>
            </a:r>
            <a:r>
              <a:rPr spc="5" dirty="0">
                <a:solidFill>
                  <a:srgbClr val="060605"/>
                </a:solidFill>
                <a:cs typeface="Calibri"/>
              </a:rPr>
              <a:t> </a:t>
            </a:r>
            <a:r>
              <a:rPr dirty="0">
                <a:solidFill>
                  <a:srgbClr val="060605"/>
                </a:solidFill>
                <a:cs typeface="Calibri"/>
              </a:rPr>
              <a:t>n</a:t>
            </a:r>
            <a:r>
              <a:rPr spc="-10" dirty="0">
                <a:solidFill>
                  <a:srgbClr val="060605"/>
                </a:solidFill>
                <a:cs typeface="Calibri"/>
              </a:rPr>
              <a:t>ee</a:t>
            </a:r>
            <a:r>
              <a:rPr dirty="0">
                <a:solidFill>
                  <a:srgbClr val="060605"/>
                </a:solidFill>
                <a:cs typeface="Calibri"/>
              </a:rPr>
              <a:t>d</a:t>
            </a:r>
            <a:r>
              <a:rPr spc="15" dirty="0">
                <a:solidFill>
                  <a:srgbClr val="060605"/>
                </a:solidFill>
                <a:cs typeface="Calibri"/>
              </a:rPr>
              <a:t> </a:t>
            </a:r>
            <a:r>
              <a:rPr spc="-25" dirty="0">
                <a:solidFill>
                  <a:srgbClr val="060605"/>
                </a:solidFill>
                <a:cs typeface="Calibri"/>
              </a:rPr>
              <a:t>t</a:t>
            </a:r>
            <a:r>
              <a:rPr dirty="0">
                <a:solidFill>
                  <a:srgbClr val="060605"/>
                </a:solidFill>
                <a:cs typeface="Calibri"/>
              </a:rPr>
              <a:t>o subm</a:t>
            </a:r>
            <a:r>
              <a:rPr spc="-10" dirty="0">
                <a:solidFill>
                  <a:srgbClr val="060605"/>
                </a:solidFill>
                <a:cs typeface="Calibri"/>
              </a:rPr>
              <a:t>it</a:t>
            </a:r>
            <a:r>
              <a:rPr spc="-5" dirty="0">
                <a:solidFill>
                  <a:srgbClr val="060605"/>
                </a:solidFill>
                <a:cs typeface="Calibri"/>
              </a:rPr>
              <a:t> </a:t>
            </a:r>
            <a:r>
              <a:rPr spc="-10" dirty="0">
                <a:solidFill>
                  <a:srgbClr val="060605"/>
                </a:solidFill>
                <a:cs typeface="Calibri"/>
              </a:rPr>
              <a:t>IND</a:t>
            </a:r>
            <a:r>
              <a:rPr spc="10" dirty="0">
                <a:solidFill>
                  <a:srgbClr val="060605"/>
                </a:solidFill>
                <a:cs typeface="Calibri"/>
              </a:rPr>
              <a:t> </a:t>
            </a:r>
            <a:r>
              <a:rPr spc="-40" dirty="0">
                <a:solidFill>
                  <a:srgbClr val="060605"/>
                </a:solidFill>
                <a:cs typeface="Calibri"/>
              </a:rPr>
              <a:t>r</a:t>
            </a:r>
            <a:r>
              <a:rPr spc="-10" dirty="0">
                <a:solidFill>
                  <a:srgbClr val="060605"/>
                </a:solidFill>
                <a:cs typeface="Calibri"/>
              </a:rPr>
              <a:t>e</a:t>
            </a:r>
            <a:r>
              <a:rPr dirty="0">
                <a:solidFill>
                  <a:srgbClr val="060605"/>
                </a:solidFill>
                <a:cs typeface="Calibri"/>
              </a:rPr>
              <a:t>p</a:t>
            </a:r>
            <a:r>
              <a:rPr spc="-5" dirty="0">
                <a:solidFill>
                  <a:srgbClr val="060605"/>
                </a:solidFill>
                <a:cs typeface="Calibri"/>
              </a:rPr>
              <a:t>o</a:t>
            </a:r>
            <a:r>
              <a:rPr spc="-15" dirty="0">
                <a:solidFill>
                  <a:srgbClr val="060605"/>
                </a:solidFill>
                <a:cs typeface="Calibri"/>
              </a:rPr>
              <a:t>r</a:t>
            </a:r>
            <a:r>
              <a:rPr spc="-10" dirty="0">
                <a:solidFill>
                  <a:srgbClr val="060605"/>
                </a:solidFill>
                <a:cs typeface="Calibri"/>
              </a:rPr>
              <a:t>t</a:t>
            </a:r>
            <a:endParaRPr dirty="0">
              <a:solidFill>
                <a:prstClr val="black"/>
              </a:solidFill>
              <a:cs typeface="Calibri"/>
            </a:endParaRPr>
          </a:p>
          <a:p>
            <a:pPr marL="12700" defTabSz="914400">
              <a:spcBef>
                <a:spcPts val="890"/>
              </a:spcBef>
            </a:pPr>
            <a:r>
              <a:rPr b="1" spc="-10" dirty="0">
                <a:solidFill>
                  <a:srgbClr val="C00000"/>
                </a:solidFill>
                <a:cs typeface="Calibri"/>
              </a:rPr>
              <a:t>SSP -&gt;</a:t>
            </a:r>
            <a:r>
              <a:rPr b="1" spc="5" dirty="0">
                <a:solidFill>
                  <a:srgbClr val="C00000"/>
                </a:solidFill>
                <a:cs typeface="Calibri"/>
              </a:rPr>
              <a:t> </a:t>
            </a:r>
            <a:r>
              <a:rPr b="1" spc="-15" dirty="0">
                <a:solidFill>
                  <a:srgbClr val="C00000"/>
                </a:solidFill>
                <a:cs typeface="Calibri"/>
              </a:rPr>
              <a:t>A</a:t>
            </a:r>
            <a:r>
              <a:rPr b="1" spc="-5" dirty="0">
                <a:solidFill>
                  <a:srgbClr val="C00000"/>
                </a:solidFill>
                <a:cs typeface="Calibri"/>
              </a:rPr>
              <a:t>n</a:t>
            </a:r>
            <a:r>
              <a:rPr b="1" spc="-10" dirty="0">
                <a:solidFill>
                  <a:srgbClr val="C00000"/>
                </a:solidFill>
                <a:cs typeface="Calibri"/>
              </a:rPr>
              <a:t>ti</a:t>
            </a:r>
            <a:r>
              <a:rPr b="1" dirty="0">
                <a:solidFill>
                  <a:srgbClr val="C00000"/>
                </a:solidFill>
                <a:cs typeface="Calibri"/>
              </a:rPr>
              <a:t>c</a:t>
            </a:r>
            <a:r>
              <a:rPr b="1" spc="-5" dirty="0">
                <a:solidFill>
                  <a:srgbClr val="C00000"/>
                </a:solidFill>
                <a:cs typeface="Calibri"/>
              </a:rPr>
              <a:t>ip</a:t>
            </a:r>
            <a:r>
              <a:rPr b="1" spc="-15" dirty="0">
                <a:solidFill>
                  <a:srgbClr val="C00000"/>
                </a:solidFill>
                <a:cs typeface="Calibri"/>
              </a:rPr>
              <a:t>a</a:t>
            </a:r>
            <a:r>
              <a:rPr b="1" dirty="0">
                <a:solidFill>
                  <a:srgbClr val="C00000"/>
                </a:solidFill>
                <a:cs typeface="Calibri"/>
              </a:rPr>
              <a:t>t</a:t>
            </a:r>
            <a:r>
              <a:rPr b="1" spc="-10" dirty="0">
                <a:solidFill>
                  <a:srgbClr val="C00000"/>
                </a:solidFill>
                <a:cs typeface="Calibri"/>
              </a:rPr>
              <a:t>ed</a:t>
            </a:r>
            <a:endParaRPr dirty="0">
              <a:solidFill>
                <a:prstClr val="black"/>
              </a:solidFill>
              <a:cs typeface="Calibri"/>
            </a:endParaRPr>
          </a:p>
        </p:txBody>
      </p:sp>
      <p:sp>
        <p:nvSpPr>
          <p:cNvPr id="56" name="object 56"/>
          <p:cNvSpPr txBox="1"/>
          <p:nvPr/>
        </p:nvSpPr>
        <p:spPr>
          <a:xfrm>
            <a:off x="8506184" y="6646788"/>
            <a:ext cx="1113923" cy="127635"/>
          </a:xfrm>
          <a:prstGeom prst="rect">
            <a:avLst/>
          </a:prstGeom>
        </p:spPr>
        <p:txBody>
          <a:bodyPr vert="horz" wrap="square" lIns="0" tIns="0" rIns="0" bIns="0" rtlCol="0">
            <a:spAutoFit/>
          </a:bodyPr>
          <a:lstStyle/>
          <a:p>
            <a:pPr marL="12700" defTabSz="914400"/>
            <a:r>
              <a:rPr sz="800" dirty="0">
                <a:solidFill>
                  <a:srgbClr val="FFFFFF"/>
                </a:solidFill>
                <a:cs typeface="Calibri"/>
              </a:rPr>
              <a:t>PPS</a:t>
            </a:r>
            <a:r>
              <a:rPr sz="800" spc="-25" dirty="0">
                <a:solidFill>
                  <a:srgbClr val="FFFFFF"/>
                </a:solidFill>
                <a:cs typeface="Calibri"/>
              </a:rPr>
              <a:t> </a:t>
            </a:r>
            <a:r>
              <a:rPr sz="800" dirty="0">
                <a:solidFill>
                  <a:srgbClr val="FFFFFF"/>
                </a:solidFill>
                <a:cs typeface="Calibri"/>
              </a:rPr>
              <a:t>|</a:t>
            </a:r>
            <a:r>
              <a:rPr sz="800" spc="-25" dirty="0">
                <a:solidFill>
                  <a:srgbClr val="FFFFFF"/>
                </a:solidFill>
                <a:cs typeface="Calibri"/>
              </a:rPr>
              <a:t> </a:t>
            </a:r>
            <a:r>
              <a:rPr sz="800" dirty="0">
                <a:solidFill>
                  <a:srgbClr val="FFFFFF"/>
                </a:solidFill>
                <a:cs typeface="Calibri"/>
              </a:rPr>
              <a:t>PPT</a:t>
            </a:r>
            <a:r>
              <a:rPr sz="800" spc="-25" dirty="0">
                <a:solidFill>
                  <a:srgbClr val="FFFFFF"/>
                </a:solidFill>
                <a:cs typeface="Calibri"/>
              </a:rPr>
              <a:t> </a:t>
            </a:r>
            <a:r>
              <a:rPr sz="800" dirty="0">
                <a:solidFill>
                  <a:srgbClr val="FFFFFF"/>
                </a:solidFill>
                <a:cs typeface="Calibri"/>
              </a:rPr>
              <a:t>T</a:t>
            </a:r>
            <a:r>
              <a:rPr sz="800" spc="-5" dirty="0">
                <a:solidFill>
                  <a:srgbClr val="FFFFFF"/>
                </a:solidFill>
                <a:cs typeface="Calibri"/>
              </a:rPr>
              <a:t>e</a:t>
            </a:r>
            <a:r>
              <a:rPr sz="800" spc="5" dirty="0">
                <a:solidFill>
                  <a:srgbClr val="FFFFFF"/>
                </a:solidFill>
                <a:cs typeface="Calibri"/>
              </a:rPr>
              <a:t>m</a:t>
            </a:r>
            <a:r>
              <a:rPr sz="800" spc="-5" dirty="0">
                <a:solidFill>
                  <a:srgbClr val="FFFFFF"/>
                </a:solidFill>
                <a:cs typeface="Calibri"/>
              </a:rPr>
              <a:t>pla</a:t>
            </a:r>
            <a:r>
              <a:rPr sz="800" spc="-10" dirty="0">
                <a:solidFill>
                  <a:srgbClr val="FFFFFF"/>
                </a:solidFill>
                <a:cs typeface="Calibri"/>
              </a:rPr>
              <a:t>t</a:t>
            </a:r>
            <a:r>
              <a:rPr sz="800" dirty="0">
                <a:solidFill>
                  <a:srgbClr val="FFFFFF"/>
                </a:solidFill>
                <a:cs typeface="Calibri"/>
              </a:rPr>
              <a:t>e</a:t>
            </a:r>
            <a:endParaRPr sz="800">
              <a:solidFill>
                <a:prstClr val="black"/>
              </a:solidFill>
              <a:cs typeface="Calibri"/>
            </a:endParaRPr>
          </a:p>
        </p:txBody>
      </p:sp>
      <p:sp>
        <p:nvSpPr>
          <p:cNvPr id="57" name="object 57"/>
          <p:cNvSpPr txBox="1">
            <a:spLocks noGrp="1"/>
          </p:cNvSpPr>
          <p:nvPr>
            <p:ph type="sldNum" sz="quarter" idx="7"/>
          </p:nvPr>
        </p:nvSpPr>
        <p:spPr>
          <a:xfrm>
            <a:off x="11524287" y="6544448"/>
            <a:ext cx="552728" cy="231663"/>
          </a:xfrm>
          <a:prstGeom prst="rect">
            <a:avLst/>
          </a:prstGeom>
        </p:spPr>
        <p:txBody>
          <a:bodyPr vert="horz" wrap="square" lIns="0" tIns="92263" rIns="0" bIns="0" rtlCol="0">
            <a:spAutoFit/>
          </a:bodyPr>
          <a:lstStyle/>
          <a:p>
            <a:fld id="{81D60167-4931-47E6-BA6A-407CBD079E47}" type="slidenum">
              <a:rPr sz="900" spc="-5" dirty="0">
                <a:solidFill>
                  <a:srgbClr val="FFFFFF"/>
                </a:solidFill>
                <a:latin typeface="Calibri"/>
                <a:cs typeface="Calibri"/>
              </a:rPr>
              <a:pPr/>
              <a:t>17</a:t>
            </a:fld>
            <a:endParaRPr sz="900">
              <a:latin typeface="Calibri"/>
              <a:cs typeface="Calibri"/>
            </a:endParaRPr>
          </a:p>
        </p:txBody>
      </p:sp>
      <p:sp>
        <p:nvSpPr>
          <p:cNvPr id="48" name="object 48"/>
          <p:cNvSpPr txBox="1"/>
          <p:nvPr/>
        </p:nvSpPr>
        <p:spPr>
          <a:xfrm>
            <a:off x="845961" y="1873261"/>
            <a:ext cx="2300641" cy="276999"/>
          </a:xfrm>
          <a:prstGeom prst="rect">
            <a:avLst/>
          </a:prstGeom>
        </p:spPr>
        <p:txBody>
          <a:bodyPr vert="horz" wrap="square" lIns="0" tIns="0" rIns="0" bIns="0" rtlCol="0">
            <a:spAutoFit/>
          </a:bodyPr>
          <a:lstStyle/>
          <a:p>
            <a:pPr marL="12700" defTabSz="914400"/>
            <a:r>
              <a:rPr b="1" spc="-15" dirty="0">
                <a:solidFill>
                  <a:srgbClr val="C00000"/>
                </a:solidFill>
                <a:cs typeface="Calibri"/>
              </a:rPr>
              <a:t>E</a:t>
            </a:r>
            <a:r>
              <a:rPr b="1" dirty="0">
                <a:solidFill>
                  <a:srgbClr val="C00000"/>
                </a:solidFill>
                <a:cs typeface="Calibri"/>
              </a:rPr>
              <a:t>v</a:t>
            </a:r>
            <a:r>
              <a:rPr b="1" spc="5" dirty="0">
                <a:solidFill>
                  <a:srgbClr val="C00000"/>
                </a:solidFill>
                <a:cs typeface="Calibri"/>
              </a:rPr>
              <a:t>e</a:t>
            </a:r>
            <a:r>
              <a:rPr b="1" spc="-5" dirty="0">
                <a:solidFill>
                  <a:srgbClr val="C00000"/>
                </a:solidFill>
                <a:cs typeface="Calibri"/>
              </a:rPr>
              <a:t>n</a:t>
            </a:r>
            <a:r>
              <a:rPr b="1" spc="-10" dirty="0">
                <a:solidFill>
                  <a:srgbClr val="C00000"/>
                </a:solidFill>
                <a:cs typeface="Calibri"/>
              </a:rPr>
              <a:t>ts</a:t>
            </a:r>
            <a:r>
              <a:rPr b="1" spc="-25" dirty="0">
                <a:solidFill>
                  <a:srgbClr val="C00000"/>
                </a:solidFill>
                <a:cs typeface="Calibri"/>
              </a:rPr>
              <a:t> </a:t>
            </a:r>
            <a:r>
              <a:rPr b="1" spc="-10" dirty="0">
                <a:solidFill>
                  <a:srgbClr val="C00000"/>
                </a:solidFill>
                <a:cs typeface="Calibri"/>
              </a:rPr>
              <a:t>fo</a:t>
            </a:r>
            <a:r>
              <a:rPr b="1" dirty="0">
                <a:solidFill>
                  <a:srgbClr val="C00000"/>
                </a:solidFill>
                <a:cs typeface="Calibri"/>
              </a:rPr>
              <a:t>r</a:t>
            </a:r>
            <a:r>
              <a:rPr b="1" spc="-5" dirty="0">
                <a:solidFill>
                  <a:srgbClr val="C00000"/>
                </a:solidFill>
                <a:cs typeface="Calibri"/>
              </a:rPr>
              <a:t> </a:t>
            </a:r>
            <a:r>
              <a:rPr b="1" spc="-25" dirty="0">
                <a:solidFill>
                  <a:srgbClr val="C00000"/>
                </a:solidFill>
                <a:cs typeface="Calibri"/>
              </a:rPr>
              <a:t>R</a:t>
            </a:r>
            <a:r>
              <a:rPr b="1" spc="5" dirty="0">
                <a:solidFill>
                  <a:srgbClr val="C00000"/>
                </a:solidFill>
                <a:cs typeface="Calibri"/>
              </a:rPr>
              <a:t>e</a:t>
            </a:r>
            <a:r>
              <a:rPr b="1" dirty="0">
                <a:solidFill>
                  <a:srgbClr val="C00000"/>
                </a:solidFill>
                <a:cs typeface="Calibri"/>
              </a:rPr>
              <a:t>v</a:t>
            </a:r>
            <a:r>
              <a:rPr b="1" spc="-5" dirty="0">
                <a:solidFill>
                  <a:srgbClr val="C00000"/>
                </a:solidFill>
                <a:cs typeface="Calibri"/>
              </a:rPr>
              <a:t>i</a:t>
            </a:r>
            <a:r>
              <a:rPr b="1" spc="5" dirty="0">
                <a:solidFill>
                  <a:srgbClr val="C00000"/>
                </a:solidFill>
                <a:cs typeface="Calibri"/>
              </a:rPr>
              <a:t>e</a:t>
            </a:r>
            <a:r>
              <a:rPr b="1" dirty="0">
                <a:solidFill>
                  <a:srgbClr val="C00000"/>
                </a:solidFill>
                <a:cs typeface="Calibri"/>
              </a:rPr>
              <a:t>w</a:t>
            </a:r>
            <a:endParaRPr>
              <a:solidFill>
                <a:prstClr val="black"/>
              </a:solidFill>
              <a:cs typeface="Calibri"/>
            </a:endParaRPr>
          </a:p>
        </p:txBody>
      </p:sp>
      <p:sp>
        <p:nvSpPr>
          <p:cNvPr id="49" name="object 49"/>
          <p:cNvSpPr txBox="1"/>
          <p:nvPr/>
        </p:nvSpPr>
        <p:spPr>
          <a:xfrm>
            <a:off x="1843571" y="3580129"/>
            <a:ext cx="986110" cy="553998"/>
          </a:xfrm>
          <a:prstGeom prst="rect">
            <a:avLst/>
          </a:prstGeom>
        </p:spPr>
        <p:txBody>
          <a:bodyPr vert="horz" wrap="square" lIns="0" tIns="0" rIns="0" bIns="0" rtlCol="0">
            <a:spAutoFit/>
          </a:bodyPr>
          <a:lstStyle/>
          <a:p>
            <a:pPr marL="12700" defTabSz="914400"/>
            <a:r>
              <a:rPr b="1" spc="-10" dirty="0">
                <a:solidFill>
                  <a:srgbClr val="C00000"/>
                </a:solidFill>
                <a:cs typeface="Calibri"/>
              </a:rPr>
              <a:t>SAC</a:t>
            </a:r>
            <a:endParaRPr>
              <a:solidFill>
                <a:prstClr val="black"/>
              </a:solidFill>
              <a:cs typeface="Calibri"/>
            </a:endParaRPr>
          </a:p>
          <a:p>
            <a:pPr marL="12700" defTabSz="914400"/>
            <a:r>
              <a:rPr b="1" spc="-5" dirty="0">
                <a:solidFill>
                  <a:srgbClr val="C00000"/>
                </a:solidFill>
                <a:cs typeface="Calibri"/>
              </a:rPr>
              <a:t>Ch</a:t>
            </a:r>
            <a:r>
              <a:rPr b="1" spc="-15" dirty="0">
                <a:solidFill>
                  <a:srgbClr val="C00000"/>
                </a:solidFill>
                <a:cs typeface="Calibri"/>
              </a:rPr>
              <a:t>a</a:t>
            </a:r>
            <a:r>
              <a:rPr b="1" spc="-5" dirty="0">
                <a:solidFill>
                  <a:srgbClr val="C00000"/>
                </a:solidFill>
                <a:cs typeface="Calibri"/>
              </a:rPr>
              <a:t>r</a:t>
            </a:r>
            <a:r>
              <a:rPr b="1" dirty="0">
                <a:solidFill>
                  <a:srgbClr val="C00000"/>
                </a:solidFill>
                <a:cs typeface="Calibri"/>
              </a:rPr>
              <a:t>t</a:t>
            </a:r>
            <a:r>
              <a:rPr b="1" spc="5" dirty="0">
                <a:solidFill>
                  <a:srgbClr val="C00000"/>
                </a:solidFill>
                <a:cs typeface="Calibri"/>
              </a:rPr>
              <a:t>e</a:t>
            </a:r>
            <a:r>
              <a:rPr b="1" dirty="0">
                <a:solidFill>
                  <a:srgbClr val="C00000"/>
                </a:solidFill>
                <a:cs typeface="Calibri"/>
              </a:rPr>
              <a:t>r</a:t>
            </a:r>
            <a:endParaRPr>
              <a:solidFill>
                <a:prstClr val="black"/>
              </a:solidFill>
              <a:cs typeface="Calibri"/>
            </a:endParaRPr>
          </a:p>
        </p:txBody>
      </p:sp>
      <p:sp>
        <p:nvSpPr>
          <p:cNvPr id="50" name="object 50"/>
          <p:cNvSpPr txBox="1"/>
          <p:nvPr/>
        </p:nvSpPr>
        <p:spPr>
          <a:xfrm>
            <a:off x="642468" y="2438952"/>
            <a:ext cx="1615019" cy="553998"/>
          </a:xfrm>
          <a:prstGeom prst="rect">
            <a:avLst/>
          </a:prstGeom>
        </p:spPr>
        <p:txBody>
          <a:bodyPr vert="horz" wrap="square" lIns="0" tIns="0" rIns="0" bIns="0" rtlCol="0">
            <a:spAutoFit/>
          </a:bodyPr>
          <a:lstStyle/>
          <a:p>
            <a:pPr marL="12700" marR="5080" indent="152400" defTabSz="914400"/>
            <a:r>
              <a:rPr b="1" spc="-25" dirty="0">
                <a:solidFill>
                  <a:srgbClr val="6F2F9F"/>
                </a:solidFill>
                <a:cs typeface="Calibri"/>
              </a:rPr>
              <a:t>R</a:t>
            </a:r>
            <a:r>
              <a:rPr b="1" spc="5" dirty="0">
                <a:solidFill>
                  <a:srgbClr val="6F2F9F"/>
                </a:solidFill>
                <a:cs typeface="Calibri"/>
              </a:rPr>
              <a:t>e</a:t>
            </a:r>
            <a:r>
              <a:rPr b="1" spc="-10" dirty="0">
                <a:solidFill>
                  <a:srgbClr val="6F2F9F"/>
                </a:solidFill>
                <a:cs typeface="Calibri"/>
              </a:rPr>
              <a:t>f</a:t>
            </a:r>
            <a:r>
              <a:rPr b="1" spc="5" dirty="0">
                <a:solidFill>
                  <a:srgbClr val="6F2F9F"/>
                </a:solidFill>
                <a:cs typeface="Calibri"/>
              </a:rPr>
              <a:t>e</a:t>
            </a:r>
            <a:r>
              <a:rPr b="1" spc="-5" dirty="0">
                <a:solidFill>
                  <a:srgbClr val="6F2F9F"/>
                </a:solidFill>
                <a:cs typeface="Calibri"/>
              </a:rPr>
              <a:t>rr</a:t>
            </a:r>
            <a:r>
              <a:rPr b="1" spc="5" dirty="0">
                <a:solidFill>
                  <a:srgbClr val="6F2F9F"/>
                </a:solidFill>
                <a:cs typeface="Calibri"/>
              </a:rPr>
              <a:t>e</a:t>
            </a:r>
            <a:r>
              <a:rPr b="1" spc="-10" dirty="0">
                <a:solidFill>
                  <a:srgbClr val="6F2F9F"/>
                </a:solidFill>
                <a:cs typeface="Calibri"/>
              </a:rPr>
              <a:t>d S</a:t>
            </a:r>
            <a:r>
              <a:rPr b="1" spc="-15" dirty="0">
                <a:solidFill>
                  <a:srgbClr val="6F2F9F"/>
                </a:solidFill>
                <a:cs typeface="Calibri"/>
              </a:rPr>
              <a:t>a</a:t>
            </a:r>
            <a:r>
              <a:rPr b="1" spc="-10" dirty="0">
                <a:solidFill>
                  <a:srgbClr val="6F2F9F"/>
                </a:solidFill>
                <a:cs typeface="Calibri"/>
              </a:rPr>
              <a:t>f</a:t>
            </a:r>
            <a:r>
              <a:rPr b="1" spc="5" dirty="0">
                <a:solidFill>
                  <a:srgbClr val="6F2F9F"/>
                </a:solidFill>
                <a:cs typeface="Calibri"/>
              </a:rPr>
              <a:t>e</a:t>
            </a:r>
            <a:r>
              <a:rPr b="1" spc="-10" dirty="0">
                <a:solidFill>
                  <a:srgbClr val="6F2F9F"/>
                </a:solidFill>
                <a:cs typeface="Calibri"/>
              </a:rPr>
              <a:t>ty</a:t>
            </a:r>
            <a:r>
              <a:rPr b="1" dirty="0">
                <a:solidFill>
                  <a:srgbClr val="6F2F9F"/>
                </a:solidFill>
                <a:cs typeface="Calibri"/>
              </a:rPr>
              <a:t> </a:t>
            </a:r>
            <a:r>
              <a:rPr b="1" spc="-15" dirty="0">
                <a:solidFill>
                  <a:srgbClr val="6F2F9F"/>
                </a:solidFill>
                <a:cs typeface="Calibri"/>
              </a:rPr>
              <a:t>E</a:t>
            </a:r>
            <a:r>
              <a:rPr b="1" spc="-5" dirty="0">
                <a:solidFill>
                  <a:srgbClr val="6F2F9F"/>
                </a:solidFill>
                <a:cs typeface="Calibri"/>
              </a:rPr>
              <a:t>v</a:t>
            </a:r>
            <a:r>
              <a:rPr b="1" spc="5" dirty="0">
                <a:solidFill>
                  <a:srgbClr val="6F2F9F"/>
                </a:solidFill>
                <a:cs typeface="Calibri"/>
              </a:rPr>
              <a:t>e</a:t>
            </a:r>
            <a:r>
              <a:rPr b="1" spc="-5" dirty="0">
                <a:solidFill>
                  <a:srgbClr val="6F2F9F"/>
                </a:solidFill>
                <a:cs typeface="Calibri"/>
              </a:rPr>
              <a:t>n</a:t>
            </a:r>
            <a:r>
              <a:rPr b="1" spc="-10" dirty="0">
                <a:solidFill>
                  <a:srgbClr val="6F2F9F"/>
                </a:solidFill>
                <a:cs typeface="Calibri"/>
              </a:rPr>
              <a:t>t</a:t>
            </a:r>
            <a:endParaRPr>
              <a:solidFill>
                <a:prstClr val="black"/>
              </a:solidFill>
              <a:cs typeface="Calibri"/>
            </a:endParaRPr>
          </a:p>
        </p:txBody>
      </p:sp>
      <p:sp>
        <p:nvSpPr>
          <p:cNvPr id="51" name="object 51"/>
          <p:cNvSpPr txBox="1"/>
          <p:nvPr/>
        </p:nvSpPr>
        <p:spPr>
          <a:xfrm>
            <a:off x="8332293" y="2128901"/>
            <a:ext cx="3351080" cy="1231106"/>
          </a:xfrm>
          <a:prstGeom prst="rect">
            <a:avLst/>
          </a:prstGeom>
        </p:spPr>
        <p:txBody>
          <a:bodyPr vert="horz" wrap="square" lIns="0" tIns="0" rIns="0" bIns="0" rtlCol="0">
            <a:spAutoFit/>
          </a:bodyPr>
          <a:lstStyle/>
          <a:p>
            <a:pPr marL="303530" defTabSz="914400"/>
            <a:r>
              <a:rPr sz="1600" u="heavy" spc="-15" dirty="0">
                <a:solidFill>
                  <a:srgbClr val="060605"/>
                </a:solidFill>
                <a:cs typeface="Calibri"/>
              </a:rPr>
              <a:t>B</a:t>
            </a:r>
            <a:r>
              <a:rPr sz="1600" u="heavy" dirty="0">
                <a:solidFill>
                  <a:srgbClr val="060605"/>
                </a:solidFill>
                <a:cs typeface="Calibri"/>
              </a:rPr>
              <a:t>li</a:t>
            </a:r>
            <a:r>
              <a:rPr sz="1600" u="heavy" spc="-10" dirty="0">
                <a:solidFill>
                  <a:srgbClr val="060605"/>
                </a:solidFill>
                <a:cs typeface="Calibri"/>
              </a:rPr>
              <a:t>nd</a:t>
            </a:r>
            <a:r>
              <a:rPr sz="1600" u="heavy" spc="-15" dirty="0">
                <a:solidFill>
                  <a:srgbClr val="060605"/>
                </a:solidFill>
                <a:cs typeface="Calibri"/>
              </a:rPr>
              <a:t>e</a:t>
            </a:r>
            <a:r>
              <a:rPr sz="1600" u="heavy" spc="-10" dirty="0">
                <a:solidFill>
                  <a:srgbClr val="060605"/>
                </a:solidFill>
                <a:cs typeface="Calibri"/>
              </a:rPr>
              <a:t>d </a:t>
            </a:r>
            <a:r>
              <a:rPr sz="1600" u="heavy" spc="-15" dirty="0">
                <a:solidFill>
                  <a:srgbClr val="060605"/>
                </a:solidFill>
                <a:cs typeface="Calibri"/>
              </a:rPr>
              <a:t>Recomme</a:t>
            </a:r>
            <a:r>
              <a:rPr sz="1600" u="heavy" spc="-10" dirty="0">
                <a:solidFill>
                  <a:srgbClr val="060605"/>
                </a:solidFill>
                <a:cs typeface="Calibri"/>
              </a:rPr>
              <a:t>nda</a:t>
            </a:r>
            <a:r>
              <a:rPr sz="1600" u="heavy" dirty="0">
                <a:solidFill>
                  <a:srgbClr val="060605"/>
                </a:solidFill>
                <a:cs typeface="Calibri"/>
              </a:rPr>
              <a:t>ti</a:t>
            </a:r>
            <a:r>
              <a:rPr sz="1600" u="heavy" spc="-15" dirty="0">
                <a:solidFill>
                  <a:srgbClr val="060605"/>
                </a:solidFill>
                <a:cs typeface="Calibri"/>
              </a:rPr>
              <a:t>o</a:t>
            </a:r>
            <a:r>
              <a:rPr sz="1600" u="heavy" spc="-10" dirty="0">
                <a:solidFill>
                  <a:srgbClr val="060605"/>
                </a:solidFill>
                <a:cs typeface="Calibri"/>
              </a:rPr>
              <a:t>n:</a:t>
            </a:r>
            <a:endParaRPr sz="1600">
              <a:solidFill>
                <a:prstClr val="black"/>
              </a:solidFill>
              <a:cs typeface="Calibri"/>
            </a:endParaRPr>
          </a:p>
          <a:p>
            <a:pPr marL="299085" indent="-286385" defTabSz="914400">
              <a:buClr>
                <a:srgbClr val="060605"/>
              </a:buClr>
              <a:buFont typeface="Arial"/>
              <a:buChar char="•"/>
              <a:tabLst>
                <a:tab pos="299720" algn="l"/>
              </a:tabLst>
            </a:pPr>
            <a:r>
              <a:rPr sz="1600" spc="-10" dirty="0">
                <a:solidFill>
                  <a:srgbClr val="060605"/>
                </a:solidFill>
                <a:cs typeface="Calibri"/>
              </a:rPr>
              <a:t>No</a:t>
            </a:r>
            <a:r>
              <a:rPr sz="1600" spc="5" dirty="0">
                <a:solidFill>
                  <a:srgbClr val="060605"/>
                </a:solidFill>
                <a:cs typeface="Calibri"/>
              </a:rPr>
              <a:t> </a:t>
            </a:r>
            <a:r>
              <a:rPr sz="1600" dirty="0">
                <a:solidFill>
                  <a:srgbClr val="060605"/>
                </a:solidFill>
                <a:cs typeface="Calibri"/>
              </a:rPr>
              <a:t>I</a:t>
            </a:r>
            <a:r>
              <a:rPr sz="1600" spc="-10" dirty="0">
                <a:solidFill>
                  <a:srgbClr val="060605"/>
                </a:solidFill>
                <a:cs typeface="Calibri"/>
              </a:rPr>
              <a:t>ND</a:t>
            </a:r>
            <a:r>
              <a:rPr sz="1600" spc="10" dirty="0">
                <a:solidFill>
                  <a:srgbClr val="060605"/>
                </a:solidFill>
                <a:cs typeface="Calibri"/>
              </a:rPr>
              <a:t> </a:t>
            </a:r>
            <a:r>
              <a:rPr sz="1600" spc="-15" dirty="0">
                <a:solidFill>
                  <a:srgbClr val="060605"/>
                </a:solidFill>
                <a:cs typeface="Calibri"/>
              </a:rPr>
              <a:t>re</a:t>
            </a:r>
            <a:r>
              <a:rPr sz="1600" spc="-10" dirty="0">
                <a:solidFill>
                  <a:srgbClr val="060605"/>
                </a:solidFill>
                <a:cs typeface="Calibri"/>
              </a:rPr>
              <a:t>p</a:t>
            </a:r>
            <a:r>
              <a:rPr sz="1600" spc="-15" dirty="0">
                <a:solidFill>
                  <a:srgbClr val="060605"/>
                </a:solidFill>
                <a:cs typeface="Calibri"/>
              </a:rPr>
              <a:t>or</a:t>
            </a:r>
            <a:r>
              <a:rPr sz="1600" spc="-10" dirty="0">
                <a:solidFill>
                  <a:srgbClr val="060605"/>
                </a:solidFill>
                <a:cs typeface="Calibri"/>
              </a:rPr>
              <a:t>t</a:t>
            </a:r>
            <a:r>
              <a:rPr sz="1600" dirty="0">
                <a:solidFill>
                  <a:srgbClr val="060605"/>
                </a:solidFill>
                <a:cs typeface="Calibri"/>
              </a:rPr>
              <a:t> </a:t>
            </a:r>
            <a:r>
              <a:rPr sz="1600" spc="35" dirty="0">
                <a:solidFill>
                  <a:srgbClr val="060605"/>
                </a:solidFill>
                <a:cs typeface="Calibri"/>
              </a:rPr>
              <a:t> </a:t>
            </a:r>
            <a:r>
              <a:rPr sz="1600" spc="-10" dirty="0">
                <a:solidFill>
                  <a:srgbClr val="060605"/>
                </a:solidFill>
                <a:cs typeface="Calibri"/>
              </a:rPr>
              <a:t>n</a:t>
            </a:r>
            <a:r>
              <a:rPr sz="1600" spc="-15" dirty="0">
                <a:solidFill>
                  <a:srgbClr val="060605"/>
                </a:solidFill>
                <a:cs typeface="Calibri"/>
              </a:rPr>
              <a:t>ee</a:t>
            </a:r>
            <a:r>
              <a:rPr sz="1600" spc="-10" dirty="0">
                <a:solidFill>
                  <a:srgbClr val="060605"/>
                </a:solidFill>
                <a:cs typeface="Calibri"/>
              </a:rPr>
              <a:t>d</a:t>
            </a:r>
            <a:r>
              <a:rPr sz="1600" spc="-15" dirty="0">
                <a:solidFill>
                  <a:srgbClr val="060605"/>
                </a:solidFill>
                <a:cs typeface="Calibri"/>
              </a:rPr>
              <a:t>e</a:t>
            </a:r>
            <a:r>
              <a:rPr sz="1600" spc="-10" dirty="0">
                <a:solidFill>
                  <a:srgbClr val="060605"/>
                </a:solidFill>
                <a:cs typeface="Calibri"/>
              </a:rPr>
              <a:t>d</a:t>
            </a:r>
            <a:endParaRPr sz="1600">
              <a:solidFill>
                <a:prstClr val="black"/>
              </a:solidFill>
              <a:cs typeface="Calibri"/>
            </a:endParaRPr>
          </a:p>
          <a:p>
            <a:pPr marL="299085" marR="5080" indent="-286385" defTabSz="914400">
              <a:buClr>
                <a:srgbClr val="060605"/>
              </a:buClr>
              <a:buFont typeface="Arial"/>
              <a:buChar char="•"/>
              <a:tabLst>
                <a:tab pos="299720" algn="l"/>
              </a:tabLst>
            </a:pPr>
            <a:r>
              <a:rPr sz="1600" spc="-10" dirty="0">
                <a:solidFill>
                  <a:srgbClr val="060605"/>
                </a:solidFill>
                <a:cs typeface="Calibri"/>
              </a:rPr>
              <a:t>No</a:t>
            </a:r>
            <a:r>
              <a:rPr sz="1600" spc="5" dirty="0">
                <a:solidFill>
                  <a:srgbClr val="060605"/>
                </a:solidFill>
                <a:cs typeface="Calibri"/>
              </a:rPr>
              <a:t> </a:t>
            </a:r>
            <a:r>
              <a:rPr sz="1600" dirty="0">
                <a:solidFill>
                  <a:srgbClr val="060605"/>
                </a:solidFill>
                <a:cs typeface="Calibri"/>
              </a:rPr>
              <a:t>I</a:t>
            </a:r>
            <a:r>
              <a:rPr sz="1600" spc="-10" dirty="0">
                <a:solidFill>
                  <a:srgbClr val="060605"/>
                </a:solidFill>
                <a:cs typeface="Calibri"/>
              </a:rPr>
              <a:t>ND</a:t>
            </a:r>
            <a:r>
              <a:rPr sz="1600" spc="10" dirty="0">
                <a:solidFill>
                  <a:srgbClr val="060605"/>
                </a:solidFill>
                <a:cs typeface="Calibri"/>
              </a:rPr>
              <a:t> </a:t>
            </a:r>
            <a:r>
              <a:rPr sz="1600" spc="-15" dirty="0">
                <a:solidFill>
                  <a:srgbClr val="060605"/>
                </a:solidFill>
                <a:cs typeface="Calibri"/>
              </a:rPr>
              <a:t>re</a:t>
            </a:r>
            <a:r>
              <a:rPr sz="1600" spc="-10" dirty="0">
                <a:solidFill>
                  <a:srgbClr val="060605"/>
                </a:solidFill>
                <a:cs typeface="Calibri"/>
              </a:rPr>
              <a:t>p</a:t>
            </a:r>
            <a:r>
              <a:rPr sz="1600" spc="-15" dirty="0">
                <a:solidFill>
                  <a:srgbClr val="060605"/>
                </a:solidFill>
                <a:cs typeface="Calibri"/>
              </a:rPr>
              <a:t>or</a:t>
            </a:r>
            <a:r>
              <a:rPr sz="1600" spc="-10" dirty="0">
                <a:solidFill>
                  <a:srgbClr val="060605"/>
                </a:solidFill>
                <a:cs typeface="Calibri"/>
              </a:rPr>
              <a:t>t</a:t>
            </a:r>
            <a:r>
              <a:rPr sz="1600" spc="35" dirty="0">
                <a:solidFill>
                  <a:srgbClr val="060605"/>
                </a:solidFill>
                <a:cs typeface="Calibri"/>
              </a:rPr>
              <a:t> </a:t>
            </a:r>
            <a:r>
              <a:rPr sz="1600" spc="-10" dirty="0">
                <a:solidFill>
                  <a:srgbClr val="060605"/>
                </a:solidFill>
                <a:cs typeface="Calibri"/>
              </a:rPr>
              <a:t>at </a:t>
            </a:r>
            <a:r>
              <a:rPr sz="1600" spc="-5" dirty="0">
                <a:solidFill>
                  <a:srgbClr val="060605"/>
                </a:solidFill>
                <a:cs typeface="Calibri"/>
              </a:rPr>
              <a:t>t</a:t>
            </a:r>
            <a:r>
              <a:rPr sz="1600" spc="-10" dirty="0">
                <a:solidFill>
                  <a:srgbClr val="060605"/>
                </a:solidFill>
                <a:cs typeface="Calibri"/>
              </a:rPr>
              <a:t>h</a:t>
            </a:r>
            <a:r>
              <a:rPr sz="1600" dirty="0">
                <a:solidFill>
                  <a:srgbClr val="060605"/>
                </a:solidFill>
                <a:cs typeface="Calibri"/>
              </a:rPr>
              <a:t>i</a:t>
            </a:r>
            <a:r>
              <a:rPr sz="1600" spc="-10" dirty="0">
                <a:solidFill>
                  <a:srgbClr val="060605"/>
                </a:solidFill>
                <a:cs typeface="Calibri"/>
              </a:rPr>
              <a:t>s</a:t>
            </a:r>
            <a:r>
              <a:rPr sz="1600" spc="-15" dirty="0">
                <a:solidFill>
                  <a:srgbClr val="060605"/>
                </a:solidFill>
                <a:cs typeface="Calibri"/>
              </a:rPr>
              <a:t> </a:t>
            </a:r>
            <a:r>
              <a:rPr sz="1600" spc="-5" dirty="0">
                <a:solidFill>
                  <a:srgbClr val="060605"/>
                </a:solidFill>
                <a:cs typeface="Calibri"/>
              </a:rPr>
              <a:t>t</a:t>
            </a:r>
            <a:r>
              <a:rPr sz="1600" dirty="0">
                <a:solidFill>
                  <a:srgbClr val="060605"/>
                </a:solidFill>
                <a:cs typeface="Calibri"/>
              </a:rPr>
              <a:t>i</a:t>
            </a:r>
            <a:r>
              <a:rPr sz="1600" spc="-20" dirty="0">
                <a:solidFill>
                  <a:srgbClr val="060605"/>
                </a:solidFill>
                <a:cs typeface="Calibri"/>
              </a:rPr>
              <a:t>m</a:t>
            </a:r>
            <a:r>
              <a:rPr sz="1600" spc="-15" dirty="0">
                <a:solidFill>
                  <a:srgbClr val="060605"/>
                </a:solidFill>
                <a:cs typeface="Calibri"/>
              </a:rPr>
              <a:t>e</a:t>
            </a:r>
            <a:r>
              <a:rPr sz="1600" spc="-5" dirty="0">
                <a:solidFill>
                  <a:srgbClr val="060605"/>
                </a:solidFill>
                <a:cs typeface="Calibri"/>
              </a:rPr>
              <a:t>; </a:t>
            </a:r>
            <a:r>
              <a:rPr sz="1600" spc="-15" dirty="0">
                <a:solidFill>
                  <a:srgbClr val="060605"/>
                </a:solidFill>
                <a:cs typeface="Calibri"/>
              </a:rPr>
              <a:t>re</a:t>
            </a:r>
            <a:r>
              <a:rPr sz="1600" spc="-10" dirty="0">
                <a:solidFill>
                  <a:srgbClr val="060605"/>
                </a:solidFill>
                <a:cs typeface="Calibri"/>
              </a:rPr>
              <a:t>qu</a:t>
            </a:r>
            <a:r>
              <a:rPr sz="1600" spc="-15" dirty="0">
                <a:solidFill>
                  <a:srgbClr val="060605"/>
                </a:solidFill>
                <a:cs typeface="Calibri"/>
              </a:rPr>
              <a:t>es</a:t>
            </a:r>
            <a:r>
              <a:rPr sz="1600" spc="-10" dirty="0">
                <a:solidFill>
                  <a:srgbClr val="060605"/>
                </a:solidFill>
                <a:cs typeface="Calibri"/>
              </a:rPr>
              <a:t>t</a:t>
            </a:r>
            <a:r>
              <a:rPr sz="1600" spc="25" dirty="0">
                <a:solidFill>
                  <a:srgbClr val="060605"/>
                </a:solidFill>
                <a:cs typeface="Calibri"/>
              </a:rPr>
              <a:t> </a:t>
            </a:r>
            <a:r>
              <a:rPr sz="1600" dirty="0">
                <a:solidFill>
                  <a:srgbClr val="060605"/>
                </a:solidFill>
                <a:cs typeface="Calibri"/>
              </a:rPr>
              <a:t>f</a:t>
            </a:r>
            <a:r>
              <a:rPr sz="1600" spc="-10" dirty="0">
                <a:solidFill>
                  <a:srgbClr val="060605"/>
                </a:solidFill>
                <a:cs typeface="Calibri"/>
              </a:rPr>
              <a:t>u</a:t>
            </a:r>
            <a:r>
              <a:rPr sz="1600" spc="-5" dirty="0">
                <a:solidFill>
                  <a:srgbClr val="060605"/>
                </a:solidFill>
                <a:cs typeface="Calibri"/>
              </a:rPr>
              <a:t>t</a:t>
            </a:r>
            <a:r>
              <a:rPr sz="1600" spc="-10" dirty="0">
                <a:solidFill>
                  <a:srgbClr val="060605"/>
                </a:solidFill>
                <a:cs typeface="Calibri"/>
              </a:rPr>
              <a:t>u</a:t>
            </a:r>
            <a:r>
              <a:rPr sz="1600" spc="-15" dirty="0">
                <a:solidFill>
                  <a:srgbClr val="060605"/>
                </a:solidFill>
                <a:cs typeface="Calibri"/>
              </a:rPr>
              <a:t>r</a:t>
            </a:r>
            <a:r>
              <a:rPr sz="1600" spc="-10" dirty="0">
                <a:solidFill>
                  <a:srgbClr val="060605"/>
                </a:solidFill>
                <a:cs typeface="Calibri"/>
              </a:rPr>
              <a:t>e</a:t>
            </a:r>
            <a:r>
              <a:rPr sz="1600" spc="5" dirty="0">
                <a:solidFill>
                  <a:srgbClr val="060605"/>
                </a:solidFill>
                <a:cs typeface="Calibri"/>
              </a:rPr>
              <a:t> </a:t>
            </a:r>
            <a:r>
              <a:rPr sz="1600" spc="-15" dirty="0">
                <a:solidFill>
                  <a:srgbClr val="060605"/>
                </a:solidFill>
                <a:cs typeface="Calibri"/>
              </a:rPr>
              <a:t>re</a:t>
            </a:r>
            <a:r>
              <a:rPr sz="1600" spc="-5" dirty="0">
                <a:solidFill>
                  <a:srgbClr val="060605"/>
                </a:solidFill>
                <a:cs typeface="Calibri"/>
              </a:rPr>
              <a:t>-</a:t>
            </a:r>
            <a:r>
              <a:rPr sz="1600" spc="-15" dirty="0">
                <a:solidFill>
                  <a:srgbClr val="060605"/>
                </a:solidFill>
                <a:cs typeface="Calibri"/>
              </a:rPr>
              <a:t>rev</a:t>
            </a:r>
            <a:r>
              <a:rPr sz="1600" dirty="0">
                <a:solidFill>
                  <a:srgbClr val="060605"/>
                </a:solidFill>
                <a:cs typeface="Calibri"/>
              </a:rPr>
              <a:t>i</a:t>
            </a:r>
            <a:r>
              <a:rPr sz="1600" spc="-15" dirty="0">
                <a:solidFill>
                  <a:srgbClr val="060605"/>
                </a:solidFill>
                <a:cs typeface="Calibri"/>
              </a:rPr>
              <a:t>ews</a:t>
            </a:r>
            <a:endParaRPr sz="1600">
              <a:solidFill>
                <a:prstClr val="black"/>
              </a:solidFill>
              <a:cs typeface="Calibri"/>
            </a:endParaRPr>
          </a:p>
          <a:p>
            <a:pPr marL="299085" indent="-286385" defTabSz="914400">
              <a:buClr>
                <a:srgbClr val="060605"/>
              </a:buClr>
              <a:buFont typeface="Arial"/>
              <a:buChar char="•"/>
              <a:tabLst>
                <a:tab pos="299720" algn="l"/>
              </a:tabLst>
            </a:pPr>
            <a:r>
              <a:rPr sz="1600" spc="-15" dirty="0">
                <a:solidFill>
                  <a:srgbClr val="060605"/>
                </a:solidFill>
                <a:cs typeface="Calibri"/>
              </a:rPr>
              <a:t>S</a:t>
            </a:r>
            <a:r>
              <a:rPr sz="1600" spc="-10" dirty="0">
                <a:solidFill>
                  <a:srgbClr val="060605"/>
                </a:solidFill>
                <a:cs typeface="Calibri"/>
              </a:rPr>
              <a:t>ub</a:t>
            </a:r>
            <a:r>
              <a:rPr sz="1600" spc="-20" dirty="0">
                <a:solidFill>
                  <a:srgbClr val="060605"/>
                </a:solidFill>
                <a:cs typeface="Calibri"/>
              </a:rPr>
              <a:t>m</a:t>
            </a:r>
            <a:r>
              <a:rPr sz="1600" dirty="0">
                <a:solidFill>
                  <a:srgbClr val="060605"/>
                </a:solidFill>
                <a:cs typeface="Calibri"/>
              </a:rPr>
              <a:t>i</a:t>
            </a:r>
            <a:r>
              <a:rPr sz="1600" spc="-10" dirty="0">
                <a:solidFill>
                  <a:srgbClr val="060605"/>
                </a:solidFill>
                <a:cs typeface="Calibri"/>
              </a:rPr>
              <a:t>t </a:t>
            </a:r>
            <a:r>
              <a:rPr sz="1600" dirty="0">
                <a:solidFill>
                  <a:srgbClr val="060605"/>
                </a:solidFill>
                <a:cs typeface="Calibri"/>
              </a:rPr>
              <a:t>I</a:t>
            </a:r>
            <a:r>
              <a:rPr sz="1600" spc="-10" dirty="0">
                <a:solidFill>
                  <a:srgbClr val="060605"/>
                </a:solidFill>
                <a:cs typeface="Calibri"/>
              </a:rPr>
              <a:t>ND</a:t>
            </a:r>
            <a:r>
              <a:rPr sz="1600" spc="10" dirty="0">
                <a:solidFill>
                  <a:srgbClr val="060605"/>
                </a:solidFill>
                <a:cs typeface="Calibri"/>
              </a:rPr>
              <a:t> </a:t>
            </a:r>
            <a:r>
              <a:rPr sz="1600" spc="-15" dirty="0">
                <a:solidFill>
                  <a:srgbClr val="060605"/>
                </a:solidFill>
                <a:cs typeface="Calibri"/>
              </a:rPr>
              <a:t>Re</a:t>
            </a:r>
            <a:r>
              <a:rPr sz="1600" spc="-10" dirty="0">
                <a:solidFill>
                  <a:srgbClr val="060605"/>
                </a:solidFill>
                <a:cs typeface="Calibri"/>
              </a:rPr>
              <a:t>p</a:t>
            </a:r>
            <a:r>
              <a:rPr sz="1600" spc="-15" dirty="0">
                <a:solidFill>
                  <a:srgbClr val="060605"/>
                </a:solidFill>
                <a:cs typeface="Calibri"/>
              </a:rPr>
              <a:t>or</a:t>
            </a:r>
            <a:r>
              <a:rPr sz="1600" spc="-10" dirty="0">
                <a:solidFill>
                  <a:srgbClr val="060605"/>
                </a:solidFill>
                <a:cs typeface="Calibri"/>
              </a:rPr>
              <a:t>t</a:t>
            </a:r>
            <a:endParaRPr sz="1600">
              <a:solidFill>
                <a:prstClr val="black"/>
              </a:solidFill>
              <a:cs typeface="Calibri"/>
            </a:endParaRPr>
          </a:p>
        </p:txBody>
      </p:sp>
      <p:sp>
        <p:nvSpPr>
          <p:cNvPr id="52" name="object 52"/>
          <p:cNvSpPr txBox="1"/>
          <p:nvPr/>
        </p:nvSpPr>
        <p:spPr>
          <a:xfrm>
            <a:off x="4440659" y="3467520"/>
            <a:ext cx="1806316" cy="553998"/>
          </a:xfrm>
          <a:prstGeom prst="rect">
            <a:avLst/>
          </a:prstGeom>
        </p:spPr>
        <p:txBody>
          <a:bodyPr vert="horz" wrap="square" lIns="0" tIns="0" rIns="0" bIns="0" rtlCol="0">
            <a:spAutoFit/>
          </a:bodyPr>
          <a:lstStyle/>
          <a:p>
            <a:pPr marL="125095" marR="5080" indent="-113030" algn="ctr" defTabSz="914400"/>
            <a:r>
              <a:rPr b="1" spc="-10" dirty="0">
                <a:solidFill>
                  <a:srgbClr val="060605"/>
                </a:solidFill>
                <a:cs typeface="Calibri"/>
              </a:rPr>
              <a:t>S</a:t>
            </a:r>
            <a:r>
              <a:rPr b="1" spc="-25" dirty="0">
                <a:solidFill>
                  <a:srgbClr val="060605"/>
                </a:solidFill>
                <a:cs typeface="Calibri"/>
              </a:rPr>
              <a:t>a</a:t>
            </a:r>
            <a:r>
              <a:rPr b="1" spc="-45" dirty="0">
                <a:solidFill>
                  <a:srgbClr val="060605"/>
                </a:solidFill>
                <a:cs typeface="Calibri"/>
              </a:rPr>
              <a:t>f</a:t>
            </a:r>
            <a:r>
              <a:rPr b="1" spc="-10" dirty="0">
                <a:solidFill>
                  <a:srgbClr val="060605"/>
                </a:solidFill>
                <a:cs typeface="Calibri"/>
              </a:rPr>
              <a:t>e</a:t>
            </a:r>
            <a:r>
              <a:rPr b="1" spc="-5" dirty="0">
                <a:solidFill>
                  <a:srgbClr val="060605"/>
                </a:solidFill>
                <a:cs typeface="Calibri"/>
              </a:rPr>
              <a:t>t</a:t>
            </a:r>
            <a:r>
              <a:rPr b="1" spc="-10" dirty="0">
                <a:solidFill>
                  <a:srgbClr val="060605"/>
                </a:solidFill>
                <a:cs typeface="Calibri"/>
              </a:rPr>
              <a:t>y</a:t>
            </a:r>
            <a:r>
              <a:rPr b="1" spc="10" dirty="0">
                <a:solidFill>
                  <a:srgbClr val="060605"/>
                </a:solidFill>
                <a:cs typeface="Calibri"/>
              </a:rPr>
              <a:t> </a:t>
            </a:r>
            <a:r>
              <a:rPr b="1" spc="-45" dirty="0">
                <a:solidFill>
                  <a:srgbClr val="060605"/>
                </a:solidFill>
                <a:cs typeface="Calibri"/>
              </a:rPr>
              <a:t>R</a:t>
            </a:r>
            <a:r>
              <a:rPr b="1" spc="-10" dirty="0">
                <a:solidFill>
                  <a:srgbClr val="060605"/>
                </a:solidFill>
                <a:cs typeface="Calibri"/>
              </a:rPr>
              <a:t>e</a:t>
            </a:r>
            <a:r>
              <a:rPr b="1" dirty="0">
                <a:solidFill>
                  <a:srgbClr val="060605"/>
                </a:solidFill>
                <a:cs typeface="Calibri"/>
              </a:rPr>
              <a:t>v</a:t>
            </a:r>
            <a:r>
              <a:rPr b="1" spc="-5" dirty="0">
                <a:solidFill>
                  <a:srgbClr val="060605"/>
                </a:solidFill>
                <a:cs typeface="Calibri"/>
              </a:rPr>
              <a:t>i</a:t>
            </a:r>
            <a:r>
              <a:rPr b="1" spc="-10" dirty="0">
                <a:solidFill>
                  <a:srgbClr val="060605"/>
                </a:solidFill>
                <a:cs typeface="Calibri"/>
              </a:rPr>
              <a:t>ew (</a:t>
            </a:r>
            <a:r>
              <a:rPr b="1" spc="-5" dirty="0">
                <a:solidFill>
                  <a:srgbClr val="060605"/>
                </a:solidFill>
                <a:cs typeface="Calibri"/>
              </a:rPr>
              <a:t>unbl</a:t>
            </a:r>
            <a:r>
              <a:rPr b="1" spc="-15" dirty="0">
                <a:solidFill>
                  <a:srgbClr val="060605"/>
                </a:solidFill>
                <a:cs typeface="Calibri"/>
              </a:rPr>
              <a:t>i</a:t>
            </a:r>
            <a:r>
              <a:rPr b="1" spc="-5" dirty="0">
                <a:solidFill>
                  <a:srgbClr val="060605"/>
                </a:solidFill>
                <a:cs typeface="Calibri"/>
              </a:rPr>
              <a:t>n</a:t>
            </a:r>
            <a:r>
              <a:rPr b="1" spc="-20" dirty="0">
                <a:solidFill>
                  <a:srgbClr val="060605"/>
                </a:solidFill>
                <a:cs typeface="Calibri"/>
              </a:rPr>
              <a:t>d</a:t>
            </a:r>
            <a:r>
              <a:rPr b="1" spc="-10" dirty="0">
                <a:solidFill>
                  <a:srgbClr val="060605"/>
                </a:solidFill>
                <a:cs typeface="Calibri"/>
              </a:rPr>
              <a:t>e</a:t>
            </a:r>
            <a:r>
              <a:rPr b="1" spc="-20" dirty="0">
                <a:solidFill>
                  <a:srgbClr val="060605"/>
                </a:solidFill>
                <a:cs typeface="Calibri"/>
              </a:rPr>
              <a:t>d</a:t>
            </a:r>
            <a:r>
              <a:rPr b="1" spc="-10" dirty="0">
                <a:solidFill>
                  <a:srgbClr val="060605"/>
                </a:solidFill>
                <a:cs typeface="Calibri"/>
              </a:rPr>
              <a:t>)</a:t>
            </a:r>
            <a:endParaRPr dirty="0">
              <a:solidFill>
                <a:prstClr val="black"/>
              </a:solidFill>
              <a:cs typeface="Calibri"/>
            </a:endParaRPr>
          </a:p>
        </p:txBody>
      </p:sp>
      <p:sp>
        <p:nvSpPr>
          <p:cNvPr id="53" name="object 53"/>
          <p:cNvSpPr txBox="1"/>
          <p:nvPr/>
        </p:nvSpPr>
        <p:spPr>
          <a:xfrm>
            <a:off x="609543" y="5953998"/>
            <a:ext cx="11025807" cy="630942"/>
          </a:xfrm>
          <a:prstGeom prst="rect">
            <a:avLst/>
          </a:prstGeom>
        </p:spPr>
        <p:txBody>
          <a:bodyPr vert="horz" wrap="square" lIns="0" tIns="0" rIns="0" bIns="0" rtlCol="0">
            <a:spAutoFit/>
          </a:bodyPr>
          <a:lstStyle/>
          <a:p>
            <a:pPr marL="1614805" defTabSz="914400"/>
            <a:r>
              <a:rPr b="1" spc="-45" dirty="0">
                <a:solidFill>
                  <a:srgbClr val="001F5F"/>
                </a:solidFill>
                <a:cs typeface="Calibri"/>
              </a:rPr>
              <a:t>R</a:t>
            </a:r>
            <a:r>
              <a:rPr b="1" spc="5" dirty="0">
                <a:solidFill>
                  <a:srgbClr val="001F5F"/>
                </a:solidFill>
                <a:cs typeface="Calibri"/>
              </a:rPr>
              <a:t>e</a:t>
            </a:r>
            <a:r>
              <a:rPr b="1" spc="-10" dirty="0">
                <a:solidFill>
                  <a:srgbClr val="001F5F"/>
                </a:solidFill>
                <a:cs typeface="Calibri"/>
              </a:rPr>
              <a:t>co</a:t>
            </a:r>
            <a:r>
              <a:rPr b="1" spc="-5" dirty="0">
                <a:solidFill>
                  <a:srgbClr val="001F5F"/>
                </a:solidFill>
                <a:cs typeface="Calibri"/>
              </a:rPr>
              <a:t>mm</a:t>
            </a:r>
            <a:r>
              <a:rPr b="1" spc="5" dirty="0">
                <a:solidFill>
                  <a:srgbClr val="001F5F"/>
                </a:solidFill>
                <a:cs typeface="Calibri"/>
              </a:rPr>
              <a:t>e</a:t>
            </a:r>
            <a:r>
              <a:rPr b="1" spc="-20" dirty="0">
                <a:solidFill>
                  <a:srgbClr val="001F5F"/>
                </a:solidFill>
                <a:cs typeface="Calibri"/>
              </a:rPr>
              <a:t>nd</a:t>
            </a:r>
            <a:r>
              <a:rPr b="1" spc="-10" dirty="0">
                <a:solidFill>
                  <a:srgbClr val="001F5F"/>
                </a:solidFill>
                <a:cs typeface="Calibri"/>
              </a:rPr>
              <a:t>e</a:t>
            </a:r>
            <a:r>
              <a:rPr b="1" dirty="0">
                <a:solidFill>
                  <a:srgbClr val="001F5F"/>
                </a:solidFill>
                <a:cs typeface="Calibri"/>
              </a:rPr>
              <a:t>d</a:t>
            </a:r>
            <a:r>
              <a:rPr b="1" spc="-5" dirty="0">
                <a:solidFill>
                  <a:srgbClr val="001F5F"/>
                </a:solidFill>
                <a:cs typeface="Calibri"/>
              </a:rPr>
              <a:t> </a:t>
            </a:r>
            <a:r>
              <a:rPr b="1" spc="-10" dirty="0">
                <a:solidFill>
                  <a:srgbClr val="001F5F"/>
                </a:solidFill>
                <a:cs typeface="Calibri"/>
              </a:rPr>
              <a:t>S</a:t>
            </a:r>
            <a:r>
              <a:rPr b="1" spc="-25" dirty="0">
                <a:solidFill>
                  <a:srgbClr val="001F5F"/>
                </a:solidFill>
                <a:cs typeface="Calibri"/>
              </a:rPr>
              <a:t>a</a:t>
            </a:r>
            <a:r>
              <a:rPr b="1" spc="-45" dirty="0">
                <a:solidFill>
                  <a:srgbClr val="001F5F"/>
                </a:solidFill>
                <a:cs typeface="Calibri"/>
              </a:rPr>
              <a:t>f</a:t>
            </a:r>
            <a:r>
              <a:rPr b="1" spc="-10" dirty="0">
                <a:solidFill>
                  <a:srgbClr val="001F5F"/>
                </a:solidFill>
                <a:cs typeface="Calibri"/>
              </a:rPr>
              <a:t>e</a:t>
            </a:r>
            <a:r>
              <a:rPr b="1" dirty="0">
                <a:solidFill>
                  <a:srgbClr val="001F5F"/>
                </a:solidFill>
                <a:cs typeface="Calibri"/>
              </a:rPr>
              <a:t>t</a:t>
            </a:r>
            <a:r>
              <a:rPr b="1" spc="-10" dirty="0">
                <a:solidFill>
                  <a:srgbClr val="001F5F"/>
                </a:solidFill>
                <a:cs typeface="Calibri"/>
              </a:rPr>
              <a:t>y</a:t>
            </a:r>
            <a:r>
              <a:rPr b="1" spc="-25" dirty="0">
                <a:solidFill>
                  <a:srgbClr val="001F5F"/>
                </a:solidFill>
                <a:cs typeface="Calibri"/>
              </a:rPr>
              <a:t> </a:t>
            </a:r>
            <a:r>
              <a:rPr b="1" spc="-15" dirty="0">
                <a:solidFill>
                  <a:srgbClr val="001F5F"/>
                </a:solidFill>
                <a:cs typeface="Calibri"/>
              </a:rPr>
              <a:t>A</a:t>
            </a:r>
            <a:r>
              <a:rPr b="1" dirty="0">
                <a:solidFill>
                  <a:srgbClr val="001F5F"/>
                </a:solidFill>
                <a:cs typeface="Calibri"/>
              </a:rPr>
              <a:t>c</a:t>
            </a:r>
            <a:r>
              <a:rPr b="1" spc="-10" dirty="0">
                <a:solidFill>
                  <a:srgbClr val="001F5F"/>
                </a:solidFill>
                <a:cs typeface="Calibri"/>
              </a:rPr>
              <a:t>tio</a:t>
            </a:r>
            <a:r>
              <a:rPr b="1" spc="-5" dirty="0">
                <a:solidFill>
                  <a:srgbClr val="001F5F"/>
                </a:solidFill>
                <a:cs typeface="Calibri"/>
              </a:rPr>
              <a:t>n</a:t>
            </a:r>
            <a:r>
              <a:rPr b="1" spc="-10" dirty="0">
                <a:solidFill>
                  <a:srgbClr val="001F5F"/>
                </a:solidFill>
                <a:cs typeface="Calibri"/>
              </a:rPr>
              <a:t>s</a:t>
            </a:r>
            <a:r>
              <a:rPr b="1" spc="-35" dirty="0">
                <a:solidFill>
                  <a:srgbClr val="001F5F"/>
                </a:solidFill>
                <a:cs typeface="Calibri"/>
              </a:rPr>
              <a:t> </a:t>
            </a:r>
            <a:r>
              <a:rPr spc="-10" dirty="0">
                <a:solidFill>
                  <a:srgbClr val="060605"/>
                </a:solidFill>
                <a:cs typeface="Calibri"/>
              </a:rPr>
              <a:t>(</a:t>
            </a:r>
            <a:r>
              <a:rPr spc="-30" dirty="0">
                <a:solidFill>
                  <a:srgbClr val="060605"/>
                </a:solidFill>
                <a:cs typeface="Calibri"/>
              </a:rPr>
              <a:t>c</a:t>
            </a:r>
            <a:r>
              <a:rPr spc="-5" dirty="0">
                <a:solidFill>
                  <a:srgbClr val="060605"/>
                </a:solidFill>
                <a:cs typeface="Calibri"/>
              </a:rPr>
              <a:t>o</a:t>
            </a:r>
            <a:r>
              <a:rPr dirty="0">
                <a:solidFill>
                  <a:srgbClr val="060605"/>
                </a:solidFill>
                <a:cs typeface="Calibri"/>
              </a:rPr>
              <a:t>mmun</a:t>
            </a:r>
            <a:r>
              <a:rPr spc="-10" dirty="0">
                <a:solidFill>
                  <a:srgbClr val="060605"/>
                </a:solidFill>
                <a:cs typeface="Calibri"/>
              </a:rPr>
              <a:t>i</a:t>
            </a:r>
            <a:r>
              <a:rPr spc="-30" dirty="0">
                <a:solidFill>
                  <a:srgbClr val="060605"/>
                </a:solidFill>
                <a:cs typeface="Calibri"/>
              </a:rPr>
              <a:t>c</a:t>
            </a:r>
            <a:r>
              <a:rPr spc="-15" dirty="0">
                <a:solidFill>
                  <a:srgbClr val="060605"/>
                </a:solidFill>
                <a:cs typeface="Calibri"/>
              </a:rPr>
              <a:t>a</a:t>
            </a:r>
            <a:r>
              <a:rPr spc="-40" dirty="0">
                <a:solidFill>
                  <a:srgbClr val="060605"/>
                </a:solidFill>
                <a:cs typeface="Calibri"/>
              </a:rPr>
              <a:t>t</a:t>
            </a:r>
            <a:r>
              <a:rPr spc="-10" dirty="0">
                <a:solidFill>
                  <a:srgbClr val="060605"/>
                </a:solidFill>
                <a:cs typeface="Calibri"/>
              </a:rPr>
              <a:t>e</a:t>
            </a:r>
            <a:r>
              <a:rPr dirty="0">
                <a:solidFill>
                  <a:srgbClr val="060605"/>
                </a:solidFill>
                <a:cs typeface="Calibri"/>
              </a:rPr>
              <a:t>d</a:t>
            </a:r>
            <a:r>
              <a:rPr spc="35" dirty="0">
                <a:solidFill>
                  <a:srgbClr val="060605"/>
                </a:solidFill>
                <a:cs typeface="Calibri"/>
              </a:rPr>
              <a:t> </a:t>
            </a:r>
            <a:r>
              <a:rPr dirty="0">
                <a:solidFill>
                  <a:srgbClr val="060605"/>
                </a:solidFill>
                <a:cs typeface="Calibri"/>
              </a:rPr>
              <a:t>as</a:t>
            </a:r>
            <a:r>
              <a:rPr spc="-10" dirty="0">
                <a:solidFill>
                  <a:srgbClr val="060605"/>
                </a:solidFill>
                <a:cs typeface="Calibri"/>
              </a:rPr>
              <a:t> </a:t>
            </a:r>
            <a:r>
              <a:rPr dirty="0">
                <a:solidFill>
                  <a:srgbClr val="060605"/>
                </a:solidFill>
                <a:cs typeface="Calibri"/>
              </a:rPr>
              <a:t>p</a:t>
            </a:r>
            <a:r>
              <a:rPr spc="-10" dirty="0">
                <a:solidFill>
                  <a:srgbClr val="060605"/>
                </a:solidFill>
                <a:cs typeface="Calibri"/>
              </a:rPr>
              <a:t>er</a:t>
            </a:r>
            <a:r>
              <a:rPr spc="5" dirty="0">
                <a:solidFill>
                  <a:srgbClr val="060605"/>
                </a:solidFill>
                <a:cs typeface="Calibri"/>
              </a:rPr>
              <a:t> </a:t>
            </a:r>
            <a:r>
              <a:rPr spc="-5" dirty="0">
                <a:solidFill>
                  <a:srgbClr val="060605"/>
                </a:solidFill>
                <a:cs typeface="Calibri"/>
              </a:rPr>
              <a:t>D</a:t>
            </a:r>
            <a:r>
              <a:rPr spc="-25" dirty="0">
                <a:solidFill>
                  <a:srgbClr val="060605"/>
                </a:solidFill>
                <a:cs typeface="Calibri"/>
              </a:rPr>
              <a:t>M</a:t>
            </a:r>
            <a:r>
              <a:rPr dirty="0">
                <a:solidFill>
                  <a:srgbClr val="060605"/>
                </a:solidFill>
                <a:cs typeface="Calibri"/>
              </a:rPr>
              <a:t>C</a:t>
            </a:r>
            <a:r>
              <a:rPr spc="10" dirty="0">
                <a:solidFill>
                  <a:srgbClr val="060605"/>
                </a:solidFill>
                <a:cs typeface="Calibri"/>
              </a:rPr>
              <a:t> </a:t>
            </a:r>
            <a:r>
              <a:rPr dirty="0">
                <a:solidFill>
                  <a:srgbClr val="060605"/>
                </a:solidFill>
                <a:cs typeface="Calibri"/>
              </a:rPr>
              <a:t>Ch</a:t>
            </a:r>
            <a:r>
              <a:rPr spc="-10" dirty="0">
                <a:solidFill>
                  <a:srgbClr val="060605"/>
                </a:solidFill>
                <a:cs typeface="Calibri"/>
              </a:rPr>
              <a:t>a</a:t>
            </a:r>
            <a:r>
              <a:rPr spc="-15" dirty="0">
                <a:solidFill>
                  <a:srgbClr val="060605"/>
                </a:solidFill>
                <a:cs typeface="Calibri"/>
              </a:rPr>
              <a:t>r</a:t>
            </a:r>
            <a:r>
              <a:rPr spc="-40" dirty="0">
                <a:solidFill>
                  <a:srgbClr val="060605"/>
                </a:solidFill>
                <a:cs typeface="Calibri"/>
              </a:rPr>
              <a:t>t</a:t>
            </a:r>
            <a:r>
              <a:rPr spc="-10" dirty="0">
                <a:solidFill>
                  <a:srgbClr val="060605"/>
                </a:solidFill>
                <a:cs typeface="Calibri"/>
              </a:rPr>
              <a:t>e</a:t>
            </a:r>
            <a:r>
              <a:rPr spc="-15" dirty="0">
                <a:solidFill>
                  <a:srgbClr val="060605"/>
                </a:solidFill>
                <a:cs typeface="Calibri"/>
              </a:rPr>
              <a:t>r</a:t>
            </a:r>
            <a:r>
              <a:rPr dirty="0">
                <a:solidFill>
                  <a:srgbClr val="060605"/>
                </a:solidFill>
                <a:cs typeface="Calibri"/>
              </a:rPr>
              <a:t>)</a:t>
            </a:r>
            <a:endParaRPr dirty="0">
              <a:solidFill>
                <a:prstClr val="black"/>
              </a:solidFill>
              <a:cs typeface="Calibri"/>
            </a:endParaRPr>
          </a:p>
          <a:p>
            <a:pPr marL="12700" defTabSz="914400">
              <a:spcBef>
                <a:spcPts val="580"/>
              </a:spcBef>
            </a:pPr>
            <a:r>
              <a:rPr dirty="0">
                <a:solidFill>
                  <a:srgbClr val="060605"/>
                </a:solidFill>
                <a:cs typeface="Calibri"/>
              </a:rPr>
              <a:t>*</a:t>
            </a:r>
            <a:r>
              <a:rPr spc="-15" dirty="0">
                <a:solidFill>
                  <a:srgbClr val="060605"/>
                </a:solidFill>
                <a:cs typeface="Calibri"/>
              </a:rPr>
              <a:t>Qua</a:t>
            </a:r>
            <a:r>
              <a:rPr spc="-10" dirty="0">
                <a:solidFill>
                  <a:srgbClr val="060605"/>
                </a:solidFill>
                <a:cs typeface="Calibri"/>
              </a:rPr>
              <a:t>n</a:t>
            </a:r>
            <a:r>
              <a:rPr spc="-15" dirty="0">
                <a:solidFill>
                  <a:srgbClr val="060605"/>
                </a:solidFill>
                <a:cs typeface="Calibri"/>
              </a:rPr>
              <a:t>t</a:t>
            </a:r>
            <a:r>
              <a:rPr spc="-10" dirty="0">
                <a:solidFill>
                  <a:srgbClr val="060605"/>
                </a:solidFill>
                <a:cs typeface="Calibri"/>
              </a:rPr>
              <a:t>i</a:t>
            </a:r>
            <a:r>
              <a:rPr spc="-40" dirty="0">
                <a:solidFill>
                  <a:srgbClr val="060605"/>
                </a:solidFill>
                <a:cs typeface="Calibri"/>
              </a:rPr>
              <a:t>t</a:t>
            </a:r>
            <a:r>
              <a:rPr spc="-10" dirty="0">
                <a:solidFill>
                  <a:srgbClr val="060605"/>
                </a:solidFill>
                <a:cs typeface="Calibri"/>
              </a:rPr>
              <a:t>a</a:t>
            </a:r>
            <a:r>
              <a:rPr spc="-15" dirty="0">
                <a:solidFill>
                  <a:srgbClr val="060605"/>
                </a:solidFill>
                <a:cs typeface="Calibri"/>
              </a:rPr>
              <a:t>t</a:t>
            </a:r>
            <a:r>
              <a:rPr spc="-5" dirty="0">
                <a:solidFill>
                  <a:srgbClr val="060605"/>
                </a:solidFill>
                <a:cs typeface="Calibri"/>
              </a:rPr>
              <a:t>i</a:t>
            </a:r>
            <a:r>
              <a:rPr spc="-20" dirty="0">
                <a:solidFill>
                  <a:srgbClr val="060605"/>
                </a:solidFill>
                <a:cs typeface="Calibri"/>
              </a:rPr>
              <a:t>v</a:t>
            </a:r>
            <a:r>
              <a:rPr spc="-10" dirty="0">
                <a:solidFill>
                  <a:srgbClr val="060605"/>
                </a:solidFill>
                <a:cs typeface="Calibri"/>
              </a:rPr>
              <a:t>e</a:t>
            </a:r>
            <a:r>
              <a:rPr spc="5" dirty="0">
                <a:solidFill>
                  <a:srgbClr val="060605"/>
                </a:solidFill>
                <a:cs typeface="Calibri"/>
              </a:rPr>
              <a:t> </a:t>
            </a:r>
            <a:r>
              <a:rPr dirty="0">
                <a:solidFill>
                  <a:srgbClr val="060605"/>
                </a:solidFill>
                <a:cs typeface="Calibri"/>
              </a:rPr>
              <a:t>a</a:t>
            </a:r>
            <a:r>
              <a:rPr spc="-10" dirty="0">
                <a:solidFill>
                  <a:srgbClr val="060605"/>
                </a:solidFill>
                <a:cs typeface="Calibri"/>
              </a:rPr>
              <a:t>ssessme</a:t>
            </a:r>
            <a:r>
              <a:rPr spc="-20" dirty="0">
                <a:solidFill>
                  <a:srgbClr val="060605"/>
                </a:solidFill>
                <a:cs typeface="Calibri"/>
              </a:rPr>
              <a:t>n</a:t>
            </a:r>
            <a:r>
              <a:rPr spc="-10" dirty="0">
                <a:solidFill>
                  <a:srgbClr val="060605"/>
                </a:solidFill>
                <a:cs typeface="Calibri"/>
              </a:rPr>
              <a:t>t</a:t>
            </a:r>
            <a:r>
              <a:rPr spc="-40" dirty="0">
                <a:solidFill>
                  <a:srgbClr val="060605"/>
                </a:solidFill>
                <a:cs typeface="Calibri"/>
              </a:rPr>
              <a:t> </a:t>
            </a:r>
            <a:r>
              <a:rPr spc="-5" dirty="0">
                <a:solidFill>
                  <a:srgbClr val="060605"/>
                </a:solidFill>
                <a:cs typeface="Calibri"/>
              </a:rPr>
              <a:t>o</a:t>
            </a:r>
            <a:r>
              <a:rPr dirty="0">
                <a:solidFill>
                  <a:srgbClr val="060605"/>
                </a:solidFill>
                <a:cs typeface="Calibri"/>
              </a:rPr>
              <a:t>f</a:t>
            </a:r>
            <a:r>
              <a:rPr spc="5" dirty="0">
                <a:solidFill>
                  <a:srgbClr val="060605"/>
                </a:solidFill>
                <a:cs typeface="Calibri"/>
              </a:rPr>
              <a:t> </a:t>
            </a:r>
            <a:r>
              <a:rPr dirty="0">
                <a:solidFill>
                  <a:srgbClr val="060605"/>
                </a:solidFill>
                <a:cs typeface="Calibri"/>
              </a:rPr>
              <a:t>s</a:t>
            </a:r>
            <a:r>
              <a:rPr spc="-10" dirty="0">
                <a:solidFill>
                  <a:srgbClr val="060605"/>
                </a:solidFill>
                <a:cs typeface="Calibri"/>
              </a:rPr>
              <a:t>a</a:t>
            </a:r>
            <a:r>
              <a:rPr spc="-50" dirty="0">
                <a:solidFill>
                  <a:srgbClr val="060605"/>
                </a:solidFill>
                <a:cs typeface="Calibri"/>
              </a:rPr>
              <a:t>f</a:t>
            </a:r>
            <a:r>
              <a:rPr spc="-20" dirty="0">
                <a:solidFill>
                  <a:srgbClr val="060605"/>
                </a:solidFill>
                <a:cs typeface="Calibri"/>
              </a:rPr>
              <a:t>e</a:t>
            </a:r>
            <a:r>
              <a:rPr spc="-15" dirty="0">
                <a:solidFill>
                  <a:srgbClr val="060605"/>
                </a:solidFill>
                <a:cs typeface="Calibri"/>
              </a:rPr>
              <a:t>t</a:t>
            </a:r>
            <a:r>
              <a:rPr spc="-10" dirty="0">
                <a:solidFill>
                  <a:srgbClr val="060605"/>
                </a:solidFill>
                <a:cs typeface="Calibri"/>
              </a:rPr>
              <a:t>y</a:t>
            </a:r>
            <a:r>
              <a:rPr dirty="0">
                <a:solidFill>
                  <a:srgbClr val="060605"/>
                </a:solidFill>
                <a:cs typeface="Calibri"/>
              </a:rPr>
              <a:t> d</a:t>
            </a:r>
            <a:r>
              <a:rPr spc="-10" dirty="0">
                <a:solidFill>
                  <a:srgbClr val="060605"/>
                </a:solidFill>
                <a:cs typeface="Calibri"/>
              </a:rPr>
              <a:t>a</a:t>
            </a:r>
            <a:r>
              <a:rPr spc="-40" dirty="0">
                <a:solidFill>
                  <a:srgbClr val="060605"/>
                </a:solidFill>
                <a:cs typeface="Calibri"/>
              </a:rPr>
              <a:t>t</a:t>
            </a:r>
            <a:r>
              <a:rPr dirty="0">
                <a:solidFill>
                  <a:srgbClr val="060605"/>
                </a:solidFill>
                <a:cs typeface="Calibri"/>
              </a:rPr>
              <a:t>a f</a:t>
            </a:r>
            <a:r>
              <a:rPr spc="-40" dirty="0">
                <a:solidFill>
                  <a:srgbClr val="060605"/>
                </a:solidFill>
                <a:cs typeface="Calibri"/>
              </a:rPr>
              <a:t>r</a:t>
            </a:r>
            <a:r>
              <a:rPr spc="-5" dirty="0">
                <a:solidFill>
                  <a:srgbClr val="060605"/>
                </a:solidFill>
                <a:cs typeface="Calibri"/>
              </a:rPr>
              <a:t>o</a:t>
            </a:r>
            <a:r>
              <a:rPr spc="-15" dirty="0">
                <a:solidFill>
                  <a:srgbClr val="060605"/>
                </a:solidFill>
                <a:cs typeface="Calibri"/>
              </a:rPr>
              <a:t>m</a:t>
            </a:r>
            <a:r>
              <a:rPr dirty="0">
                <a:solidFill>
                  <a:srgbClr val="060605"/>
                </a:solidFill>
                <a:cs typeface="Calibri"/>
              </a:rPr>
              <a:t> </a:t>
            </a:r>
            <a:r>
              <a:rPr spc="-5" dirty="0">
                <a:solidFill>
                  <a:srgbClr val="060605"/>
                </a:solidFill>
                <a:cs typeface="Calibri"/>
              </a:rPr>
              <a:t>o</a:t>
            </a:r>
            <a:r>
              <a:rPr dirty="0">
                <a:solidFill>
                  <a:srgbClr val="060605"/>
                </a:solidFill>
                <a:cs typeface="Calibri"/>
              </a:rPr>
              <a:t>n</a:t>
            </a:r>
            <a:r>
              <a:rPr spc="-20" dirty="0">
                <a:solidFill>
                  <a:srgbClr val="060605"/>
                </a:solidFill>
                <a:cs typeface="Calibri"/>
              </a:rPr>
              <a:t>g</a:t>
            </a:r>
            <a:r>
              <a:rPr spc="-5" dirty="0">
                <a:solidFill>
                  <a:srgbClr val="060605"/>
                </a:solidFill>
                <a:cs typeface="Calibri"/>
              </a:rPr>
              <a:t>oi</a:t>
            </a:r>
            <a:r>
              <a:rPr dirty="0">
                <a:solidFill>
                  <a:srgbClr val="060605"/>
                </a:solidFill>
                <a:cs typeface="Calibri"/>
              </a:rPr>
              <a:t>n</a:t>
            </a:r>
            <a:r>
              <a:rPr spc="-10" dirty="0">
                <a:solidFill>
                  <a:srgbClr val="060605"/>
                </a:solidFill>
                <a:cs typeface="Calibri"/>
              </a:rPr>
              <a:t>g</a:t>
            </a:r>
            <a:r>
              <a:rPr spc="15" dirty="0">
                <a:solidFill>
                  <a:srgbClr val="060605"/>
                </a:solidFill>
                <a:cs typeface="Calibri"/>
              </a:rPr>
              <a:t> </a:t>
            </a:r>
            <a:r>
              <a:rPr spc="-20" dirty="0">
                <a:solidFill>
                  <a:srgbClr val="060605"/>
                </a:solidFill>
                <a:cs typeface="Calibri"/>
              </a:rPr>
              <a:t>s</a:t>
            </a:r>
            <a:r>
              <a:rPr spc="-15" dirty="0">
                <a:solidFill>
                  <a:srgbClr val="060605"/>
                </a:solidFill>
                <a:cs typeface="Calibri"/>
              </a:rPr>
              <a:t>t</a:t>
            </a:r>
            <a:r>
              <a:rPr dirty="0">
                <a:solidFill>
                  <a:srgbClr val="060605"/>
                </a:solidFill>
                <a:cs typeface="Calibri"/>
              </a:rPr>
              <a:t>ud</a:t>
            </a:r>
            <a:r>
              <a:rPr spc="-5" dirty="0">
                <a:solidFill>
                  <a:srgbClr val="060605"/>
                </a:solidFill>
                <a:cs typeface="Calibri"/>
              </a:rPr>
              <a:t>i</a:t>
            </a:r>
            <a:r>
              <a:rPr spc="-10" dirty="0">
                <a:solidFill>
                  <a:srgbClr val="060605"/>
                </a:solidFill>
                <a:cs typeface="Calibri"/>
              </a:rPr>
              <a:t>e</a:t>
            </a:r>
            <a:r>
              <a:rPr dirty="0">
                <a:solidFill>
                  <a:srgbClr val="060605"/>
                </a:solidFill>
                <a:cs typeface="Calibri"/>
              </a:rPr>
              <a:t>s</a:t>
            </a:r>
            <a:r>
              <a:rPr spc="5" dirty="0">
                <a:solidFill>
                  <a:srgbClr val="060605"/>
                </a:solidFill>
                <a:cs typeface="Calibri"/>
              </a:rPr>
              <a:t> </a:t>
            </a:r>
            <a:r>
              <a:rPr dirty="0">
                <a:solidFill>
                  <a:srgbClr val="060605"/>
                </a:solidFill>
                <a:cs typeface="Calibri"/>
              </a:rPr>
              <a:t>us</a:t>
            </a:r>
            <a:r>
              <a:rPr spc="-10" dirty="0">
                <a:solidFill>
                  <a:srgbClr val="060605"/>
                </a:solidFill>
                <a:cs typeface="Calibri"/>
              </a:rPr>
              <a:t>i</a:t>
            </a:r>
            <a:r>
              <a:rPr dirty="0">
                <a:solidFill>
                  <a:srgbClr val="060605"/>
                </a:solidFill>
                <a:cs typeface="Calibri"/>
              </a:rPr>
              <a:t>n</a:t>
            </a:r>
            <a:r>
              <a:rPr spc="-10" dirty="0">
                <a:solidFill>
                  <a:srgbClr val="060605"/>
                </a:solidFill>
                <a:cs typeface="Calibri"/>
              </a:rPr>
              <a:t>g</a:t>
            </a:r>
            <a:r>
              <a:rPr spc="5" dirty="0">
                <a:solidFill>
                  <a:srgbClr val="060605"/>
                </a:solidFill>
                <a:cs typeface="Calibri"/>
              </a:rPr>
              <a:t> </a:t>
            </a:r>
            <a:r>
              <a:rPr dirty="0">
                <a:solidFill>
                  <a:srgbClr val="060605"/>
                </a:solidFill>
                <a:cs typeface="Calibri"/>
              </a:rPr>
              <a:t>h</a:t>
            </a:r>
            <a:r>
              <a:rPr spc="-5" dirty="0">
                <a:solidFill>
                  <a:srgbClr val="060605"/>
                </a:solidFill>
                <a:cs typeface="Calibri"/>
              </a:rPr>
              <a:t>i</a:t>
            </a:r>
            <a:r>
              <a:rPr spc="-20" dirty="0">
                <a:solidFill>
                  <a:srgbClr val="060605"/>
                </a:solidFill>
                <a:cs typeface="Calibri"/>
              </a:rPr>
              <a:t>s</a:t>
            </a:r>
            <a:r>
              <a:rPr spc="-25" dirty="0">
                <a:solidFill>
                  <a:srgbClr val="060605"/>
                </a:solidFill>
                <a:cs typeface="Calibri"/>
              </a:rPr>
              <a:t>t</a:t>
            </a:r>
            <a:r>
              <a:rPr spc="-5" dirty="0">
                <a:solidFill>
                  <a:srgbClr val="060605"/>
                </a:solidFill>
                <a:cs typeface="Calibri"/>
              </a:rPr>
              <a:t>o</a:t>
            </a:r>
            <a:r>
              <a:rPr spc="-15" dirty="0">
                <a:solidFill>
                  <a:srgbClr val="060605"/>
                </a:solidFill>
                <a:cs typeface="Calibri"/>
              </a:rPr>
              <a:t>r</a:t>
            </a:r>
            <a:r>
              <a:rPr spc="-5" dirty="0">
                <a:solidFill>
                  <a:srgbClr val="060605"/>
                </a:solidFill>
                <a:cs typeface="Calibri"/>
              </a:rPr>
              <a:t>i</a:t>
            </a:r>
            <a:r>
              <a:rPr spc="-30" dirty="0">
                <a:solidFill>
                  <a:srgbClr val="060605"/>
                </a:solidFill>
                <a:cs typeface="Calibri"/>
              </a:rPr>
              <a:t>c</a:t>
            </a:r>
            <a:r>
              <a:rPr dirty="0">
                <a:solidFill>
                  <a:srgbClr val="060605"/>
                </a:solidFill>
                <a:cs typeface="Calibri"/>
              </a:rPr>
              <a:t>al</a:t>
            </a:r>
            <a:r>
              <a:rPr spc="20" dirty="0">
                <a:solidFill>
                  <a:srgbClr val="060605"/>
                </a:solidFill>
                <a:cs typeface="Calibri"/>
              </a:rPr>
              <a:t> </a:t>
            </a:r>
            <a:r>
              <a:rPr spc="-20" dirty="0">
                <a:solidFill>
                  <a:srgbClr val="060605"/>
                </a:solidFill>
                <a:cs typeface="Calibri"/>
              </a:rPr>
              <a:t>ev</a:t>
            </a:r>
            <a:r>
              <a:rPr spc="-10" dirty="0">
                <a:solidFill>
                  <a:srgbClr val="060605"/>
                </a:solidFill>
                <a:cs typeface="Calibri"/>
              </a:rPr>
              <a:t>ent</a:t>
            </a:r>
            <a:r>
              <a:rPr spc="-15" dirty="0">
                <a:solidFill>
                  <a:srgbClr val="060605"/>
                </a:solidFill>
                <a:cs typeface="Calibri"/>
              </a:rPr>
              <a:t> </a:t>
            </a:r>
            <a:r>
              <a:rPr spc="-50" dirty="0">
                <a:solidFill>
                  <a:srgbClr val="060605"/>
                </a:solidFill>
                <a:cs typeface="Calibri"/>
              </a:rPr>
              <a:t>r</a:t>
            </a:r>
            <a:r>
              <a:rPr spc="-25" dirty="0">
                <a:solidFill>
                  <a:srgbClr val="060605"/>
                </a:solidFill>
                <a:cs typeface="Calibri"/>
              </a:rPr>
              <a:t>a</a:t>
            </a:r>
            <a:r>
              <a:rPr spc="-40" dirty="0">
                <a:solidFill>
                  <a:srgbClr val="060605"/>
                </a:solidFill>
                <a:cs typeface="Calibri"/>
              </a:rPr>
              <a:t>t</a:t>
            </a:r>
            <a:r>
              <a:rPr spc="-10" dirty="0">
                <a:solidFill>
                  <a:srgbClr val="060605"/>
                </a:solidFill>
                <a:cs typeface="Calibri"/>
              </a:rPr>
              <a:t>e</a:t>
            </a:r>
            <a:r>
              <a:rPr dirty="0">
                <a:solidFill>
                  <a:srgbClr val="060605"/>
                </a:solidFill>
                <a:cs typeface="Calibri"/>
              </a:rPr>
              <a:t>s</a:t>
            </a:r>
            <a:endParaRPr dirty="0">
              <a:solidFill>
                <a:prstClr val="black"/>
              </a:solidFill>
              <a:cs typeface="Calibri"/>
            </a:endParaRPr>
          </a:p>
        </p:txBody>
      </p:sp>
      <p:sp>
        <p:nvSpPr>
          <p:cNvPr id="54" name="object 54"/>
          <p:cNvSpPr txBox="1"/>
          <p:nvPr/>
        </p:nvSpPr>
        <p:spPr>
          <a:xfrm>
            <a:off x="3397059" y="2894548"/>
            <a:ext cx="4017234" cy="276999"/>
          </a:xfrm>
          <a:prstGeom prst="rect">
            <a:avLst/>
          </a:prstGeom>
        </p:spPr>
        <p:txBody>
          <a:bodyPr vert="horz" wrap="square" lIns="0" tIns="0" rIns="0" bIns="0" rtlCol="0">
            <a:spAutoFit/>
          </a:bodyPr>
          <a:lstStyle/>
          <a:p>
            <a:pPr marL="12700" defTabSz="914400"/>
            <a:r>
              <a:rPr dirty="0">
                <a:solidFill>
                  <a:srgbClr val="060605"/>
                </a:solidFill>
                <a:cs typeface="Calibri"/>
              </a:rPr>
              <a:t>C</a:t>
            </a:r>
            <a:r>
              <a:rPr spc="-5" dirty="0">
                <a:solidFill>
                  <a:srgbClr val="060605"/>
                </a:solidFill>
                <a:cs typeface="Calibri"/>
              </a:rPr>
              <a:t>o</a:t>
            </a:r>
            <a:r>
              <a:rPr spc="-10" dirty="0">
                <a:solidFill>
                  <a:srgbClr val="060605"/>
                </a:solidFill>
                <a:cs typeface="Calibri"/>
              </a:rPr>
              <a:t>n</a:t>
            </a:r>
            <a:r>
              <a:rPr spc="-15" dirty="0">
                <a:solidFill>
                  <a:srgbClr val="060605"/>
                </a:solidFill>
                <a:cs typeface="Calibri"/>
              </a:rPr>
              <a:t>t</a:t>
            </a:r>
            <a:r>
              <a:rPr spc="-5" dirty="0">
                <a:solidFill>
                  <a:srgbClr val="060605"/>
                </a:solidFill>
                <a:cs typeface="Calibri"/>
              </a:rPr>
              <a:t>i</a:t>
            </a:r>
            <a:r>
              <a:rPr dirty="0">
                <a:solidFill>
                  <a:srgbClr val="060605"/>
                </a:solidFill>
                <a:cs typeface="Calibri"/>
              </a:rPr>
              <a:t>nu</a:t>
            </a:r>
            <a:r>
              <a:rPr spc="-5" dirty="0">
                <a:solidFill>
                  <a:srgbClr val="060605"/>
                </a:solidFill>
                <a:cs typeface="Calibri"/>
              </a:rPr>
              <a:t>o</a:t>
            </a:r>
            <a:r>
              <a:rPr dirty="0">
                <a:solidFill>
                  <a:srgbClr val="060605"/>
                </a:solidFill>
                <a:cs typeface="Calibri"/>
              </a:rPr>
              <a:t>us</a:t>
            </a:r>
            <a:r>
              <a:rPr spc="15" dirty="0">
                <a:solidFill>
                  <a:srgbClr val="060605"/>
                </a:solidFill>
                <a:cs typeface="Calibri"/>
              </a:rPr>
              <a:t> </a:t>
            </a:r>
            <a:r>
              <a:rPr spc="-5" dirty="0">
                <a:solidFill>
                  <a:srgbClr val="060605"/>
                </a:solidFill>
                <a:cs typeface="Calibri"/>
              </a:rPr>
              <a:t>O</a:t>
            </a:r>
            <a:r>
              <a:rPr dirty="0">
                <a:solidFill>
                  <a:srgbClr val="060605"/>
                </a:solidFill>
                <a:cs typeface="Calibri"/>
              </a:rPr>
              <a:t>n</a:t>
            </a:r>
            <a:r>
              <a:rPr spc="-20" dirty="0">
                <a:solidFill>
                  <a:srgbClr val="060605"/>
                </a:solidFill>
                <a:cs typeface="Calibri"/>
              </a:rPr>
              <a:t>g</a:t>
            </a:r>
            <a:r>
              <a:rPr spc="-5" dirty="0">
                <a:solidFill>
                  <a:srgbClr val="060605"/>
                </a:solidFill>
                <a:cs typeface="Calibri"/>
              </a:rPr>
              <a:t>oi</a:t>
            </a:r>
            <a:r>
              <a:rPr dirty="0">
                <a:solidFill>
                  <a:srgbClr val="060605"/>
                </a:solidFill>
                <a:cs typeface="Calibri"/>
              </a:rPr>
              <a:t>n</a:t>
            </a:r>
            <a:r>
              <a:rPr spc="-10" dirty="0">
                <a:solidFill>
                  <a:srgbClr val="060605"/>
                </a:solidFill>
                <a:cs typeface="Calibri"/>
              </a:rPr>
              <a:t>g</a:t>
            </a:r>
            <a:r>
              <a:rPr spc="15" dirty="0">
                <a:solidFill>
                  <a:srgbClr val="060605"/>
                </a:solidFill>
                <a:cs typeface="Calibri"/>
              </a:rPr>
              <a:t> </a:t>
            </a:r>
            <a:r>
              <a:rPr spc="-25" dirty="0">
                <a:solidFill>
                  <a:srgbClr val="060605"/>
                </a:solidFill>
                <a:cs typeface="Calibri"/>
              </a:rPr>
              <a:t>M</a:t>
            </a:r>
            <a:r>
              <a:rPr spc="-5" dirty="0">
                <a:solidFill>
                  <a:srgbClr val="060605"/>
                </a:solidFill>
                <a:cs typeface="Calibri"/>
              </a:rPr>
              <a:t>o</a:t>
            </a:r>
            <a:r>
              <a:rPr dirty="0">
                <a:solidFill>
                  <a:srgbClr val="060605"/>
                </a:solidFill>
                <a:cs typeface="Calibri"/>
              </a:rPr>
              <a:t>n</a:t>
            </a:r>
            <a:r>
              <a:rPr spc="-5" dirty="0">
                <a:solidFill>
                  <a:srgbClr val="060605"/>
                </a:solidFill>
                <a:cs typeface="Calibri"/>
              </a:rPr>
              <a:t>i</a:t>
            </a:r>
            <a:r>
              <a:rPr spc="-25" dirty="0">
                <a:solidFill>
                  <a:srgbClr val="060605"/>
                </a:solidFill>
                <a:cs typeface="Calibri"/>
              </a:rPr>
              <a:t>t</a:t>
            </a:r>
            <a:r>
              <a:rPr spc="-5" dirty="0">
                <a:solidFill>
                  <a:srgbClr val="060605"/>
                </a:solidFill>
                <a:cs typeface="Calibri"/>
              </a:rPr>
              <a:t>o</a:t>
            </a:r>
            <a:r>
              <a:rPr spc="-15" dirty="0">
                <a:solidFill>
                  <a:srgbClr val="060605"/>
                </a:solidFill>
                <a:cs typeface="Calibri"/>
              </a:rPr>
              <a:t>r</a:t>
            </a:r>
            <a:r>
              <a:rPr spc="-5" dirty="0">
                <a:solidFill>
                  <a:srgbClr val="060605"/>
                </a:solidFill>
                <a:cs typeface="Calibri"/>
              </a:rPr>
              <a:t>i</a:t>
            </a:r>
            <a:r>
              <a:rPr dirty="0">
                <a:solidFill>
                  <a:srgbClr val="060605"/>
                </a:solidFill>
                <a:cs typeface="Calibri"/>
              </a:rPr>
              <a:t>n</a:t>
            </a:r>
            <a:r>
              <a:rPr spc="-10" dirty="0">
                <a:solidFill>
                  <a:srgbClr val="060605"/>
                </a:solidFill>
                <a:cs typeface="Calibri"/>
              </a:rPr>
              <a:t>g</a:t>
            </a:r>
            <a:endParaRPr>
              <a:solidFill>
                <a:prstClr val="black"/>
              </a:solidFill>
              <a:cs typeface="Calibri"/>
            </a:endParaRPr>
          </a:p>
        </p:txBody>
      </p:sp>
      <p:sp>
        <p:nvSpPr>
          <p:cNvPr id="55" name="object 55"/>
          <p:cNvSpPr txBox="1"/>
          <p:nvPr/>
        </p:nvSpPr>
        <p:spPr>
          <a:xfrm>
            <a:off x="3355312" y="4201399"/>
            <a:ext cx="4879762" cy="587340"/>
          </a:xfrm>
          <a:prstGeom prst="rect">
            <a:avLst/>
          </a:prstGeom>
        </p:spPr>
        <p:txBody>
          <a:bodyPr vert="horz" wrap="square" lIns="0" tIns="0" rIns="0" bIns="0" rtlCol="0">
            <a:spAutoFit/>
          </a:bodyPr>
          <a:lstStyle/>
          <a:p>
            <a:pPr marL="12700" defTabSz="914400"/>
            <a:r>
              <a:rPr dirty="0">
                <a:solidFill>
                  <a:srgbClr val="060605"/>
                </a:solidFill>
                <a:cs typeface="Calibri"/>
              </a:rPr>
              <a:t>Ad </a:t>
            </a:r>
            <a:r>
              <a:rPr spc="-10" dirty="0">
                <a:solidFill>
                  <a:srgbClr val="060605"/>
                </a:solidFill>
                <a:cs typeface="Calibri"/>
              </a:rPr>
              <a:t>H</a:t>
            </a:r>
            <a:r>
              <a:rPr spc="-5" dirty="0">
                <a:solidFill>
                  <a:srgbClr val="060605"/>
                </a:solidFill>
                <a:cs typeface="Calibri"/>
              </a:rPr>
              <a:t>o</a:t>
            </a:r>
            <a:r>
              <a:rPr spc="-10" dirty="0">
                <a:solidFill>
                  <a:srgbClr val="060605"/>
                </a:solidFill>
                <a:cs typeface="Calibri"/>
              </a:rPr>
              <a:t>c</a:t>
            </a:r>
            <a:r>
              <a:rPr spc="20" dirty="0">
                <a:solidFill>
                  <a:srgbClr val="060605"/>
                </a:solidFill>
                <a:cs typeface="Calibri"/>
              </a:rPr>
              <a:t> </a:t>
            </a:r>
            <a:r>
              <a:rPr spc="-5" dirty="0">
                <a:solidFill>
                  <a:srgbClr val="060605"/>
                </a:solidFill>
                <a:cs typeface="Calibri"/>
              </a:rPr>
              <a:t>o</a:t>
            </a:r>
            <a:r>
              <a:rPr spc="-10" dirty="0">
                <a:solidFill>
                  <a:srgbClr val="060605"/>
                </a:solidFill>
                <a:cs typeface="Calibri"/>
              </a:rPr>
              <a:t>r</a:t>
            </a:r>
            <a:r>
              <a:rPr spc="-5" dirty="0">
                <a:solidFill>
                  <a:srgbClr val="060605"/>
                </a:solidFill>
                <a:cs typeface="Calibri"/>
              </a:rPr>
              <a:t> </a:t>
            </a:r>
            <a:r>
              <a:rPr spc="-10" dirty="0">
                <a:solidFill>
                  <a:srgbClr val="060605"/>
                </a:solidFill>
                <a:cs typeface="Calibri"/>
              </a:rPr>
              <a:t>at</a:t>
            </a:r>
            <a:r>
              <a:rPr spc="-5" dirty="0">
                <a:solidFill>
                  <a:srgbClr val="060605"/>
                </a:solidFill>
                <a:cs typeface="Calibri"/>
              </a:rPr>
              <a:t> </a:t>
            </a:r>
            <a:r>
              <a:rPr dirty="0">
                <a:solidFill>
                  <a:srgbClr val="060605"/>
                </a:solidFill>
                <a:cs typeface="Calibri"/>
              </a:rPr>
              <a:t>Sp</a:t>
            </a:r>
            <a:r>
              <a:rPr spc="-10" dirty="0">
                <a:solidFill>
                  <a:srgbClr val="060605"/>
                </a:solidFill>
                <a:cs typeface="Calibri"/>
              </a:rPr>
              <a:t>e</a:t>
            </a:r>
            <a:r>
              <a:rPr spc="-20" dirty="0">
                <a:solidFill>
                  <a:srgbClr val="060605"/>
                </a:solidFill>
                <a:cs typeface="Calibri"/>
              </a:rPr>
              <a:t>c</a:t>
            </a:r>
            <a:r>
              <a:rPr spc="-10" dirty="0">
                <a:solidFill>
                  <a:srgbClr val="060605"/>
                </a:solidFill>
                <a:cs typeface="Calibri"/>
              </a:rPr>
              <a:t>i</a:t>
            </a:r>
            <a:r>
              <a:rPr dirty="0">
                <a:solidFill>
                  <a:srgbClr val="060605"/>
                </a:solidFill>
                <a:cs typeface="Calibri"/>
              </a:rPr>
              <a:t>f</a:t>
            </a:r>
            <a:r>
              <a:rPr spc="-5" dirty="0">
                <a:solidFill>
                  <a:srgbClr val="060605"/>
                </a:solidFill>
                <a:cs typeface="Calibri"/>
              </a:rPr>
              <a:t>i</a:t>
            </a:r>
            <a:r>
              <a:rPr spc="-10" dirty="0">
                <a:solidFill>
                  <a:srgbClr val="060605"/>
                </a:solidFill>
                <a:cs typeface="Calibri"/>
              </a:rPr>
              <a:t>e</a:t>
            </a:r>
            <a:r>
              <a:rPr dirty="0">
                <a:solidFill>
                  <a:srgbClr val="060605"/>
                </a:solidFill>
                <a:cs typeface="Calibri"/>
              </a:rPr>
              <a:t>d</a:t>
            </a:r>
            <a:r>
              <a:rPr spc="25" dirty="0">
                <a:solidFill>
                  <a:srgbClr val="060605"/>
                </a:solidFill>
                <a:cs typeface="Calibri"/>
              </a:rPr>
              <a:t> </a:t>
            </a:r>
            <a:r>
              <a:rPr dirty="0">
                <a:solidFill>
                  <a:srgbClr val="060605"/>
                </a:solidFill>
                <a:cs typeface="Calibri"/>
              </a:rPr>
              <a:t>I</a:t>
            </a:r>
            <a:r>
              <a:rPr spc="-10" dirty="0">
                <a:solidFill>
                  <a:srgbClr val="060605"/>
                </a:solidFill>
                <a:cs typeface="Calibri"/>
              </a:rPr>
              <a:t>n</a:t>
            </a:r>
            <a:r>
              <a:rPr spc="-40" dirty="0">
                <a:solidFill>
                  <a:srgbClr val="060605"/>
                </a:solidFill>
                <a:cs typeface="Calibri"/>
              </a:rPr>
              <a:t>t</a:t>
            </a:r>
            <a:r>
              <a:rPr spc="-10" dirty="0">
                <a:solidFill>
                  <a:srgbClr val="060605"/>
                </a:solidFill>
                <a:cs typeface="Calibri"/>
              </a:rPr>
              <a:t>e</a:t>
            </a:r>
            <a:r>
              <a:rPr spc="-5" dirty="0">
                <a:solidFill>
                  <a:srgbClr val="060605"/>
                </a:solidFill>
                <a:cs typeface="Calibri"/>
              </a:rPr>
              <a:t>r</a:t>
            </a:r>
            <a:r>
              <a:rPr spc="-35" dirty="0">
                <a:solidFill>
                  <a:srgbClr val="060605"/>
                </a:solidFill>
                <a:cs typeface="Calibri"/>
              </a:rPr>
              <a:t>v</a:t>
            </a:r>
            <a:r>
              <a:rPr dirty="0">
                <a:solidFill>
                  <a:srgbClr val="060605"/>
                </a:solidFill>
                <a:cs typeface="Calibri"/>
              </a:rPr>
              <a:t>a</a:t>
            </a:r>
            <a:r>
              <a:rPr spc="-5" dirty="0">
                <a:solidFill>
                  <a:srgbClr val="060605"/>
                </a:solidFill>
                <a:cs typeface="Calibri"/>
              </a:rPr>
              <a:t>l</a:t>
            </a:r>
            <a:r>
              <a:rPr dirty="0">
                <a:solidFill>
                  <a:srgbClr val="060605"/>
                </a:solidFill>
                <a:cs typeface="Calibri"/>
              </a:rPr>
              <a:t>s</a:t>
            </a:r>
            <a:endParaRPr>
              <a:solidFill>
                <a:prstClr val="black"/>
              </a:solidFill>
              <a:cs typeface="Calibri"/>
            </a:endParaRPr>
          </a:p>
          <a:p>
            <a:pPr marL="2869565" marR="5080" indent="-146685" defTabSz="914400">
              <a:spcBef>
                <a:spcPts val="475"/>
              </a:spcBef>
            </a:pPr>
            <a:r>
              <a:rPr sz="1600" spc="-10" dirty="0">
                <a:solidFill>
                  <a:srgbClr val="060605"/>
                </a:solidFill>
                <a:cs typeface="Calibri"/>
              </a:rPr>
              <a:t>D</a:t>
            </a:r>
            <a:r>
              <a:rPr sz="1600" spc="-15" dirty="0">
                <a:solidFill>
                  <a:srgbClr val="060605"/>
                </a:solidFill>
                <a:cs typeface="Calibri"/>
              </a:rPr>
              <a:t>es</a:t>
            </a:r>
            <a:r>
              <a:rPr sz="1600" dirty="0">
                <a:solidFill>
                  <a:srgbClr val="060605"/>
                </a:solidFill>
                <a:cs typeface="Calibri"/>
              </a:rPr>
              <a:t>i</a:t>
            </a:r>
            <a:r>
              <a:rPr sz="1600" spc="-10" dirty="0">
                <a:solidFill>
                  <a:srgbClr val="060605"/>
                </a:solidFill>
                <a:cs typeface="Calibri"/>
              </a:rPr>
              <a:t>gn</a:t>
            </a:r>
            <a:r>
              <a:rPr sz="1600" spc="-20" dirty="0">
                <a:solidFill>
                  <a:srgbClr val="060605"/>
                </a:solidFill>
                <a:cs typeface="Calibri"/>
              </a:rPr>
              <a:t>at</a:t>
            </a:r>
            <a:r>
              <a:rPr sz="1600" spc="-15" dirty="0">
                <a:solidFill>
                  <a:srgbClr val="060605"/>
                </a:solidFill>
                <a:cs typeface="Calibri"/>
              </a:rPr>
              <a:t>e</a:t>
            </a:r>
            <a:r>
              <a:rPr sz="1600" spc="-10" dirty="0">
                <a:solidFill>
                  <a:srgbClr val="060605"/>
                </a:solidFill>
                <a:cs typeface="Calibri"/>
              </a:rPr>
              <a:t>d C</a:t>
            </a:r>
            <a:r>
              <a:rPr sz="1600" spc="-15" dirty="0">
                <a:solidFill>
                  <a:srgbClr val="060605"/>
                </a:solidFill>
                <a:cs typeface="Calibri"/>
              </a:rPr>
              <a:t>o</a:t>
            </a:r>
            <a:r>
              <a:rPr sz="1600" spc="-25" dirty="0">
                <a:solidFill>
                  <a:srgbClr val="060605"/>
                </a:solidFill>
                <a:cs typeface="Calibri"/>
              </a:rPr>
              <a:t>n</a:t>
            </a:r>
            <a:r>
              <a:rPr sz="1600" spc="-30" dirty="0">
                <a:solidFill>
                  <a:srgbClr val="060605"/>
                </a:solidFill>
                <a:cs typeface="Calibri"/>
              </a:rPr>
              <a:t>t</a:t>
            </a:r>
            <a:r>
              <a:rPr sz="1600" spc="-10" dirty="0">
                <a:solidFill>
                  <a:srgbClr val="060605"/>
                </a:solidFill>
                <a:cs typeface="Calibri"/>
              </a:rPr>
              <a:t>a</a:t>
            </a:r>
            <a:r>
              <a:rPr sz="1600" spc="-15" dirty="0">
                <a:solidFill>
                  <a:srgbClr val="060605"/>
                </a:solidFill>
                <a:cs typeface="Calibri"/>
              </a:rPr>
              <a:t>c</a:t>
            </a:r>
            <a:r>
              <a:rPr sz="1600" spc="-10" dirty="0">
                <a:solidFill>
                  <a:srgbClr val="060605"/>
                </a:solidFill>
                <a:cs typeface="Calibri"/>
              </a:rPr>
              <a:t>t</a:t>
            </a:r>
            <a:endParaRPr sz="1600">
              <a:solidFill>
                <a:prstClr val="black"/>
              </a:solidFill>
              <a:cs typeface="Calibri"/>
            </a:endParaRPr>
          </a:p>
        </p:txBody>
      </p:sp>
    </p:spTree>
    <p:extLst>
      <p:ext uri="{BB962C8B-B14F-4D97-AF65-F5344CB8AC3E}">
        <p14:creationId xmlns:p14="http://schemas.microsoft.com/office/powerpoint/2010/main" val="2594528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24246" y="1916857"/>
            <a:ext cx="9369271" cy="3902728"/>
            <a:chOff x="803567" y="2215277"/>
            <a:chExt cx="9369272" cy="3902728"/>
          </a:xfrm>
        </p:grpSpPr>
        <p:cxnSp>
          <p:nvCxnSpPr>
            <p:cNvPr id="30" name="Straight Connector 29"/>
            <p:cNvCxnSpPr/>
            <p:nvPr/>
          </p:nvCxnSpPr>
          <p:spPr>
            <a:xfrm flipV="1">
              <a:off x="4283489" y="5938187"/>
              <a:ext cx="5134139" cy="2044"/>
            </a:xfrm>
            <a:prstGeom prst="line">
              <a:avLst/>
            </a:prstGeom>
            <a:ln w="107950" cap="flat" cmpd="sng" algn="ctr">
              <a:solidFill>
                <a:schemeClr val="tx1">
                  <a:lumMod val="60000"/>
                  <a:lumOff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U-Turn Arrow 22"/>
            <p:cNvSpPr/>
            <p:nvPr/>
          </p:nvSpPr>
          <p:spPr>
            <a:xfrm rot="5400000" flipH="1">
              <a:off x="7872573" y="3691357"/>
              <a:ext cx="3776346" cy="824186"/>
            </a:xfrm>
            <a:prstGeom prst="uturnArrow">
              <a:avLst>
                <a:gd name="adj1" fmla="val 13138"/>
                <a:gd name="adj2" fmla="val 21322"/>
                <a:gd name="adj3" fmla="val 24580"/>
                <a:gd name="adj4" fmla="val 13405"/>
                <a:gd name="adj5" fmla="val 75000"/>
              </a:avLst>
            </a:prstGeom>
            <a:solidFill>
              <a:srgbClr val="7C8F9E"/>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pc="10" dirty="0" err="1">
                <a:ln>
                  <a:solidFill>
                    <a:srgbClr val="BFB8AF">
                      <a:lumMod val="50000"/>
                    </a:srgbClr>
                  </a:solidFill>
                </a:ln>
                <a:solidFill>
                  <a:srgbClr val="37424A"/>
                </a:solidFill>
              </a:endParaRPr>
            </a:p>
          </p:txBody>
        </p:sp>
        <p:sp>
          <p:nvSpPr>
            <p:cNvPr id="27" name="U-Turn Arrow 26"/>
            <p:cNvSpPr/>
            <p:nvPr/>
          </p:nvSpPr>
          <p:spPr>
            <a:xfrm rot="5400000" flipV="1">
              <a:off x="-672513" y="3817739"/>
              <a:ext cx="3776346" cy="824186"/>
            </a:xfrm>
            <a:prstGeom prst="uturnArrow">
              <a:avLst>
                <a:gd name="adj1" fmla="val 13138"/>
                <a:gd name="adj2" fmla="val 21322"/>
                <a:gd name="adj3" fmla="val 24580"/>
                <a:gd name="adj4" fmla="val 13405"/>
                <a:gd name="adj5" fmla="val 75000"/>
              </a:avLst>
            </a:prstGeom>
            <a:solidFill>
              <a:schemeClr val="tx1">
                <a:lumMod val="60000"/>
                <a:lumOff val="40000"/>
              </a:schemeClr>
            </a:solidFill>
            <a:ln w="635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pc="10" dirty="0" err="1">
                <a:ln>
                  <a:solidFill>
                    <a:srgbClr val="BFB8AF">
                      <a:lumMod val="50000"/>
                    </a:srgbClr>
                  </a:solidFill>
                </a:ln>
                <a:solidFill>
                  <a:srgbClr val="37424A"/>
                </a:solidFill>
              </a:endParaRPr>
            </a:p>
          </p:txBody>
        </p:sp>
        <p:cxnSp>
          <p:nvCxnSpPr>
            <p:cNvPr id="25" name="Straight Connector 24"/>
            <p:cNvCxnSpPr>
              <a:stCxn id="27" idx="4"/>
              <a:endCxn id="8" idx="2"/>
            </p:cNvCxnSpPr>
            <p:nvPr/>
          </p:nvCxnSpPr>
          <p:spPr>
            <a:xfrm flipV="1">
              <a:off x="1627753" y="2393756"/>
              <a:ext cx="5804027" cy="2044"/>
            </a:xfrm>
            <a:prstGeom prst="line">
              <a:avLst/>
            </a:prstGeom>
            <a:ln w="107950" cap="flat" cmpd="sng" algn="ctr">
              <a:solidFill>
                <a:schemeClr val="tx1">
                  <a:lumMod val="60000"/>
                  <a:lumOff val="4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29" name="Straight Arrow Connector 28"/>
          <p:cNvCxnSpPr/>
          <p:nvPr/>
        </p:nvCxnSpPr>
        <p:spPr>
          <a:xfrm flipV="1">
            <a:off x="3966054" y="2227947"/>
            <a:ext cx="3986406" cy="886758"/>
          </a:xfrm>
          <a:prstGeom prst="straightConnector1">
            <a:avLst/>
          </a:prstGeom>
          <a:ln w="101600" cap="flat" cmpd="sng" algn="ctr">
            <a:solidFill>
              <a:schemeClr val="tx1">
                <a:lumMod val="60000"/>
                <a:lumOff val="40000"/>
              </a:schemeClr>
            </a:solidFill>
            <a:prstDash val="solid"/>
            <a:round/>
            <a:headEnd type="none" w="med" len="med"/>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endCxn id="8" idx="3"/>
          </p:cNvCxnSpPr>
          <p:nvPr/>
        </p:nvCxnSpPr>
        <p:spPr>
          <a:xfrm flipV="1">
            <a:off x="6942834" y="2453573"/>
            <a:ext cx="1318362" cy="661132"/>
          </a:xfrm>
          <a:prstGeom prst="straightConnector1">
            <a:avLst/>
          </a:prstGeom>
          <a:ln w="101600" cap="flat" cmpd="sng" algn="ctr">
            <a:solidFill>
              <a:schemeClr val="tx1">
                <a:lumMod val="60000"/>
                <a:lumOff val="40000"/>
              </a:schemeClr>
            </a:solidFill>
            <a:prstDash val="solid"/>
            <a:round/>
            <a:headEnd type="none" w="med" len="med"/>
            <a:tailEnd type="triangle" w="med" len="sm"/>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8980773" y="2588673"/>
            <a:ext cx="0" cy="458482"/>
          </a:xfrm>
          <a:prstGeom prst="straightConnector1">
            <a:avLst/>
          </a:prstGeom>
          <a:ln w="101600" cap="flat" cmpd="sng" algn="ctr">
            <a:solidFill>
              <a:schemeClr val="tx1">
                <a:lumMod val="60000"/>
                <a:lumOff val="40000"/>
              </a:schemeClr>
            </a:solidFill>
            <a:prstDash val="solid"/>
            <a:round/>
            <a:headEnd type="none" w="med" len="med"/>
            <a:tailEnd type="triangle" w="med" len="sm"/>
          </a:ln>
          <a:effectLst/>
        </p:spPr>
        <p:style>
          <a:lnRef idx="2">
            <a:schemeClr val="accent1"/>
          </a:lnRef>
          <a:fillRef idx="0">
            <a:schemeClr val="accent1"/>
          </a:fillRef>
          <a:effectRef idx="1">
            <a:schemeClr val="accent1"/>
          </a:effectRef>
          <a:fontRef idx="minor">
            <a:schemeClr val="tx1"/>
          </a:fontRef>
        </p:style>
      </p:cxnSp>
      <p:sp>
        <p:nvSpPr>
          <p:cNvPr id="36866" name="Title 1"/>
          <p:cNvSpPr>
            <a:spLocks noGrp="1"/>
          </p:cNvSpPr>
          <p:nvPr>
            <p:ph type="title"/>
          </p:nvPr>
        </p:nvSpPr>
        <p:spPr/>
        <p:txBody>
          <a:bodyPr>
            <a:normAutofit fontScale="90000"/>
          </a:bodyPr>
          <a:lstStyle/>
          <a:p>
            <a:r>
              <a:rPr lang="en-US" altLang="en-US" dirty="0" smtClean="0"/>
              <a:t>Merck: Leveraging </a:t>
            </a:r>
            <a:r>
              <a:rPr lang="en-US" altLang="en-US" dirty="0"/>
              <a:t>the </a:t>
            </a:r>
            <a:r>
              <a:rPr lang="en-US" altLang="en-US" dirty="0" smtClean="0"/>
              <a:t>Scientific Expertise </a:t>
            </a:r>
            <a:r>
              <a:rPr lang="en-US" altLang="en-US" dirty="0"/>
              <a:t>and </a:t>
            </a:r>
            <a:r>
              <a:rPr lang="en-US" altLang="en-US" dirty="0" smtClean="0"/>
              <a:t>Medical Judgment </a:t>
            </a:r>
            <a:r>
              <a:rPr lang="en-US" altLang="en-US" dirty="0"/>
              <a:t>of the </a:t>
            </a:r>
            <a:r>
              <a:rPr lang="en-US" altLang="en-US" dirty="0" smtClean="0"/>
              <a:t>Multi-Disciplinary Risk Management Safety Team (RMST) </a:t>
            </a:r>
            <a:r>
              <a:rPr lang="en-US" altLang="en-US" dirty="0" smtClean="0">
                <a:solidFill>
                  <a:schemeClr val="tx1"/>
                </a:solidFill>
              </a:rPr>
              <a:t>in the Aggregate Safety Assessment Planning (AgSAP) Process</a:t>
            </a:r>
            <a:r>
              <a:rPr lang="en-US" altLang="en-US" dirty="0" smtClean="0"/>
              <a:t> </a:t>
            </a:r>
            <a:r>
              <a:rPr lang="en-US" altLang="en-US" dirty="0" smtClean="0">
                <a:solidFill>
                  <a:schemeClr val="accent4">
                    <a:lumMod val="75000"/>
                  </a:schemeClr>
                </a:solidFill>
              </a:rPr>
              <a:t>and</a:t>
            </a:r>
            <a:r>
              <a:rPr lang="en-US" altLang="en-US" dirty="0" smtClean="0"/>
              <a:t> </a:t>
            </a:r>
            <a:r>
              <a:rPr lang="en-US" altLang="en-US" dirty="0" smtClean="0">
                <a:solidFill>
                  <a:schemeClr val="accent4">
                    <a:lumMod val="75000"/>
                  </a:schemeClr>
                </a:solidFill>
              </a:rPr>
              <a:t>Ongoing Aggregate Safety Evaluations (OASE)</a:t>
            </a:r>
            <a:endParaRPr lang="en-US" altLang="en-US" dirty="0">
              <a:solidFill>
                <a:schemeClr val="accent4">
                  <a:lumMod val="75000"/>
                </a:schemeClr>
              </a:solidFill>
            </a:endParaRPr>
          </a:p>
        </p:txBody>
      </p:sp>
      <p:sp>
        <p:nvSpPr>
          <p:cNvPr id="36868" name="Slide Number Placeholder 24"/>
          <p:cNvSpPr>
            <a:spLocks noGrp="1"/>
          </p:cNvSpPr>
          <p:nvPr>
            <p:ph type="sldNum" sz="quarter" idx="12"/>
          </p:nvPr>
        </p:nvSpPr>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AB279AA-FEA3-4ADC-84B6-C36139088714}" type="slidenum">
              <a:rPr lang="ja-JP" altLang="en-US" smtClean="0">
                <a:solidFill>
                  <a:srgbClr val="37424A"/>
                </a:solidFill>
                <a:latin typeface="Arial Narrow"/>
                <a:cs typeface="Arial Narrow"/>
              </a:rPr>
              <a:pPr/>
              <a:t>18</a:t>
            </a:fld>
            <a:endParaRPr lang="ja-JP" altLang="en-US" dirty="0">
              <a:solidFill>
                <a:srgbClr val="37424A"/>
              </a:solidFill>
              <a:latin typeface="Arial Narrow"/>
              <a:cs typeface="Arial Narrow"/>
            </a:endParaRPr>
          </a:p>
        </p:txBody>
      </p:sp>
      <p:sp>
        <p:nvSpPr>
          <p:cNvPr id="6" name="Rectangle 7"/>
          <p:cNvSpPr>
            <a:spLocks noChangeArrowheads="1"/>
          </p:cNvSpPr>
          <p:nvPr/>
        </p:nvSpPr>
        <p:spPr bwMode="auto">
          <a:xfrm>
            <a:off x="78" y="-18466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srgbClr val="000000"/>
              </a:solidFill>
            </a:endParaRPr>
          </a:p>
        </p:txBody>
      </p:sp>
      <p:sp>
        <p:nvSpPr>
          <p:cNvPr id="9" name="TextBox 8"/>
          <p:cNvSpPr txBox="1"/>
          <p:nvPr/>
        </p:nvSpPr>
        <p:spPr>
          <a:xfrm>
            <a:off x="1952106" y="6081795"/>
            <a:ext cx="4990739" cy="307777"/>
          </a:xfrm>
          <a:prstGeom prst="rect">
            <a:avLst/>
          </a:prstGeom>
          <a:noFill/>
        </p:spPr>
        <p:txBody>
          <a:bodyPr wrap="square" lIns="0" rtlCol="0">
            <a:spAutoFit/>
          </a:bodyPr>
          <a:lstStyle/>
          <a:p>
            <a:pPr algn="ctr"/>
            <a:r>
              <a:rPr lang="en-US" sz="1400" dirty="0">
                <a:solidFill>
                  <a:srgbClr val="000000"/>
                </a:solidFill>
              </a:rPr>
              <a:t>DMC: Data Monitoring Committee; CSO: Chief Safety Officer</a:t>
            </a:r>
          </a:p>
        </p:txBody>
      </p:sp>
      <p:sp>
        <p:nvSpPr>
          <p:cNvPr id="8" name="Oval 7"/>
          <p:cNvSpPr/>
          <p:nvPr/>
        </p:nvSpPr>
        <p:spPr>
          <a:xfrm>
            <a:off x="7952523" y="1588712"/>
            <a:ext cx="2107754" cy="1013248"/>
          </a:xfrm>
          <a:prstGeom prst="ellipse">
            <a:avLst/>
          </a:prstGeom>
          <a:solidFill>
            <a:schemeClr val="accent1"/>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a:solidFill>
                  <a:prstClr val="white"/>
                </a:solidFill>
              </a:rPr>
              <a:t>RMST</a:t>
            </a:r>
          </a:p>
        </p:txBody>
      </p:sp>
      <p:sp>
        <p:nvSpPr>
          <p:cNvPr id="10" name="Rectangle 9"/>
          <p:cNvSpPr/>
          <p:nvPr/>
        </p:nvSpPr>
        <p:spPr>
          <a:xfrm>
            <a:off x="1992672" y="3031740"/>
            <a:ext cx="2202332" cy="925482"/>
          </a:xfrm>
          <a:prstGeom prst="rect">
            <a:avLst/>
          </a:prstGeom>
          <a:solidFill>
            <a:schemeClr val="accent4">
              <a:lumMod val="75000"/>
            </a:schemeClr>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a:solidFill>
                  <a:prstClr val="white"/>
                </a:solidFill>
              </a:rPr>
              <a:t>Blinded-OASE</a:t>
            </a:r>
          </a:p>
          <a:p>
            <a:pPr algn="ctr"/>
            <a:r>
              <a:rPr lang="en-US" spc="10" dirty="0">
                <a:solidFill>
                  <a:prstClr val="white"/>
                </a:solidFill>
              </a:rPr>
              <a:t>(ongoing studies)</a:t>
            </a:r>
          </a:p>
        </p:txBody>
      </p:sp>
      <p:sp>
        <p:nvSpPr>
          <p:cNvPr id="13" name="Rectangle 12"/>
          <p:cNvSpPr/>
          <p:nvPr/>
        </p:nvSpPr>
        <p:spPr>
          <a:xfrm>
            <a:off x="4931365" y="3031740"/>
            <a:ext cx="2202332" cy="925482"/>
          </a:xfrm>
          <a:prstGeom prst="rect">
            <a:avLst/>
          </a:prstGeom>
          <a:solidFill>
            <a:schemeClr val="accent4">
              <a:lumMod val="75000"/>
            </a:schemeClr>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err="1">
                <a:solidFill>
                  <a:prstClr val="white"/>
                </a:solidFill>
              </a:rPr>
              <a:t>Unblinded</a:t>
            </a:r>
            <a:r>
              <a:rPr lang="en-US" b="1" spc="10" dirty="0">
                <a:solidFill>
                  <a:prstClr val="white"/>
                </a:solidFill>
              </a:rPr>
              <a:t>-OASE</a:t>
            </a:r>
          </a:p>
          <a:p>
            <a:pPr algn="ctr"/>
            <a:r>
              <a:rPr lang="en-US" spc="10" dirty="0">
                <a:solidFill>
                  <a:prstClr val="white"/>
                </a:solidFill>
              </a:rPr>
              <a:t>(completed studies)</a:t>
            </a:r>
          </a:p>
        </p:txBody>
      </p:sp>
      <p:sp>
        <p:nvSpPr>
          <p:cNvPr id="14" name="Rectangle 13"/>
          <p:cNvSpPr/>
          <p:nvPr/>
        </p:nvSpPr>
        <p:spPr>
          <a:xfrm>
            <a:off x="7870057" y="3031740"/>
            <a:ext cx="2202332" cy="925482"/>
          </a:xfrm>
          <a:prstGeom prst="rect">
            <a:avLst/>
          </a:prstGeom>
          <a:solidFill>
            <a:schemeClr val="bg1">
              <a:lumMod val="65000"/>
            </a:schemeClr>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a:solidFill>
                  <a:srgbClr val="37424A"/>
                </a:solidFill>
              </a:rPr>
              <a:t>Other Data Sources</a:t>
            </a:r>
          </a:p>
        </p:txBody>
      </p:sp>
      <p:sp>
        <p:nvSpPr>
          <p:cNvPr id="16" name="Rectangle 15"/>
          <p:cNvSpPr/>
          <p:nvPr/>
        </p:nvSpPr>
        <p:spPr>
          <a:xfrm>
            <a:off x="1952265" y="5218044"/>
            <a:ext cx="4990504" cy="836060"/>
          </a:xfrm>
          <a:prstGeom prst="rect">
            <a:avLst/>
          </a:prstGeom>
          <a:solidFill>
            <a:schemeClr val="accent1"/>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a:solidFill>
                  <a:prstClr val="white"/>
                </a:solidFill>
              </a:rPr>
              <a:t>DMC or CSO</a:t>
            </a:r>
          </a:p>
          <a:p>
            <a:pPr algn="ctr"/>
            <a:r>
              <a:rPr lang="en-US" sz="1600" spc="10" dirty="0">
                <a:solidFill>
                  <a:prstClr val="white"/>
                </a:solidFill>
              </a:rPr>
              <a:t>(Any potential safety concerns identified by the RMST </a:t>
            </a:r>
            <a:br>
              <a:rPr lang="en-US" sz="1600" spc="10" dirty="0">
                <a:solidFill>
                  <a:prstClr val="white"/>
                </a:solidFill>
              </a:rPr>
            </a:br>
            <a:r>
              <a:rPr lang="en-US" sz="1600" spc="10" dirty="0">
                <a:solidFill>
                  <a:prstClr val="white"/>
                </a:solidFill>
              </a:rPr>
              <a:t>could be referred for an </a:t>
            </a:r>
            <a:r>
              <a:rPr lang="en-US" sz="1600" spc="10" dirty="0" err="1">
                <a:solidFill>
                  <a:prstClr val="white"/>
                </a:solidFill>
              </a:rPr>
              <a:t>unblinded</a:t>
            </a:r>
            <a:r>
              <a:rPr lang="en-US" sz="1600" spc="10" dirty="0">
                <a:solidFill>
                  <a:prstClr val="white"/>
                </a:solidFill>
              </a:rPr>
              <a:t> assessment)</a:t>
            </a:r>
          </a:p>
        </p:txBody>
      </p:sp>
      <p:sp>
        <p:nvSpPr>
          <p:cNvPr id="11" name="TextBox 10"/>
          <p:cNvSpPr txBox="1"/>
          <p:nvPr/>
        </p:nvSpPr>
        <p:spPr>
          <a:xfrm>
            <a:off x="3668803" y="4127686"/>
            <a:ext cx="3689087" cy="935641"/>
          </a:xfrm>
          <a:prstGeom prst="rect">
            <a:avLst/>
          </a:prstGeom>
          <a:noFill/>
        </p:spPr>
        <p:txBody>
          <a:bodyPr wrap="none" lIns="0" tIns="0" rIns="0" bIns="0" rtlCol="0" anchor="t" anchorCtr="0">
            <a:spAutoFit/>
          </a:bodyPr>
          <a:lstStyle/>
          <a:p>
            <a:pPr algn="ctr">
              <a:lnSpc>
                <a:spcPct val="95000"/>
              </a:lnSpc>
            </a:pPr>
            <a:r>
              <a:rPr lang="en-US" sz="3200" b="1" kern="600" spc="10" dirty="0" err="1">
                <a:solidFill>
                  <a:srgbClr val="37424A"/>
                </a:solidFill>
              </a:rPr>
              <a:t>AgSAP</a:t>
            </a:r>
            <a:r>
              <a:rPr lang="en-US" sz="3200" b="1" kern="600" spc="10" dirty="0">
                <a:solidFill>
                  <a:srgbClr val="37424A"/>
                </a:solidFill>
              </a:rPr>
              <a:t> Process Drives</a:t>
            </a:r>
          </a:p>
          <a:p>
            <a:pPr algn="ctr">
              <a:lnSpc>
                <a:spcPct val="95000"/>
              </a:lnSpc>
            </a:pPr>
            <a:r>
              <a:rPr lang="en-US" sz="3200" b="1" kern="600" spc="10" dirty="0">
                <a:solidFill>
                  <a:srgbClr val="37424A"/>
                </a:solidFill>
              </a:rPr>
              <a:t>t</a:t>
            </a:r>
            <a:r>
              <a:rPr lang="en-US" sz="3200" b="1" kern="600" spc="10" dirty="0" smtClean="0">
                <a:solidFill>
                  <a:srgbClr val="37424A"/>
                </a:solidFill>
              </a:rPr>
              <a:t>he </a:t>
            </a:r>
            <a:r>
              <a:rPr lang="en-US" sz="3200" b="1" kern="600" spc="10" dirty="0">
                <a:solidFill>
                  <a:srgbClr val="37424A"/>
                </a:solidFill>
              </a:rPr>
              <a:t>Overall Planning</a:t>
            </a:r>
          </a:p>
        </p:txBody>
      </p:sp>
      <p:sp>
        <p:nvSpPr>
          <p:cNvPr id="15" name="Rectangle 14"/>
          <p:cNvSpPr/>
          <p:nvPr/>
        </p:nvSpPr>
        <p:spPr>
          <a:xfrm>
            <a:off x="9451682" y="4383116"/>
            <a:ext cx="2387755" cy="743048"/>
          </a:xfrm>
          <a:prstGeom prst="rect">
            <a:avLst/>
          </a:prstGeom>
          <a:solidFill>
            <a:schemeClr val="accent1"/>
          </a:solidFill>
          <a:ln w="6350" cap="flat" cmpd="sng" algn="ctr">
            <a:noFill/>
            <a:prstDash val="solid"/>
            <a:round/>
            <a:headEnd type="none" w="med" len="med"/>
            <a:tailEnd type="none" w="med" len="med"/>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spc="10" dirty="0">
                <a:solidFill>
                  <a:prstClr val="white"/>
                </a:solidFill>
              </a:rPr>
              <a:t>Feedback to RMST</a:t>
            </a:r>
          </a:p>
          <a:p>
            <a:pPr algn="ctr"/>
            <a:r>
              <a:rPr lang="en-US" spc="10" dirty="0">
                <a:solidFill>
                  <a:prstClr val="white"/>
                </a:solidFill>
              </a:rPr>
              <a:t>(if action required)</a:t>
            </a:r>
          </a:p>
        </p:txBody>
      </p:sp>
    </p:spTree>
    <p:extLst>
      <p:ext uri="{BB962C8B-B14F-4D97-AF65-F5344CB8AC3E}">
        <p14:creationId xmlns:p14="http://schemas.microsoft.com/office/powerpoint/2010/main" val="2220062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t>The Spirit of the Final Rule</a:t>
            </a:r>
          </a:p>
          <a:p>
            <a:pPr lvl="1">
              <a:spcBef>
                <a:spcPts val="600"/>
              </a:spcBef>
            </a:pPr>
            <a:r>
              <a:rPr lang="en-US" sz="2000" dirty="0">
                <a:solidFill>
                  <a:schemeClr val="accent2">
                    <a:lumMod val="75000"/>
                  </a:schemeClr>
                </a:solidFill>
              </a:rPr>
              <a:t>Developmental Safety Management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pt-BR" sz="1900" dirty="0" smtClean="0">
                <a:solidFill>
                  <a:schemeClr val="accent2">
                    <a:lumMod val="75000"/>
                  </a:schemeClr>
                </a:solidFill>
              </a:rPr>
              <a:t>Lilly </a:t>
            </a:r>
            <a:r>
              <a:rPr lang="pt-BR" sz="1900" dirty="0">
                <a:solidFill>
                  <a:schemeClr val="accent2">
                    <a:lumMod val="75000"/>
                  </a:schemeClr>
                </a:solidFill>
              </a:rPr>
              <a:t>(Brenda Crowe, 2016 DIA PV)</a:t>
            </a:r>
          </a:p>
          <a:p>
            <a:pPr lvl="1">
              <a:spcBef>
                <a:spcPts val="600"/>
              </a:spcBef>
            </a:pPr>
            <a:r>
              <a:rPr lang="en-US" sz="2000" dirty="0">
                <a:solidFill>
                  <a:schemeClr val="accent2">
                    <a:lumMod val="75000"/>
                  </a:schemeClr>
                </a:solidFill>
              </a:rPr>
              <a:t>Aggregate Analysis by </a:t>
            </a:r>
            <a:r>
              <a:rPr lang="en-US" sz="2000" dirty="0" smtClean="0">
                <a:solidFill>
                  <a:schemeClr val="accent2">
                    <a:lumMod val="75000"/>
                  </a:schemeClr>
                </a:solidFill>
              </a:rPr>
              <a:t>Anticipated Event </a:t>
            </a:r>
            <a:r>
              <a:rPr lang="en-US" sz="2000" dirty="0">
                <a:solidFill>
                  <a:schemeClr val="accent2">
                    <a:lumMod val="75000"/>
                  </a:schemeClr>
                </a:solidFill>
              </a:rPr>
              <a:t>Analysis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en-US" sz="1900" dirty="0" smtClean="0">
                <a:solidFill>
                  <a:schemeClr val="accent2">
                    <a:lumMod val="75000"/>
                  </a:schemeClr>
                </a:solidFill>
              </a:rPr>
              <a:t>J&amp;J </a:t>
            </a:r>
            <a:r>
              <a:rPr lang="en-US" sz="1900" dirty="0">
                <a:solidFill>
                  <a:schemeClr val="accent2">
                    <a:lumMod val="75000"/>
                  </a:schemeClr>
                </a:solidFill>
              </a:rPr>
              <a:t>(Mac Gordon)</a:t>
            </a:r>
          </a:p>
          <a:p>
            <a:pPr lvl="1">
              <a:spcBef>
                <a:spcPts val="600"/>
              </a:spcBef>
            </a:pPr>
            <a:r>
              <a:rPr lang="en-US" sz="2000" dirty="0" smtClean="0">
                <a:solidFill>
                  <a:schemeClr val="accent2">
                    <a:lumMod val="75000"/>
                  </a:schemeClr>
                </a:solidFill>
              </a:rPr>
              <a:t>Blinded Ongoing Aggregate Safety Evaluation</a:t>
            </a:r>
          </a:p>
          <a:p>
            <a:pPr lvl="2">
              <a:spcBef>
                <a:spcPts val="600"/>
              </a:spcBef>
            </a:pPr>
            <a:r>
              <a:rPr lang="en-US" sz="1900" dirty="0" smtClean="0">
                <a:solidFill>
                  <a:schemeClr val="accent2">
                    <a:lumMod val="75000"/>
                  </a:schemeClr>
                </a:solidFill>
              </a:rPr>
              <a:t>AbbVie (Barbara Hendrickson, 2018 FDA Workshop; Brian Waterhouse, 2017 JSM)</a:t>
            </a:r>
          </a:p>
          <a:p>
            <a:pPr lvl="2">
              <a:spcBef>
                <a:spcPts val="600"/>
              </a:spcBef>
            </a:pPr>
            <a:r>
              <a:rPr lang="en-US" sz="1900" dirty="0" smtClean="0">
                <a:solidFill>
                  <a:schemeClr val="accent2">
                    <a:lumMod val="75000"/>
                  </a:schemeClr>
                </a:solidFill>
              </a:rPr>
              <a:t>Merck (Greg Ball)</a:t>
            </a:r>
          </a:p>
          <a:p>
            <a:pPr lvl="1">
              <a:spcBef>
                <a:spcPts val="600"/>
              </a:spcBef>
            </a:pPr>
            <a:r>
              <a:rPr lang="en-US" sz="2000" dirty="0"/>
              <a:t>Smaller Company </a:t>
            </a:r>
            <a:r>
              <a:rPr lang="en-US" sz="2000" dirty="0" smtClean="0"/>
              <a:t>Perspective</a:t>
            </a:r>
          </a:p>
          <a:p>
            <a:pPr lvl="2">
              <a:spcBef>
                <a:spcPts val="600"/>
              </a:spcBef>
            </a:pPr>
            <a:r>
              <a:rPr lang="en-US" sz="1900" dirty="0" smtClean="0"/>
              <a:t>Shionogi (Bruce Binkowitz)</a:t>
            </a:r>
            <a:endParaRPr lang="en-US" sz="1900" dirty="0"/>
          </a:p>
          <a:p>
            <a:pPr marL="228600" indent="-228600"/>
            <a:r>
              <a:rPr lang="en-US" dirty="0" smtClean="0">
                <a:solidFill>
                  <a:schemeClr val="accent2">
                    <a:lumMod val="75000"/>
                  </a:schemeClr>
                </a:solidFill>
              </a:rPr>
              <a:t>Summary</a:t>
            </a:r>
          </a:p>
          <a:p>
            <a:pPr marL="228600" indent="-228600"/>
            <a:r>
              <a:rPr lang="en-US" dirty="0" smtClean="0">
                <a:solidFill>
                  <a:schemeClr val="accent2">
                    <a:lumMod val="75000"/>
                  </a:schemeClr>
                </a:solidFill>
              </a:rPr>
              <a:t>Panel Session</a:t>
            </a:r>
            <a:endParaRPr lang="en-US" dirty="0">
              <a:solidFill>
                <a:schemeClr val="accent2">
                  <a:lumMod val="75000"/>
                </a:schemeClr>
              </a:solidFill>
            </a:endParaRPr>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p:cNvSpPr>
            <a:spLocks noGrp="1"/>
          </p:cNvSpPr>
          <p:nvPr>
            <p:ph type="title"/>
          </p:nvPr>
        </p:nvSpPr>
        <p:spPr/>
        <p:txBody>
          <a:bodyPr/>
          <a:lstStyle/>
          <a:p>
            <a:r>
              <a:rPr lang="en-US" dirty="0" smtClean="0"/>
              <a:t>Smaller Company Perspective</a:t>
            </a:r>
            <a:endParaRPr lang="en-US" dirty="0"/>
          </a:p>
        </p:txBody>
      </p:sp>
      <p:sp>
        <p:nvSpPr>
          <p:cNvPr id="5" name="Slide Number Placeholder 4"/>
          <p:cNvSpPr>
            <a:spLocks noGrp="1"/>
          </p:cNvSpPr>
          <p:nvPr>
            <p:ph type="sldNum" sz="quarter" idx="12"/>
          </p:nvPr>
        </p:nvSpPr>
        <p:spPr/>
        <p:txBody>
          <a:bodyPr/>
          <a:lstStyle/>
          <a:p>
            <a:fld id="{74D97F68-CC38-3C48-B083-3B4A1457065E}" type="slidenum">
              <a:rPr lang="en-US" smtClean="0"/>
              <a:pPr/>
              <a:t>20</a:t>
            </a:fld>
            <a:endParaRPr lang="en-US"/>
          </a:p>
        </p:txBody>
      </p:sp>
      <p:sp>
        <p:nvSpPr>
          <p:cNvPr id="2" name="Content Placeholder 1"/>
          <p:cNvSpPr>
            <a:spLocks noGrp="1"/>
          </p:cNvSpPr>
          <p:nvPr>
            <p:ph idx="1"/>
          </p:nvPr>
        </p:nvSpPr>
        <p:spPr>
          <a:xfrm>
            <a:off x="619384" y="1360713"/>
            <a:ext cx="10960636" cy="4432881"/>
          </a:xfrm>
        </p:spPr>
        <p:txBody>
          <a:bodyPr/>
          <a:lstStyle/>
          <a:p>
            <a:pPr marL="228600" lvl="1" indent="-228600">
              <a:spcBef>
                <a:spcPts val="1400"/>
              </a:spcBef>
            </a:pPr>
            <a:r>
              <a:rPr lang="en-US" sz="2400" dirty="0" smtClean="0"/>
              <a:t>The </a:t>
            </a:r>
            <a:r>
              <a:rPr lang="en-US" sz="2400" dirty="0"/>
              <a:t>DIA-ASA Interdisciplinary Safety </a:t>
            </a:r>
            <a:r>
              <a:rPr lang="en-US" sz="2400" dirty="0" smtClean="0"/>
              <a:t>Evaluation </a:t>
            </a:r>
            <a:r>
              <a:rPr lang="en-US" sz="2400" dirty="0" smtClean="0"/>
              <a:t>scientific </a:t>
            </a:r>
            <a:r>
              <a:rPr lang="en-US" sz="2400" dirty="0" smtClean="0"/>
              <a:t>working group has </a:t>
            </a:r>
            <a:r>
              <a:rPr lang="en-US" sz="2400" dirty="0"/>
              <a:t>an impressive list of contributors and </a:t>
            </a:r>
            <a:r>
              <a:rPr lang="en-US" sz="2400" dirty="0" smtClean="0"/>
              <a:t>is a </a:t>
            </a:r>
            <a:r>
              <a:rPr lang="en-US" sz="2400" dirty="0">
                <a:solidFill>
                  <a:schemeClr val="accent1"/>
                </a:solidFill>
              </a:rPr>
              <a:t>wonderful example of cross-company collaboration.</a:t>
            </a:r>
          </a:p>
          <a:p>
            <a:pPr marL="448056" lvl="2" indent="-228600">
              <a:spcBef>
                <a:spcPts val="600"/>
              </a:spcBef>
            </a:pPr>
            <a:r>
              <a:rPr lang="en-US" sz="2300" dirty="0"/>
              <a:t>It is also an excellent example </a:t>
            </a:r>
            <a:r>
              <a:rPr lang="en-US" sz="2300" dirty="0" smtClean="0"/>
              <a:t>of a </a:t>
            </a:r>
            <a:r>
              <a:rPr lang="en-US" sz="2300" dirty="0" smtClean="0">
                <a:solidFill>
                  <a:schemeClr val="accent4"/>
                </a:solidFill>
              </a:rPr>
              <a:t>heavy “big” </a:t>
            </a:r>
            <a:r>
              <a:rPr lang="en-US" sz="2300" dirty="0">
                <a:solidFill>
                  <a:schemeClr val="accent4"/>
                </a:solidFill>
              </a:rPr>
              <a:t>pharma </a:t>
            </a:r>
            <a:r>
              <a:rPr lang="en-US" sz="2300" dirty="0" smtClean="0">
                <a:solidFill>
                  <a:schemeClr val="accent4"/>
                </a:solidFill>
              </a:rPr>
              <a:t>representation.  </a:t>
            </a:r>
          </a:p>
          <a:p>
            <a:pPr marL="448056" lvl="2" indent="-228600">
              <a:spcBef>
                <a:spcPts val="600"/>
              </a:spcBef>
            </a:pPr>
            <a:r>
              <a:rPr lang="en-US" sz="2300" dirty="0" smtClean="0"/>
              <a:t>Was </a:t>
            </a:r>
            <a:r>
              <a:rPr lang="en-US" sz="2300" dirty="0"/>
              <a:t>this done purposefully?</a:t>
            </a:r>
          </a:p>
          <a:p>
            <a:pPr marL="448056" lvl="2" indent="-228600">
              <a:spcBef>
                <a:spcPts val="600"/>
              </a:spcBef>
            </a:pPr>
            <a:r>
              <a:rPr lang="en-US" dirty="0" smtClean="0"/>
              <a:t>I </a:t>
            </a:r>
            <a:r>
              <a:rPr lang="en-US" sz="2300" dirty="0"/>
              <a:t>ask because </a:t>
            </a:r>
            <a:r>
              <a:rPr lang="en-US" sz="2300" dirty="0" smtClean="0"/>
              <a:t>in this </a:t>
            </a:r>
            <a:r>
              <a:rPr lang="en-US" sz="2300" dirty="0"/>
              <a:t>case </a:t>
            </a:r>
            <a:r>
              <a:rPr lang="en-US" sz="2300" dirty="0" smtClean="0"/>
              <a:t>it is </a:t>
            </a:r>
            <a:r>
              <a:rPr lang="en-US" sz="2300" dirty="0"/>
              <a:t>likely appropriate since the guidelines we are discussing in this section </a:t>
            </a:r>
            <a:r>
              <a:rPr lang="en-US" sz="2300" dirty="0">
                <a:solidFill>
                  <a:schemeClr val="accent4"/>
                </a:solidFill>
              </a:rPr>
              <a:t>apply to large groups of trials </a:t>
            </a:r>
            <a:r>
              <a:rPr lang="en-US" sz="2300" dirty="0"/>
              <a:t>that are not often capable of being funded by small pharma.</a:t>
            </a:r>
          </a:p>
          <a:p>
            <a:pPr marL="228600" lvl="1" indent="-228600">
              <a:spcBef>
                <a:spcPts val="1400"/>
              </a:spcBef>
            </a:pPr>
            <a:r>
              <a:rPr lang="en-US" sz="2400" dirty="0"/>
              <a:t>The entire paradigm assumes there are </a:t>
            </a:r>
            <a:r>
              <a:rPr lang="en-US" sz="2400" dirty="0">
                <a:solidFill>
                  <a:schemeClr val="accent1"/>
                </a:solidFill>
              </a:rPr>
              <a:t>multiple studies </a:t>
            </a:r>
            <a:r>
              <a:rPr lang="en-US" sz="2400" dirty="0"/>
              <a:t>in a chronological order, or at least simultaneous studies with </a:t>
            </a:r>
            <a:r>
              <a:rPr lang="en-US" sz="2400" dirty="0">
                <a:solidFill>
                  <a:schemeClr val="accent1"/>
                </a:solidFill>
              </a:rPr>
              <a:t>enough sample size to drive signal detection.</a:t>
            </a:r>
          </a:p>
          <a:p>
            <a:pPr marL="448056" lvl="2" indent="-228600">
              <a:spcBef>
                <a:spcPts val="600"/>
              </a:spcBef>
            </a:pPr>
            <a:r>
              <a:rPr lang="en-US" sz="2300" dirty="0">
                <a:solidFill>
                  <a:schemeClr val="accent4"/>
                </a:solidFill>
              </a:rPr>
              <a:t>A smaller program, </a:t>
            </a:r>
            <a:r>
              <a:rPr lang="en-US" sz="2300" dirty="0"/>
              <a:t>perhaps in a rare disease, or in a smaller target population, may have </a:t>
            </a:r>
            <a:r>
              <a:rPr lang="en-US" sz="2300" dirty="0">
                <a:solidFill>
                  <a:schemeClr val="accent4"/>
                </a:solidFill>
              </a:rPr>
              <a:t>a single phase 2 and single phase 3 trial.</a:t>
            </a:r>
            <a:r>
              <a:rPr lang="en-US" sz="2300" dirty="0"/>
              <a:t>  This happens in infectious disease, for example.   </a:t>
            </a:r>
          </a:p>
          <a:p>
            <a:pPr marL="448056" lvl="2" indent="-228600">
              <a:spcBef>
                <a:spcPts val="600"/>
              </a:spcBef>
            </a:pPr>
            <a:r>
              <a:rPr lang="en-US" sz="2300" dirty="0" smtClean="0"/>
              <a:t>Smaller is understood by agencies </a:t>
            </a:r>
            <a:r>
              <a:rPr lang="en-US" sz="2300" dirty="0"/>
              <a:t>around the world </a:t>
            </a:r>
            <a:r>
              <a:rPr lang="en-US" sz="2300" dirty="0" smtClean="0"/>
              <a:t>who are grateful </a:t>
            </a:r>
            <a:r>
              <a:rPr lang="en-US" sz="2300" dirty="0"/>
              <a:t>to get </a:t>
            </a:r>
            <a:r>
              <a:rPr lang="en-US" sz="2300" dirty="0" smtClean="0"/>
              <a:t>any </a:t>
            </a:r>
            <a:r>
              <a:rPr lang="en-US" sz="2300" dirty="0"/>
              <a:t>information contributed to the science to increase the armamentarium in that TA</a:t>
            </a:r>
            <a:r>
              <a:rPr lang="en-US" sz="2300" dirty="0" smtClean="0"/>
              <a:t>.</a:t>
            </a:r>
            <a:endParaRPr lang="en-US" sz="2300" dirty="0"/>
          </a:p>
        </p:txBody>
      </p:sp>
    </p:spTree>
    <p:extLst>
      <p:ext uri="{BB962C8B-B14F-4D97-AF65-F5344CB8AC3E}">
        <p14:creationId xmlns:p14="http://schemas.microsoft.com/office/powerpoint/2010/main" val="2463237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p:cNvSpPr>
            <a:spLocks noGrp="1"/>
          </p:cNvSpPr>
          <p:nvPr>
            <p:ph type="title"/>
          </p:nvPr>
        </p:nvSpPr>
        <p:spPr/>
        <p:txBody>
          <a:bodyPr/>
          <a:lstStyle/>
          <a:p>
            <a:r>
              <a:rPr lang="en-US" dirty="0"/>
              <a:t>Smaller Company Perspective</a:t>
            </a:r>
          </a:p>
        </p:txBody>
      </p:sp>
      <p:sp>
        <p:nvSpPr>
          <p:cNvPr id="5" name="Slide Number Placeholder 4"/>
          <p:cNvSpPr>
            <a:spLocks noGrp="1"/>
          </p:cNvSpPr>
          <p:nvPr>
            <p:ph type="sldNum" sz="quarter" idx="12"/>
          </p:nvPr>
        </p:nvSpPr>
        <p:spPr/>
        <p:txBody>
          <a:bodyPr/>
          <a:lstStyle/>
          <a:p>
            <a:fld id="{74D97F68-CC38-3C48-B083-3B4A1457065E}" type="slidenum">
              <a:rPr lang="en-US" smtClean="0"/>
              <a:pPr/>
              <a:t>21</a:t>
            </a:fld>
            <a:endParaRPr lang="en-US"/>
          </a:p>
        </p:txBody>
      </p:sp>
      <p:sp>
        <p:nvSpPr>
          <p:cNvPr id="2" name="Content Placeholder 1"/>
          <p:cNvSpPr>
            <a:spLocks noGrp="1"/>
          </p:cNvSpPr>
          <p:nvPr>
            <p:ph idx="1"/>
          </p:nvPr>
        </p:nvSpPr>
        <p:spPr>
          <a:xfrm>
            <a:off x="618589" y="1371600"/>
            <a:ext cx="10960636" cy="4597440"/>
          </a:xfrm>
        </p:spPr>
        <p:txBody>
          <a:bodyPr/>
          <a:lstStyle/>
          <a:p>
            <a:pPr marL="0" lvl="1" indent="0">
              <a:spcBef>
                <a:spcPts val="1400"/>
              </a:spcBef>
              <a:buNone/>
            </a:pPr>
            <a:r>
              <a:rPr lang="en-US" sz="2400" dirty="0"/>
              <a:t>So the paradigm is not likely to </a:t>
            </a:r>
            <a:r>
              <a:rPr lang="en-US" sz="2400" dirty="0" smtClean="0"/>
              <a:t>apply</a:t>
            </a:r>
            <a:r>
              <a:rPr lang="en-US" sz="2400" dirty="0"/>
              <a:t> </a:t>
            </a:r>
            <a:r>
              <a:rPr lang="en-US" sz="2400" dirty="0" smtClean="0"/>
              <a:t>to small programs.</a:t>
            </a:r>
          </a:p>
          <a:p>
            <a:pPr marL="228600" lvl="1" indent="-228600">
              <a:spcBef>
                <a:spcPts val="1400"/>
              </a:spcBef>
            </a:pPr>
            <a:r>
              <a:rPr lang="en-US" sz="2400" dirty="0" smtClean="0"/>
              <a:t>BUT, the thinking still applies </a:t>
            </a:r>
            <a:r>
              <a:rPr lang="en-US" sz="2400" dirty="0"/>
              <a:t>for monitoring the studies, including as per ICH E6 R2, but integration across multiple studies can't happen without multiple studies.</a:t>
            </a:r>
          </a:p>
          <a:p>
            <a:pPr marL="228600" lvl="1" indent="-228600">
              <a:spcBef>
                <a:spcPts val="1400"/>
              </a:spcBef>
            </a:pPr>
            <a:r>
              <a:rPr lang="en-US" sz="2400" u="sng" dirty="0" smtClean="0">
                <a:solidFill>
                  <a:schemeClr val="accent1"/>
                </a:solidFill>
              </a:rPr>
              <a:t>FDA's preferred approach</a:t>
            </a:r>
            <a:r>
              <a:rPr lang="en-US" sz="2400" dirty="0" smtClean="0">
                <a:solidFill>
                  <a:schemeClr val="accent1"/>
                </a:solidFill>
              </a:rPr>
              <a:t> </a:t>
            </a:r>
            <a:r>
              <a:rPr lang="en-US" sz="2400" dirty="0"/>
              <a:t>is likely covered in a small program, especially for a potentially life threatening disease, because </a:t>
            </a:r>
            <a:r>
              <a:rPr lang="en-US" sz="2400" dirty="0">
                <a:solidFill>
                  <a:schemeClr val="accent4"/>
                </a:solidFill>
              </a:rPr>
              <a:t>there will be </a:t>
            </a:r>
            <a:r>
              <a:rPr lang="en-US" sz="2400" dirty="0" smtClean="0">
                <a:solidFill>
                  <a:schemeClr val="accent4"/>
                </a:solidFill>
              </a:rPr>
              <a:t>DMC </a:t>
            </a:r>
            <a:r>
              <a:rPr lang="en-US" sz="2400" dirty="0">
                <a:solidFill>
                  <a:schemeClr val="accent4"/>
                </a:solidFill>
              </a:rPr>
              <a:t>on the single phase 3 trial, and the </a:t>
            </a:r>
            <a:r>
              <a:rPr lang="en-US" sz="2400" dirty="0" smtClean="0">
                <a:solidFill>
                  <a:schemeClr val="accent4"/>
                </a:solidFill>
              </a:rPr>
              <a:t>DMC </a:t>
            </a:r>
            <a:r>
              <a:rPr lang="en-US" sz="2400" dirty="0">
                <a:solidFill>
                  <a:schemeClr val="accent4"/>
                </a:solidFill>
              </a:rPr>
              <a:t>will be </a:t>
            </a:r>
            <a:r>
              <a:rPr lang="en-US" sz="2400" dirty="0" smtClean="0">
                <a:solidFill>
                  <a:schemeClr val="accent4"/>
                </a:solidFill>
              </a:rPr>
              <a:t>familiar </a:t>
            </a:r>
            <a:r>
              <a:rPr lang="en-US" sz="2400" dirty="0">
                <a:solidFill>
                  <a:schemeClr val="accent4"/>
                </a:solidFill>
              </a:rPr>
              <a:t>with the phase 2 </a:t>
            </a:r>
            <a:r>
              <a:rPr lang="en-US" sz="2400" dirty="0" smtClean="0">
                <a:solidFill>
                  <a:schemeClr val="accent4"/>
                </a:solidFill>
              </a:rPr>
              <a:t>results.  </a:t>
            </a:r>
            <a:r>
              <a:rPr lang="en-US" sz="2400" dirty="0" smtClean="0"/>
              <a:t>So </a:t>
            </a:r>
            <a:r>
              <a:rPr lang="en-US" sz="2400" dirty="0"/>
              <a:t>no SAC needed.  Again, the thinking applies but the execution is for much larger programs</a:t>
            </a:r>
            <a:r>
              <a:rPr lang="en-US" sz="2400" dirty="0" smtClean="0"/>
              <a:t>.  If no DMC, then beyond GCP, the numbers don’t lend themselves to this paradigm.  But program level DMCs bring their own challenges.</a:t>
            </a:r>
            <a:endParaRPr lang="en-US" sz="2400" dirty="0"/>
          </a:p>
          <a:p>
            <a:pPr marL="228600" lvl="1" indent="-228600">
              <a:spcBef>
                <a:spcPts val="1400"/>
              </a:spcBef>
            </a:pPr>
            <a:r>
              <a:rPr lang="en-US" sz="2400" u="sng" dirty="0" smtClean="0">
                <a:solidFill>
                  <a:schemeClr val="accent1"/>
                </a:solidFill>
              </a:rPr>
              <a:t>The alternative approach</a:t>
            </a:r>
            <a:r>
              <a:rPr lang="en-US" sz="2400" dirty="0" smtClean="0">
                <a:solidFill>
                  <a:schemeClr val="accent1"/>
                </a:solidFill>
              </a:rPr>
              <a:t> </a:t>
            </a:r>
            <a:r>
              <a:rPr lang="en-US" sz="2400" dirty="0" smtClean="0"/>
              <a:t>is </a:t>
            </a:r>
            <a:r>
              <a:rPr lang="en-US" sz="2400" dirty="0" smtClean="0">
                <a:solidFill>
                  <a:schemeClr val="accent4"/>
                </a:solidFill>
              </a:rPr>
              <a:t>unlikely </a:t>
            </a:r>
            <a:r>
              <a:rPr lang="en-US" sz="2400" dirty="0">
                <a:solidFill>
                  <a:schemeClr val="accent4"/>
                </a:solidFill>
              </a:rPr>
              <a:t>to have a </a:t>
            </a:r>
            <a:r>
              <a:rPr lang="en-US" sz="2400" dirty="0" smtClean="0">
                <a:solidFill>
                  <a:schemeClr val="accent4"/>
                </a:solidFill>
              </a:rPr>
              <a:t>sufficient </a:t>
            </a:r>
            <a:r>
              <a:rPr lang="en-US" sz="2400" dirty="0">
                <a:solidFill>
                  <a:schemeClr val="accent4"/>
                </a:solidFill>
              </a:rPr>
              <a:t>sample size </a:t>
            </a:r>
            <a:r>
              <a:rPr lang="en-US" sz="2400" dirty="0"/>
              <a:t>to give </a:t>
            </a:r>
            <a:r>
              <a:rPr lang="en-US" sz="2400" dirty="0" smtClean="0"/>
              <a:t>rules for signal detection </a:t>
            </a:r>
            <a:r>
              <a:rPr lang="en-US" sz="2400" dirty="0"/>
              <a:t>with reasonable </a:t>
            </a:r>
            <a:r>
              <a:rPr lang="en-US" sz="2400" dirty="0" smtClean="0"/>
              <a:t>precision, even after an additional post-marketing trial.</a:t>
            </a:r>
          </a:p>
        </p:txBody>
      </p:sp>
    </p:spTree>
    <p:extLst>
      <p:ext uri="{BB962C8B-B14F-4D97-AF65-F5344CB8AC3E}">
        <p14:creationId xmlns:p14="http://schemas.microsoft.com/office/powerpoint/2010/main" val="31604402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solidFill>
                  <a:schemeClr val="accent2">
                    <a:lumMod val="75000"/>
                  </a:schemeClr>
                </a:solidFill>
              </a:rPr>
              <a:t>The Spirit of the Final Rule</a:t>
            </a:r>
          </a:p>
          <a:p>
            <a:pPr lvl="1">
              <a:spcBef>
                <a:spcPts val="600"/>
              </a:spcBef>
            </a:pPr>
            <a:r>
              <a:rPr lang="en-US" sz="2000" dirty="0">
                <a:solidFill>
                  <a:schemeClr val="accent2">
                    <a:lumMod val="75000"/>
                  </a:schemeClr>
                </a:solidFill>
              </a:rPr>
              <a:t>Developmental Safety Management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pt-BR" sz="1900" dirty="0" smtClean="0">
                <a:solidFill>
                  <a:schemeClr val="accent2">
                    <a:lumMod val="75000"/>
                  </a:schemeClr>
                </a:solidFill>
              </a:rPr>
              <a:t>Lilly </a:t>
            </a:r>
            <a:r>
              <a:rPr lang="pt-BR" sz="1900" dirty="0">
                <a:solidFill>
                  <a:schemeClr val="accent2">
                    <a:lumMod val="75000"/>
                  </a:schemeClr>
                </a:solidFill>
              </a:rPr>
              <a:t>(Brenda Crowe, 2016 DIA PV)</a:t>
            </a:r>
          </a:p>
          <a:p>
            <a:pPr lvl="1">
              <a:spcBef>
                <a:spcPts val="600"/>
              </a:spcBef>
            </a:pPr>
            <a:r>
              <a:rPr lang="en-US" sz="2000" dirty="0">
                <a:solidFill>
                  <a:schemeClr val="accent2">
                    <a:lumMod val="75000"/>
                  </a:schemeClr>
                </a:solidFill>
              </a:rPr>
              <a:t>Aggregate Analysis by </a:t>
            </a:r>
            <a:r>
              <a:rPr lang="en-US" sz="2000" dirty="0" smtClean="0">
                <a:solidFill>
                  <a:schemeClr val="accent2">
                    <a:lumMod val="75000"/>
                  </a:schemeClr>
                </a:solidFill>
              </a:rPr>
              <a:t>Anticipated Event </a:t>
            </a:r>
            <a:r>
              <a:rPr lang="en-US" sz="2000" dirty="0">
                <a:solidFill>
                  <a:schemeClr val="accent2">
                    <a:lumMod val="75000"/>
                  </a:schemeClr>
                </a:solidFill>
              </a:rPr>
              <a:t>Analysis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en-US" sz="1900" dirty="0" smtClean="0">
                <a:solidFill>
                  <a:schemeClr val="accent2">
                    <a:lumMod val="75000"/>
                  </a:schemeClr>
                </a:solidFill>
              </a:rPr>
              <a:t>J&amp;J </a:t>
            </a:r>
            <a:r>
              <a:rPr lang="en-US" sz="1900" dirty="0">
                <a:solidFill>
                  <a:schemeClr val="accent2">
                    <a:lumMod val="75000"/>
                  </a:schemeClr>
                </a:solidFill>
              </a:rPr>
              <a:t>(Mac Gordon)</a:t>
            </a:r>
          </a:p>
          <a:p>
            <a:pPr lvl="1">
              <a:spcBef>
                <a:spcPts val="600"/>
              </a:spcBef>
            </a:pPr>
            <a:r>
              <a:rPr lang="en-US" sz="2000" dirty="0" smtClean="0">
                <a:solidFill>
                  <a:schemeClr val="accent2">
                    <a:lumMod val="75000"/>
                  </a:schemeClr>
                </a:solidFill>
              </a:rPr>
              <a:t>Blinded Ongoing Aggregate Safety Evaluation</a:t>
            </a:r>
          </a:p>
          <a:p>
            <a:pPr lvl="2">
              <a:spcBef>
                <a:spcPts val="600"/>
              </a:spcBef>
            </a:pPr>
            <a:r>
              <a:rPr lang="en-US" sz="1900" dirty="0" smtClean="0">
                <a:solidFill>
                  <a:schemeClr val="accent2">
                    <a:lumMod val="75000"/>
                  </a:schemeClr>
                </a:solidFill>
              </a:rPr>
              <a:t>AbbVie (Barbara Hendrickson, 2018 FDA Workshop; Brian Waterhouse, 2017 JSM)</a:t>
            </a:r>
          </a:p>
          <a:p>
            <a:pPr lvl="2">
              <a:spcBef>
                <a:spcPts val="600"/>
              </a:spcBef>
            </a:pPr>
            <a:r>
              <a:rPr lang="en-US" sz="1900" dirty="0" smtClean="0">
                <a:solidFill>
                  <a:schemeClr val="accent2">
                    <a:lumMod val="75000"/>
                  </a:schemeClr>
                </a:solidFill>
              </a:rPr>
              <a:t>Merck (Greg Ball)</a:t>
            </a:r>
          </a:p>
          <a:p>
            <a:pPr lvl="1">
              <a:spcBef>
                <a:spcPts val="600"/>
              </a:spcBef>
            </a:pPr>
            <a:r>
              <a:rPr lang="en-US" sz="2000" dirty="0">
                <a:solidFill>
                  <a:schemeClr val="accent2">
                    <a:lumMod val="75000"/>
                  </a:schemeClr>
                </a:solidFill>
              </a:rPr>
              <a:t>Smaller Company </a:t>
            </a:r>
            <a:r>
              <a:rPr lang="en-US" sz="2000" dirty="0" smtClean="0">
                <a:solidFill>
                  <a:schemeClr val="accent2">
                    <a:lumMod val="75000"/>
                  </a:schemeClr>
                </a:solidFill>
              </a:rPr>
              <a:t>Perspective</a:t>
            </a:r>
          </a:p>
          <a:p>
            <a:pPr lvl="2">
              <a:spcBef>
                <a:spcPts val="600"/>
              </a:spcBef>
            </a:pPr>
            <a:r>
              <a:rPr lang="en-US" sz="1900" dirty="0" smtClean="0">
                <a:solidFill>
                  <a:schemeClr val="accent2">
                    <a:lumMod val="75000"/>
                  </a:schemeClr>
                </a:solidFill>
              </a:rPr>
              <a:t>Shionogi (Bruce Binkowitz)</a:t>
            </a:r>
            <a:endParaRPr lang="en-US" sz="1900" dirty="0">
              <a:solidFill>
                <a:schemeClr val="accent2">
                  <a:lumMod val="75000"/>
                </a:schemeClr>
              </a:solidFill>
            </a:endParaRPr>
          </a:p>
          <a:p>
            <a:pPr marL="228600" indent="-228600"/>
            <a:r>
              <a:rPr lang="en-US" dirty="0" smtClean="0"/>
              <a:t>Summary</a:t>
            </a:r>
          </a:p>
          <a:p>
            <a:pPr marL="228600" indent="-228600"/>
            <a:r>
              <a:rPr lang="en-US" dirty="0" smtClean="0">
                <a:solidFill>
                  <a:schemeClr val="accent2">
                    <a:lumMod val="75000"/>
                  </a:schemeClr>
                </a:solidFill>
              </a:rPr>
              <a:t>Panel Session</a:t>
            </a:r>
            <a:endParaRPr lang="en-US" dirty="0">
              <a:solidFill>
                <a:schemeClr val="accent2">
                  <a:lumMod val="75000"/>
                </a:schemeClr>
              </a:solidFill>
            </a:endParaRPr>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Interdisciplinary Aggregate Assessments for IND Safety Reporting</a:t>
            </a:r>
          </a:p>
        </p:txBody>
      </p:sp>
      <p:sp>
        <p:nvSpPr>
          <p:cNvPr id="6" name="Content Placeholder 5"/>
          <p:cNvSpPr>
            <a:spLocks noGrp="1"/>
          </p:cNvSpPr>
          <p:nvPr>
            <p:ph idx="1"/>
          </p:nvPr>
        </p:nvSpPr>
        <p:spPr>
          <a:xfrm>
            <a:off x="619448" y="1621971"/>
            <a:ext cx="9632981" cy="4521661"/>
          </a:xfrm>
        </p:spPr>
        <p:txBody>
          <a:bodyPr/>
          <a:lstStyle/>
          <a:p>
            <a:pPr marL="228600" lvl="1" indent="-228600">
              <a:spcBef>
                <a:spcPts val="1400"/>
              </a:spcBef>
            </a:pPr>
            <a:r>
              <a:rPr lang="en-US" sz="2400" dirty="0"/>
              <a:t>Safety monitoring during clinical development requires a </a:t>
            </a:r>
            <a:r>
              <a:rPr lang="en-US" sz="2400" dirty="0">
                <a:solidFill>
                  <a:schemeClr val="accent1"/>
                </a:solidFill>
              </a:rPr>
              <a:t>partnership between clinical and statistical scientists</a:t>
            </a:r>
          </a:p>
          <a:p>
            <a:pPr marL="448056" lvl="2" indent="-228600">
              <a:spcBef>
                <a:spcPts val="600"/>
              </a:spcBef>
            </a:pPr>
            <a:r>
              <a:rPr lang="en-US" sz="2300" dirty="0"/>
              <a:t>A thorough </a:t>
            </a:r>
            <a:r>
              <a:rPr lang="en-US" sz="2300" dirty="0">
                <a:solidFill>
                  <a:srgbClr val="F68D2E"/>
                </a:solidFill>
              </a:rPr>
              <a:t>understanding of existing safety data, </a:t>
            </a:r>
            <a:r>
              <a:rPr lang="en-US" sz="2300" dirty="0"/>
              <a:t>the target population and relevant sub-populations, and risk factors for particular </a:t>
            </a:r>
            <a:r>
              <a:rPr lang="en-US" sz="2300" dirty="0" smtClean="0"/>
              <a:t>Adverse Events (AEs)</a:t>
            </a:r>
            <a:endParaRPr lang="en-US" sz="2300" dirty="0"/>
          </a:p>
          <a:p>
            <a:pPr marL="448056" lvl="2" indent="-228600">
              <a:spcBef>
                <a:spcPts val="600"/>
              </a:spcBef>
              <a:buClr>
                <a:schemeClr val="tx1"/>
              </a:buClr>
            </a:pPr>
            <a:r>
              <a:rPr lang="en-US" sz="2300" dirty="0">
                <a:solidFill>
                  <a:srgbClr val="F68D2E"/>
                </a:solidFill>
              </a:rPr>
              <a:t>A meta-analytic review </a:t>
            </a:r>
            <a:r>
              <a:rPr lang="en-US" sz="2300" dirty="0"/>
              <a:t>should routinely be part of the process in order to more readily detect differences in </a:t>
            </a:r>
            <a:r>
              <a:rPr lang="en-US" sz="2300" dirty="0" smtClean="0"/>
              <a:t>Adverse Drug Reaction (ADR) </a:t>
            </a:r>
            <a:r>
              <a:rPr lang="en-US" sz="2300" dirty="0"/>
              <a:t>rates</a:t>
            </a:r>
          </a:p>
          <a:p>
            <a:pPr marL="228600" lvl="1" indent="-228600">
              <a:spcBef>
                <a:spcPts val="1400"/>
              </a:spcBef>
              <a:buClr>
                <a:schemeClr val="tx1"/>
              </a:buClr>
            </a:pPr>
            <a:r>
              <a:rPr lang="en-US" sz="2400" dirty="0"/>
              <a:t>A special challenge in ongoing aggregate evaluation of safety data is applying </a:t>
            </a:r>
            <a:r>
              <a:rPr lang="en-US" sz="2400" dirty="0">
                <a:solidFill>
                  <a:schemeClr val="accent1"/>
                </a:solidFill>
              </a:rPr>
              <a:t>appropriate statistical techniques with a safety mindset</a:t>
            </a:r>
          </a:p>
          <a:p>
            <a:pPr marL="448056" lvl="2" indent="-228600">
              <a:spcBef>
                <a:spcPts val="600"/>
              </a:spcBef>
              <a:buClr>
                <a:schemeClr val="tx1"/>
              </a:buClr>
            </a:pPr>
            <a:r>
              <a:rPr lang="en-US" sz="2300" dirty="0">
                <a:solidFill>
                  <a:srgbClr val="F68D2E"/>
                </a:solidFill>
              </a:rPr>
              <a:t>Medical judgment and decision-making within a quantitative framework</a:t>
            </a:r>
          </a:p>
          <a:p>
            <a:pPr marL="448056" lvl="2" indent="-228600">
              <a:spcBef>
                <a:spcPts val="600"/>
              </a:spcBef>
            </a:pPr>
            <a:r>
              <a:rPr lang="en-US" sz="2300" dirty="0"/>
              <a:t>As opposed to strict statistical inference (testing and confirming)</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23</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92772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Interdisciplinary Aggregate Assessments for IND Safety Reporting</a:t>
            </a:r>
          </a:p>
        </p:txBody>
      </p:sp>
      <p:sp>
        <p:nvSpPr>
          <p:cNvPr id="6" name="Content Placeholder 5"/>
          <p:cNvSpPr>
            <a:spLocks noGrp="1"/>
          </p:cNvSpPr>
          <p:nvPr>
            <p:ph idx="1"/>
          </p:nvPr>
        </p:nvSpPr>
        <p:spPr>
          <a:xfrm>
            <a:off x="619448" y="1611086"/>
            <a:ext cx="9632981" cy="4532546"/>
          </a:xfrm>
        </p:spPr>
        <p:txBody>
          <a:bodyPr/>
          <a:lstStyle/>
          <a:p>
            <a:pPr marL="228600" lvl="1" indent="-228600">
              <a:spcBef>
                <a:spcPts val="1400"/>
              </a:spcBef>
            </a:pPr>
            <a:r>
              <a:rPr lang="en-US" sz="2400" dirty="0"/>
              <a:t>FDA is calling for </a:t>
            </a:r>
          </a:p>
          <a:p>
            <a:pPr marL="448056" lvl="2" indent="-228600">
              <a:spcBef>
                <a:spcPts val="600"/>
              </a:spcBef>
            </a:pPr>
            <a:r>
              <a:rPr lang="en-US" sz="2300" dirty="0">
                <a:solidFill>
                  <a:schemeClr val="accent1"/>
                </a:solidFill>
              </a:rPr>
              <a:t>A multidisciplinary approach</a:t>
            </a:r>
          </a:p>
          <a:p>
            <a:pPr marL="448056" lvl="2" indent="-228600">
              <a:spcBef>
                <a:spcPts val="600"/>
              </a:spcBef>
            </a:pPr>
            <a:r>
              <a:rPr lang="en-US" sz="2300" dirty="0">
                <a:solidFill>
                  <a:schemeClr val="accent4">
                    <a:lumMod val="75000"/>
                  </a:schemeClr>
                </a:solidFill>
              </a:rPr>
              <a:t>Frameworks around aggregate review </a:t>
            </a:r>
            <a:r>
              <a:rPr lang="en-US" sz="2300" dirty="0"/>
              <a:t>and level of evidence (not statistical decision rules)</a:t>
            </a:r>
          </a:p>
          <a:p>
            <a:pPr marL="448056" lvl="2" indent="-228600">
              <a:spcBef>
                <a:spcPts val="600"/>
              </a:spcBef>
            </a:pPr>
            <a:r>
              <a:rPr lang="en-US" sz="2300" dirty="0"/>
              <a:t>Assessments that are product specific and </a:t>
            </a:r>
            <a:r>
              <a:rPr lang="en-US" sz="2300" dirty="0">
                <a:solidFill>
                  <a:schemeClr val="accent4">
                    <a:lumMod val="75000"/>
                  </a:schemeClr>
                </a:solidFill>
              </a:rPr>
              <a:t>decisions that are driven by medical </a:t>
            </a:r>
            <a:r>
              <a:rPr lang="en-US" sz="2300" dirty="0" smtClean="0">
                <a:solidFill>
                  <a:schemeClr val="accent4">
                    <a:lumMod val="75000"/>
                  </a:schemeClr>
                </a:solidFill>
              </a:rPr>
              <a:t>judgment</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24</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224061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619459" y="1143000"/>
            <a:ext cx="10045443" cy="5000626"/>
          </a:xfrm>
        </p:spPr>
        <p:txBody>
          <a:bodyPr/>
          <a:lstStyle/>
          <a:p>
            <a:pPr marL="228600" indent="-228600"/>
            <a:r>
              <a:rPr lang="en-US" dirty="0">
                <a:solidFill>
                  <a:schemeClr val="accent2">
                    <a:lumMod val="75000"/>
                  </a:schemeClr>
                </a:solidFill>
              </a:rPr>
              <a:t>FDA IND Safety Reporting Final </a:t>
            </a:r>
            <a:r>
              <a:rPr lang="en-US" dirty="0" smtClean="0">
                <a:solidFill>
                  <a:schemeClr val="accent2">
                    <a:lumMod val="75000"/>
                  </a:schemeClr>
                </a:solidFill>
              </a:rPr>
              <a:t>Rule</a:t>
            </a:r>
            <a:endParaRPr lang="en-US" dirty="0">
              <a:solidFill>
                <a:schemeClr val="accent2">
                  <a:lumMod val="75000"/>
                </a:schemeClr>
              </a:solidFill>
            </a:endParaRPr>
          </a:p>
          <a:p>
            <a:pPr marL="228600" indent="-228600"/>
            <a:r>
              <a:rPr lang="en-US" dirty="0" smtClean="0">
                <a:solidFill>
                  <a:schemeClr val="accent2">
                    <a:lumMod val="75000"/>
                  </a:schemeClr>
                </a:solidFill>
              </a:rPr>
              <a:t>The Spirit of the Final Rule</a:t>
            </a:r>
          </a:p>
          <a:p>
            <a:pPr lvl="1">
              <a:spcBef>
                <a:spcPts val="600"/>
              </a:spcBef>
            </a:pPr>
            <a:r>
              <a:rPr lang="en-US" sz="2000" dirty="0">
                <a:solidFill>
                  <a:schemeClr val="accent2">
                    <a:lumMod val="75000"/>
                  </a:schemeClr>
                </a:solidFill>
              </a:rPr>
              <a:t>Developmental Safety Management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pt-BR" sz="1900" dirty="0" smtClean="0">
                <a:solidFill>
                  <a:schemeClr val="accent2">
                    <a:lumMod val="75000"/>
                  </a:schemeClr>
                </a:solidFill>
              </a:rPr>
              <a:t>Lilly </a:t>
            </a:r>
            <a:r>
              <a:rPr lang="pt-BR" sz="1900" dirty="0">
                <a:solidFill>
                  <a:schemeClr val="accent2">
                    <a:lumMod val="75000"/>
                  </a:schemeClr>
                </a:solidFill>
              </a:rPr>
              <a:t>(Brenda Crowe, 2016 DIA PV)</a:t>
            </a:r>
          </a:p>
          <a:p>
            <a:pPr lvl="1">
              <a:spcBef>
                <a:spcPts val="600"/>
              </a:spcBef>
            </a:pPr>
            <a:r>
              <a:rPr lang="en-US" sz="2000" dirty="0">
                <a:solidFill>
                  <a:schemeClr val="accent2">
                    <a:lumMod val="75000"/>
                  </a:schemeClr>
                </a:solidFill>
              </a:rPr>
              <a:t>Aggregate Analysis by </a:t>
            </a:r>
            <a:r>
              <a:rPr lang="en-US" sz="2000" dirty="0" smtClean="0">
                <a:solidFill>
                  <a:schemeClr val="accent2">
                    <a:lumMod val="75000"/>
                  </a:schemeClr>
                </a:solidFill>
              </a:rPr>
              <a:t>Anticipated Event </a:t>
            </a:r>
            <a:r>
              <a:rPr lang="en-US" sz="2000" dirty="0">
                <a:solidFill>
                  <a:schemeClr val="accent2">
                    <a:lumMod val="75000"/>
                  </a:schemeClr>
                </a:solidFill>
              </a:rPr>
              <a:t>Analysis </a:t>
            </a:r>
            <a:r>
              <a:rPr lang="en-US" sz="2000" dirty="0" smtClean="0">
                <a:solidFill>
                  <a:schemeClr val="accent2">
                    <a:lumMod val="75000"/>
                  </a:schemeClr>
                </a:solidFill>
              </a:rPr>
              <a:t>Team</a:t>
            </a:r>
            <a:endParaRPr lang="en-US" sz="2000" dirty="0">
              <a:solidFill>
                <a:schemeClr val="accent2">
                  <a:lumMod val="75000"/>
                </a:schemeClr>
              </a:solidFill>
            </a:endParaRPr>
          </a:p>
          <a:p>
            <a:pPr lvl="2">
              <a:spcBef>
                <a:spcPts val="600"/>
              </a:spcBef>
            </a:pPr>
            <a:r>
              <a:rPr lang="en-US" sz="1900" dirty="0" smtClean="0">
                <a:solidFill>
                  <a:schemeClr val="accent2">
                    <a:lumMod val="75000"/>
                  </a:schemeClr>
                </a:solidFill>
              </a:rPr>
              <a:t>J&amp;J </a:t>
            </a:r>
            <a:r>
              <a:rPr lang="en-US" sz="1900" dirty="0">
                <a:solidFill>
                  <a:schemeClr val="accent2">
                    <a:lumMod val="75000"/>
                  </a:schemeClr>
                </a:solidFill>
              </a:rPr>
              <a:t>(Mac Gordon)</a:t>
            </a:r>
          </a:p>
          <a:p>
            <a:pPr lvl="1">
              <a:spcBef>
                <a:spcPts val="600"/>
              </a:spcBef>
            </a:pPr>
            <a:r>
              <a:rPr lang="en-US" sz="2000" dirty="0" smtClean="0">
                <a:solidFill>
                  <a:schemeClr val="accent2">
                    <a:lumMod val="75000"/>
                  </a:schemeClr>
                </a:solidFill>
              </a:rPr>
              <a:t>Blinded Ongoing Aggregate Safety Evaluation</a:t>
            </a:r>
          </a:p>
          <a:p>
            <a:pPr lvl="2">
              <a:spcBef>
                <a:spcPts val="600"/>
              </a:spcBef>
            </a:pPr>
            <a:r>
              <a:rPr lang="en-US" sz="1900" dirty="0" smtClean="0">
                <a:solidFill>
                  <a:schemeClr val="accent2">
                    <a:lumMod val="75000"/>
                  </a:schemeClr>
                </a:solidFill>
              </a:rPr>
              <a:t>AbbVie (Barbara Hendrickson, 2018 FDA Workshop; Brian Waterhouse, 2017 JSM)</a:t>
            </a:r>
          </a:p>
          <a:p>
            <a:pPr lvl="2">
              <a:spcBef>
                <a:spcPts val="600"/>
              </a:spcBef>
            </a:pPr>
            <a:r>
              <a:rPr lang="en-US" sz="1900" dirty="0" smtClean="0">
                <a:solidFill>
                  <a:schemeClr val="accent2">
                    <a:lumMod val="75000"/>
                  </a:schemeClr>
                </a:solidFill>
              </a:rPr>
              <a:t>Merck (Greg Ball)</a:t>
            </a:r>
          </a:p>
          <a:p>
            <a:pPr lvl="1">
              <a:spcBef>
                <a:spcPts val="600"/>
              </a:spcBef>
            </a:pPr>
            <a:r>
              <a:rPr lang="en-US" sz="2000" dirty="0">
                <a:solidFill>
                  <a:schemeClr val="accent2">
                    <a:lumMod val="75000"/>
                  </a:schemeClr>
                </a:solidFill>
              </a:rPr>
              <a:t>Smaller Company </a:t>
            </a:r>
            <a:r>
              <a:rPr lang="en-US" sz="2000" dirty="0" smtClean="0">
                <a:solidFill>
                  <a:schemeClr val="accent2">
                    <a:lumMod val="75000"/>
                  </a:schemeClr>
                </a:solidFill>
              </a:rPr>
              <a:t>Perspective</a:t>
            </a:r>
          </a:p>
          <a:p>
            <a:pPr lvl="2">
              <a:spcBef>
                <a:spcPts val="600"/>
              </a:spcBef>
            </a:pPr>
            <a:r>
              <a:rPr lang="en-US" sz="1900" dirty="0" smtClean="0">
                <a:solidFill>
                  <a:schemeClr val="accent2">
                    <a:lumMod val="75000"/>
                  </a:schemeClr>
                </a:solidFill>
              </a:rPr>
              <a:t>Shionogi (Bruce Binkowitz)</a:t>
            </a:r>
            <a:endParaRPr lang="en-US" sz="1900" dirty="0">
              <a:solidFill>
                <a:schemeClr val="accent2">
                  <a:lumMod val="75000"/>
                </a:schemeClr>
              </a:solidFill>
            </a:endParaRPr>
          </a:p>
          <a:p>
            <a:pPr marL="228600" indent="-228600"/>
            <a:r>
              <a:rPr lang="en-US" dirty="0" smtClean="0">
                <a:solidFill>
                  <a:schemeClr val="accent2">
                    <a:lumMod val="75000"/>
                  </a:schemeClr>
                </a:solidFill>
              </a:rPr>
              <a:t>Summary</a:t>
            </a:r>
          </a:p>
          <a:p>
            <a:pPr marL="228600" indent="-228600"/>
            <a:r>
              <a:rPr lang="en-US" dirty="0" smtClean="0"/>
              <a:t>Panel Session</a:t>
            </a:r>
            <a:endParaRPr lang="en-US" dirty="0"/>
          </a:p>
        </p:txBody>
      </p:sp>
    </p:spTree>
    <p:extLst>
      <p:ext uri="{BB962C8B-B14F-4D97-AF65-F5344CB8AC3E}">
        <p14:creationId xmlns:p14="http://schemas.microsoft.com/office/powerpoint/2010/main" val="172356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a:t>Interdisciplinary Aggregate Assessments for IND Safety </a:t>
            </a:r>
            <a:r>
              <a:rPr lang="en-US" altLang="zh-CN" dirty="0" smtClean="0"/>
              <a:t>Reporting:</a:t>
            </a:r>
            <a:br>
              <a:rPr lang="en-US" altLang="zh-CN" dirty="0" smtClean="0"/>
            </a:br>
            <a:r>
              <a:rPr lang="en-US" altLang="zh-CN" dirty="0" smtClean="0"/>
              <a:t>A Dialog </a:t>
            </a:r>
            <a:r>
              <a:rPr lang="en-US" altLang="zh-CN" dirty="0"/>
              <a:t>among </a:t>
            </a:r>
            <a:r>
              <a:rPr lang="en-US" altLang="zh-CN" dirty="0" smtClean="0"/>
              <a:t>Colleagues </a:t>
            </a:r>
            <a:r>
              <a:rPr lang="en-US" altLang="zh-CN" dirty="0"/>
              <a:t>from </a:t>
            </a:r>
            <a:r>
              <a:rPr lang="en-US" altLang="zh-CN" dirty="0" smtClean="0"/>
              <a:t>Industry</a:t>
            </a:r>
            <a:r>
              <a:rPr lang="en-US" altLang="zh-CN" dirty="0"/>
              <a:t>, </a:t>
            </a:r>
            <a:r>
              <a:rPr lang="en-US" altLang="zh-CN" dirty="0" smtClean="0"/>
              <a:t>Academia </a:t>
            </a:r>
            <a:r>
              <a:rPr lang="en-US" altLang="zh-CN" dirty="0"/>
              <a:t>and the FDA</a:t>
            </a:r>
          </a:p>
        </p:txBody>
      </p:sp>
      <p:sp>
        <p:nvSpPr>
          <p:cNvPr id="6" name="Content Placeholder 5"/>
          <p:cNvSpPr>
            <a:spLocks noGrp="1"/>
          </p:cNvSpPr>
          <p:nvPr>
            <p:ph idx="1"/>
          </p:nvPr>
        </p:nvSpPr>
        <p:spPr>
          <a:xfrm>
            <a:off x="619448" y="1503366"/>
            <a:ext cx="9632981" cy="4640266"/>
          </a:xfrm>
        </p:spPr>
        <p:txBody>
          <a:bodyPr/>
          <a:lstStyle/>
          <a:p>
            <a:pPr marL="228600" lvl="1" indent="-228600">
              <a:spcBef>
                <a:spcPts val="1400"/>
              </a:spcBef>
            </a:pPr>
            <a:r>
              <a:rPr lang="en-US" sz="2400" dirty="0" smtClean="0"/>
              <a:t>Organizer: </a:t>
            </a:r>
            <a:r>
              <a:rPr lang="en-US" sz="2300" dirty="0" smtClean="0"/>
              <a:t>Liang Fang, </a:t>
            </a:r>
            <a:r>
              <a:rPr lang="en-US" sz="2300" dirty="0"/>
              <a:t>PhD, Senior Director, </a:t>
            </a:r>
            <a:r>
              <a:rPr lang="en-US" sz="2300" dirty="0" smtClean="0"/>
              <a:t>Biostatistics, </a:t>
            </a:r>
            <a:r>
              <a:rPr lang="en-US" sz="2300" dirty="0" err="1" smtClean="0"/>
              <a:t>MyoKardia</a:t>
            </a:r>
            <a:endParaRPr lang="en-US" sz="2300" dirty="0"/>
          </a:p>
          <a:p>
            <a:pPr marL="228600" lvl="1" indent="-228600">
              <a:spcBef>
                <a:spcPts val="1400"/>
              </a:spcBef>
            </a:pPr>
            <a:r>
              <a:rPr lang="en-US" sz="2400" dirty="0" smtClean="0"/>
              <a:t>Chair: </a:t>
            </a:r>
            <a:r>
              <a:rPr lang="en-US" sz="2300" dirty="0" smtClean="0"/>
              <a:t>Greg Ball, PhD, Senior Principal Biostatistician, Merck </a:t>
            </a:r>
            <a:r>
              <a:rPr lang="en-US" sz="2300" dirty="0"/>
              <a:t>Research Labs</a:t>
            </a:r>
          </a:p>
          <a:p>
            <a:pPr marL="228600" lvl="1" indent="-228600">
              <a:spcBef>
                <a:spcPts val="1400"/>
              </a:spcBef>
            </a:pPr>
            <a:r>
              <a:rPr lang="en-US" sz="2400" dirty="0" smtClean="0"/>
              <a:t>Panelists</a:t>
            </a:r>
            <a:r>
              <a:rPr lang="en-US" sz="2400" dirty="0"/>
              <a:t>:</a:t>
            </a:r>
          </a:p>
          <a:p>
            <a:pPr marL="448056" lvl="2" indent="-228600">
              <a:spcBef>
                <a:spcPts val="600"/>
              </a:spcBef>
            </a:pPr>
            <a:r>
              <a:rPr lang="en-US" sz="2300" dirty="0"/>
              <a:t>Amit Bhattacharyya, </a:t>
            </a:r>
            <a:r>
              <a:rPr lang="en-US" sz="2300" dirty="0" smtClean="0"/>
              <a:t>PhD, Vice </a:t>
            </a:r>
            <a:r>
              <a:rPr lang="en-US" sz="2300" dirty="0"/>
              <a:t>President, </a:t>
            </a:r>
            <a:r>
              <a:rPr lang="en-US" sz="2300" dirty="0" smtClean="0"/>
              <a:t>Biometrics, ACI Clinical</a:t>
            </a:r>
          </a:p>
          <a:p>
            <a:pPr marL="448056" lvl="2" indent="-228600">
              <a:spcBef>
                <a:spcPts val="600"/>
              </a:spcBef>
            </a:pPr>
            <a:r>
              <a:rPr lang="en-US" sz="2300" dirty="0" smtClean="0"/>
              <a:t>Bruce Binkowitz, PhD, </a:t>
            </a:r>
            <a:r>
              <a:rPr lang="it-IT" sz="2300" dirty="0"/>
              <a:t>Vice President, Biometrics </a:t>
            </a:r>
            <a:r>
              <a:rPr lang="it-IT" sz="2300" dirty="0" smtClean="0"/>
              <a:t>Shionogi</a:t>
            </a:r>
            <a:endParaRPr lang="en-US" sz="2300" dirty="0"/>
          </a:p>
          <a:p>
            <a:pPr marL="448056" lvl="2" indent="-228600">
              <a:spcBef>
                <a:spcPts val="600"/>
              </a:spcBef>
            </a:pPr>
            <a:r>
              <a:rPr lang="en-US" sz="2300" dirty="0" smtClean="0"/>
              <a:t>Jacqueline Corrigan-Curay, JD, MD, </a:t>
            </a:r>
            <a:r>
              <a:rPr lang="en-US" sz="2300" dirty="0"/>
              <a:t>Director, Office of Medical </a:t>
            </a:r>
            <a:r>
              <a:rPr lang="en-US" sz="2300" dirty="0" smtClean="0"/>
              <a:t>Policy, CDER, FDA</a:t>
            </a:r>
          </a:p>
          <a:p>
            <a:pPr marL="448056" lvl="2" indent="-228600">
              <a:spcBef>
                <a:spcPts val="600"/>
              </a:spcBef>
            </a:pPr>
            <a:r>
              <a:rPr lang="en-US" sz="2300" dirty="0"/>
              <a:t>Susan Duke, </a:t>
            </a:r>
            <a:r>
              <a:rPr lang="en-US" sz="2300" dirty="0" smtClean="0"/>
              <a:t>MS, Mathematical </a:t>
            </a:r>
            <a:r>
              <a:rPr lang="en-US" sz="2300" dirty="0"/>
              <a:t>Statistician, </a:t>
            </a:r>
            <a:r>
              <a:rPr lang="en-US" sz="2300" dirty="0" smtClean="0"/>
              <a:t>CDER, </a:t>
            </a:r>
            <a:r>
              <a:rPr lang="en-US" sz="2300" dirty="0"/>
              <a:t>FDA</a:t>
            </a:r>
          </a:p>
          <a:p>
            <a:pPr marL="448056" lvl="2" indent="-228600">
              <a:spcBef>
                <a:spcPts val="600"/>
              </a:spcBef>
            </a:pPr>
            <a:r>
              <a:rPr lang="en-US" sz="2300" dirty="0"/>
              <a:t>Jay Herson, PhD, Senior Associate, Biostatistics, Johns Hopkins Bloomberg </a:t>
            </a:r>
            <a:r>
              <a:rPr lang="en-US" sz="2300" dirty="0" smtClean="0"/>
              <a:t>SPH</a:t>
            </a:r>
            <a:endParaRPr lang="en-US" sz="2300" dirty="0"/>
          </a:p>
          <a:p>
            <a:pPr marL="448056" lvl="2" indent="-228600">
              <a:spcBef>
                <a:spcPts val="600"/>
              </a:spcBef>
            </a:pPr>
            <a:r>
              <a:rPr lang="en-US" sz="2300" dirty="0"/>
              <a:t>Frank Rockhold, </a:t>
            </a:r>
            <a:r>
              <a:rPr lang="en-US" sz="2300" dirty="0" smtClean="0"/>
              <a:t>PhD, Professor </a:t>
            </a:r>
            <a:r>
              <a:rPr lang="en-US" sz="2300" dirty="0"/>
              <a:t>of Biostatistics, Duke University</a:t>
            </a:r>
          </a:p>
          <a:p>
            <a:pPr marL="448056" lvl="2" indent="-228600">
              <a:spcBef>
                <a:spcPts val="600"/>
              </a:spcBef>
            </a:pPr>
            <a:r>
              <a:rPr lang="en-US" sz="2300" dirty="0" smtClean="0"/>
              <a:t>Estelle Russek-Cohen, PhD, Senior Advisor, Office of Biostatistics, CDER, FDA</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26</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400253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smtClean="0"/>
              <a:t>Interdisciplinary Aggregate Assessments for IND Safety Reporting:</a:t>
            </a:r>
            <a:br>
              <a:rPr lang="en-US" altLang="zh-CN" dirty="0" smtClean="0"/>
            </a:br>
            <a:r>
              <a:rPr lang="en-US" altLang="zh-CN" dirty="0" smtClean="0"/>
              <a:t>A Dialog among Colleagues from Industry, Academia and the FDA</a:t>
            </a:r>
            <a:endParaRPr lang="en-US" altLang="zh-CN" dirty="0"/>
          </a:p>
        </p:txBody>
      </p:sp>
      <p:sp>
        <p:nvSpPr>
          <p:cNvPr id="6" name="Content Placeholder 5"/>
          <p:cNvSpPr>
            <a:spLocks noGrp="1"/>
          </p:cNvSpPr>
          <p:nvPr>
            <p:ph idx="1"/>
          </p:nvPr>
        </p:nvSpPr>
        <p:spPr>
          <a:xfrm>
            <a:off x="619448" y="1503366"/>
            <a:ext cx="9632981" cy="4640266"/>
          </a:xfrm>
        </p:spPr>
        <p:txBody>
          <a:bodyPr/>
          <a:lstStyle/>
          <a:p>
            <a:pPr marL="457200" lvl="1" indent="-457200">
              <a:spcBef>
                <a:spcPts val="1400"/>
              </a:spcBef>
              <a:buFont typeface="+mj-lt"/>
              <a:buAutoNum type="arabicPeriod"/>
            </a:pPr>
            <a:r>
              <a:rPr lang="en-US" sz="2400" dirty="0" smtClean="0"/>
              <a:t>For </a:t>
            </a:r>
            <a:r>
              <a:rPr lang="en-US" sz="2400" dirty="0"/>
              <a:t>AEs “anticipated” or “expected” to occur in a trial, determining “reasonable possibility” would require an assessment of increased frequency based on aggregate data. </a:t>
            </a:r>
          </a:p>
          <a:p>
            <a:pPr marL="676656" lvl="2" indent="-457200">
              <a:spcBef>
                <a:spcPts val="600"/>
              </a:spcBef>
              <a:buFont typeface="+mj-lt"/>
              <a:buAutoNum type="alphaLcParenR"/>
            </a:pPr>
            <a:r>
              <a:rPr lang="en-US" sz="2400" dirty="0" smtClean="0"/>
              <a:t>Could </a:t>
            </a:r>
            <a:r>
              <a:rPr lang="en-US" sz="2400" dirty="0"/>
              <a:t>a two-staged approach </a:t>
            </a:r>
            <a:r>
              <a:rPr lang="en-US" sz="2400" dirty="0" smtClean="0"/>
              <a:t>(using the examples from Lilly, J&amp;J, AbbVie and Merck) </a:t>
            </a:r>
            <a:r>
              <a:rPr lang="en-US" sz="2400" dirty="0"/>
              <a:t>meet the spirit of the final rule?</a:t>
            </a:r>
          </a:p>
          <a:p>
            <a:pPr marL="676656" lvl="2" indent="-457200">
              <a:spcBef>
                <a:spcPts val="600"/>
              </a:spcBef>
              <a:buFont typeface="+mj-lt"/>
              <a:buAutoNum type="alphaLcParenR"/>
            </a:pPr>
            <a:r>
              <a:rPr lang="en-US" sz="2400" dirty="0" smtClean="0"/>
              <a:t>The </a:t>
            </a:r>
            <a:r>
              <a:rPr lang="en-US" sz="2400" dirty="0"/>
              <a:t>FDA has placed the responsibility squarely on sponsors to </a:t>
            </a:r>
            <a:r>
              <a:rPr lang="en-US" sz="2400" dirty="0" smtClean="0"/>
              <a:t>judge reasonable </a:t>
            </a:r>
            <a:r>
              <a:rPr lang="en-US" sz="2400" dirty="0"/>
              <a:t>possibility </a:t>
            </a:r>
            <a:r>
              <a:rPr lang="en-US" sz="2400" dirty="0" smtClean="0"/>
              <a:t>before sending an expedited report.  </a:t>
            </a:r>
            <a:r>
              <a:rPr lang="en-US" sz="2400" dirty="0"/>
              <a:t>The EMA and other regional regulatory agencies want to be more involved in the assessments.  Could a two-staged approach help harmonize how safety reports are handled globally?</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27</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353441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smtClean="0"/>
              <a:t>Interdisciplinary Aggregate Assessments for IND Safety Reporting:</a:t>
            </a:r>
            <a:br>
              <a:rPr lang="en-US" altLang="zh-CN" dirty="0" smtClean="0"/>
            </a:br>
            <a:r>
              <a:rPr lang="en-US" altLang="zh-CN" dirty="0" smtClean="0"/>
              <a:t>A Dialog among Colleagues from Industry, Academia and the FDA</a:t>
            </a:r>
            <a:endParaRPr lang="en-US" altLang="zh-CN" dirty="0"/>
          </a:p>
        </p:txBody>
      </p:sp>
      <p:sp>
        <p:nvSpPr>
          <p:cNvPr id="6" name="Content Placeholder 5"/>
          <p:cNvSpPr>
            <a:spLocks noGrp="1"/>
          </p:cNvSpPr>
          <p:nvPr>
            <p:ph idx="1"/>
          </p:nvPr>
        </p:nvSpPr>
        <p:spPr>
          <a:xfrm>
            <a:off x="619448" y="1503366"/>
            <a:ext cx="9591352" cy="4640266"/>
          </a:xfrm>
        </p:spPr>
        <p:txBody>
          <a:bodyPr/>
          <a:lstStyle/>
          <a:p>
            <a:pPr marL="457200" lvl="1" indent="-457200">
              <a:spcBef>
                <a:spcPts val="1400"/>
              </a:spcBef>
              <a:buFont typeface="+mj-lt"/>
              <a:buAutoNum type="arabicPeriod" startAt="2"/>
            </a:pPr>
            <a:r>
              <a:rPr lang="en-US" sz="2400" dirty="0" smtClean="0"/>
              <a:t>Could </a:t>
            </a:r>
            <a:r>
              <a:rPr lang="en-US" sz="2400" dirty="0"/>
              <a:t>the DMC be modified in such a way as to be able to make recommendations to the sponsor about safety reporting (rather than constituting a new and resource-intensive SAC</a:t>
            </a:r>
            <a:r>
              <a:rPr lang="en-US" sz="2400" dirty="0" smtClean="0"/>
              <a:t>)?</a:t>
            </a:r>
            <a:endParaRPr lang="en-US" sz="2400" dirty="0"/>
          </a:p>
          <a:p>
            <a:pPr marL="676656" lvl="2" indent="-457200">
              <a:spcBef>
                <a:spcPts val="600"/>
              </a:spcBef>
              <a:buFont typeface="+mj-lt"/>
              <a:buAutoNum type="alphaLcParenR"/>
            </a:pPr>
            <a:r>
              <a:rPr lang="en-US" sz="2400" dirty="0" smtClean="0"/>
              <a:t>Program </a:t>
            </a:r>
            <a:r>
              <a:rPr lang="en-US" sz="2400" dirty="0"/>
              <a:t>vs trial level (multiple trials)</a:t>
            </a:r>
          </a:p>
          <a:p>
            <a:pPr marL="676656" lvl="2" indent="-457200">
              <a:spcBef>
                <a:spcPts val="600"/>
              </a:spcBef>
              <a:buFont typeface="+mj-lt"/>
              <a:buAutoNum type="alphaLcParenR"/>
            </a:pPr>
            <a:r>
              <a:rPr lang="en-US" sz="2400" dirty="0" smtClean="0"/>
              <a:t>Safety </a:t>
            </a:r>
            <a:r>
              <a:rPr lang="en-US" sz="2400" dirty="0"/>
              <a:t>vs benefit-risk mindset (ignoring efficacy)</a:t>
            </a:r>
          </a:p>
          <a:p>
            <a:pPr marL="676656" lvl="2" indent="-457200">
              <a:spcBef>
                <a:spcPts val="600"/>
              </a:spcBef>
              <a:buFont typeface="+mj-lt"/>
              <a:buAutoNum type="alphaLcParenR"/>
            </a:pPr>
            <a:r>
              <a:rPr lang="en-US" sz="2400" dirty="0" smtClean="0"/>
              <a:t>Higher </a:t>
            </a:r>
            <a:r>
              <a:rPr lang="en-US" sz="2400" dirty="0"/>
              <a:t>vs lower frequency of review (adhoc meetings)</a:t>
            </a:r>
          </a:p>
          <a:p>
            <a:pPr marL="676656" lvl="2" indent="-457200">
              <a:spcBef>
                <a:spcPts val="600"/>
              </a:spcBef>
              <a:buFont typeface="+mj-lt"/>
              <a:buAutoNum type="alphaLcParenR"/>
            </a:pPr>
            <a:r>
              <a:rPr lang="en-US" sz="2400" dirty="0" smtClean="0"/>
              <a:t>Larger </a:t>
            </a:r>
            <a:r>
              <a:rPr lang="en-US" sz="2400" dirty="0"/>
              <a:t>vs smaller number of members (expertise)</a:t>
            </a:r>
          </a:p>
          <a:p>
            <a:pPr marL="676656" lvl="2" indent="-457200">
              <a:spcBef>
                <a:spcPts val="600"/>
              </a:spcBef>
              <a:buFont typeface="+mj-lt"/>
              <a:buAutoNum type="alphaLcParenR"/>
            </a:pPr>
            <a:r>
              <a:rPr lang="en-US" sz="2400" dirty="0" smtClean="0"/>
              <a:t>Training </a:t>
            </a:r>
            <a:r>
              <a:rPr lang="en-US" sz="2400" dirty="0"/>
              <a:t>(for IND safety reporting)</a:t>
            </a:r>
          </a:p>
          <a:p>
            <a:pPr marL="676656" lvl="2" indent="-457200">
              <a:spcBef>
                <a:spcPts val="600"/>
              </a:spcBef>
              <a:buFont typeface="+mj-lt"/>
              <a:buAutoNum type="alphaLcParenR"/>
            </a:pPr>
            <a:r>
              <a:rPr lang="en-US" sz="2400" dirty="0" smtClean="0"/>
              <a:t>Communication </a:t>
            </a:r>
            <a:r>
              <a:rPr lang="en-US" sz="2400" dirty="0"/>
              <a:t>and trial integrity (who gets unblinded and when)</a:t>
            </a:r>
          </a:p>
          <a:p>
            <a:pPr marL="676656" lvl="2" indent="-457200">
              <a:spcBef>
                <a:spcPts val="600"/>
              </a:spcBef>
              <a:buFont typeface="+mj-lt"/>
              <a:buAutoNum type="alphaLcParenR"/>
            </a:pPr>
            <a:endParaRPr lang="en-US" sz="2000" dirty="0"/>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28</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278062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smtClean="0"/>
              <a:t>Interdisciplinary Aggregate Assessments for IND Safety Reporting:</a:t>
            </a:r>
            <a:br>
              <a:rPr lang="en-US" altLang="zh-CN" dirty="0" smtClean="0"/>
            </a:br>
            <a:r>
              <a:rPr lang="en-US" altLang="zh-CN" dirty="0" smtClean="0"/>
              <a:t>A Dialog among Colleagues from Industry, Academia and the FDA</a:t>
            </a:r>
            <a:endParaRPr lang="en-US" altLang="zh-CN" dirty="0"/>
          </a:p>
        </p:txBody>
      </p:sp>
      <p:sp>
        <p:nvSpPr>
          <p:cNvPr id="6" name="Content Placeholder 5"/>
          <p:cNvSpPr>
            <a:spLocks noGrp="1"/>
          </p:cNvSpPr>
          <p:nvPr>
            <p:ph idx="1"/>
          </p:nvPr>
        </p:nvSpPr>
        <p:spPr>
          <a:xfrm>
            <a:off x="619448" y="1503366"/>
            <a:ext cx="9632981" cy="4640266"/>
          </a:xfrm>
        </p:spPr>
        <p:txBody>
          <a:bodyPr/>
          <a:lstStyle/>
          <a:p>
            <a:pPr marL="457200" lvl="1" indent="-457200">
              <a:spcBef>
                <a:spcPts val="1400"/>
              </a:spcBef>
              <a:buFont typeface="+mj-lt"/>
              <a:buAutoNum type="arabicPeriod" startAt="3"/>
            </a:pPr>
            <a:r>
              <a:rPr lang="en-US" sz="2400" dirty="0" smtClean="0"/>
              <a:t>What </a:t>
            </a:r>
            <a:r>
              <a:rPr lang="en-US" sz="2400" dirty="0"/>
              <a:t>do we do when there isn’t much to </a:t>
            </a:r>
            <a:r>
              <a:rPr lang="en-US" sz="2400" dirty="0" smtClean="0"/>
              <a:t>aggregate?  Is </a:t>
            </a:r>
            <a:r>
              <a:rPr lang="en-US" sz="2400" dirty="0"/>
              <a:t>ICH E6 R2 sufficient for a small program when it states that the clinical trial protocol should discuss the specification of safety </a:t>
            </a:r>
            <a:r>
              <a:rPr lang="en-US" sz="2400" dirty="0" smtClean="0"/>
              <a:t>parameters:</a:t>
            </a:r>
          </a:p>
          <a:p>
            <a:pPr marL="676656" lvl="2" indent="-457200">
              <a:spcBef>
                <a:spcPts val="600"/>
              </a:spcBef>
              <a:buFont typeface="+mj-lt"/>
              <a:buAutoNum type="alphaLcParenR"/>
            </a:pPr>
            <a:r>
              <a:rPr lang="en-US" sz="2400" dirty="0" smtClean="0"/>
              <a:t>Methods </a:t>
            </a:r>
            <a:r>
              <a:rPr lang="en-US" sz="2400" dirty="0"/>
              <a:t>and timing for assessing, recording, and analyzing safety </a:t>
            </a:r>
            <a:r>
              <a:rPr lang="en-US" sz="2400" dirty="0" smtClean="0"/>
              <a:t>parameters</a:t>
            </a:r>
          </a:p>
          <a:p>
            <a:pPr marL="676656" lvl="2" indent="-457200">
              <a:spcBef>
                <a:spcPts val="600"/>
              </a:spcBef>
              <a:buFont typeface="+mj-lt"/>
              <a:buAutoNum type="alphaLcParenR"/>
            </a:pPr>
            <a:r>
              <a:rPr lang="en-US" sz="2400" dirty="0"/>
              <a:t>P</a:t>
            </a:r>
            <a:r>
              <a:rPr lang="en-US" sz="2400" dirty="0" smtClean="0"/>
              <a:t>rocedures </a:t>
            </a:r>
            <a:r>
              <a:rPr lang="en-US" sz="2400" dirty="0"/>
              <a:t>for eliciting </a:t>
            </a:r>
            <a:r>
              <a:rPr lang="en-US" sz="2400" dirty="0" smtClean="0"/>
              <a:t>reports </a:t>
            </a:r>
            <a:r>
              <a:rPr lang="en-US" sz="2400" dirty="0"/>
              <a:t>and reporting </a:t>
            </a:r>
            <a:r>
              <a:rPr lang="en-US" sz="2400" dirty="0" smtClean="0"/>
              <a:t>of AEs </a:t>
            </a:r>
            <a:r>
              <a:rPr lang="en-US" sz="2400" dirty="0"/>
              <a:t>and </a:t>
            </a:r>
            <a:r>
              <a:rPr lang="en-US" sz="2400" dirty="0" err="1"/>
              <a:t>intercurrent</a:t>
            </a:r>
            <a:r>
              <a:rPr lang="en-US" sz="2400" dirty="0"/>
              <a:t> </a:t>
            </a:r>
            <a:r>
              <a:rPr lang="en-US" sz="2400" dirty="0" smtClean="0"/>
              <a:t>illnesses</a:t>
            </a:r>
            <a:endParaRPr lang="en-US" sz="2400" dirty="0"/>
          </a:p>
          <a:p>
            <a:pPr marL="676656" lvl="2" indent="-457200">
              <a:spcBef>
                <a:spcPts val="600"/>
              </a:spcBef>
              <a:buFont typeface="+mj-lt"/>
              <a:buAutoNum type="alphaLcParenR"/>
            </a:pPr>
            <a:r>
              <a:rPr lang="en-US" sz="2400" dirty="0" smtClean="0"/>
              <a:t>Type </a:t>
            </a:r>
            <a:r>
              <a:rPr lang="en-US" sz="2400" dirty="0"/>
              <a:t>and duration of the follow-up of subjects after </a:t>
            </a:r>
            <a:r>
              <a:rPr lang="en-US" sz="2400" dirty="0" smtClean="0"/>
              <a:t>AEs</a:t>
            </a:r>
            <a:endParaRPr lang="en-US" sz="2400" dirty="0"/>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29</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158948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smtClean="0"/>
              <a:t>Interdisciplinary Aggregate Assessments for IND Safety Reporting:</a:t>
            </a:r>
            <a:br>
              <a:rPr lang="en-US" altLang="zh-CN" dirty="0" smtClean="0"/>
            </a:br>
            <a:r>
              <a:rPr lang="en-US" altLang="zh-CN" dirty="0" smtClean="0"/>
              <a:t>A Dialog among Colleagues from Industry, Academia and the FDA</a:t>
            </a:r>
            <a:endParaRPr lang="en-US" altLang="zh-CN" dirty="0"/>
          </a:p>
        </p:txBody>
      </p:sp>
      <p:sp>
        <p:nvSpPr>
          <p:cNvPr id="6" name="Content Placeholder 5"/>
          <p:cNvSpPr>
            <a:spLocks noGrp="1"/>
          </p:cNvSpPr>
          <p:nvPr>
            <p:ph idx="1"/>
          </p:nvPr>
        </p:nvSpPr>
        <p:spPr>
          <a:xfrm>
            <a:off x="619448" y="1503366"/>
            <a:ext cx="9632981" cy="4640266"/>
          </a:xfrm>
        </p:spPr>
        <p:txBody>
          <a:bodyPr/>
          <a:lstStyle/>
          <a:p>
            <a:pPr marL="457200" lvl="1" indent="-457200">
              <a:spcBef>
                <a:spcPts val="1400"/>
              </a:spcBef>
              <a:buFont typeface="+mj-lt"/>
              <a:buAutoNum type="arabicPeriod" startAt="4"/>
            </a:pPr>
            <a:r>
              <a:rPr lang="en-US" sz="2400"/>
              <a:t>Is there a formal statistical framework in which we can view the review and analysis aspects of the Final </a:t>
            </a:r>
            <a:r>
              <a:rPr lang="en-US" sz="2400" smtClean="0"/>
              <a:t>Rule?</a:t>
            </a:r>
            <a:endParaRPr lang="en-US" sz="2400" dirty="0" smtClean="0"/>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30</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48980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none" dirty="0" smtClean="0"/>
              <a:t>Thank You</a:t>
            </a:r>
            <a:endParaRPr lang="en-US" cap="none" dirty="0"/>
          </a:p>
        </p:txBody>
      </p:sp>
    </p:spTree>
    <p:extLst>
      <p:ext uri="{BB962C8B-B14F-4D97-AF65-F5344CB8AC3E}">
        <p14:creationId xmlns:p14="http://schemas.microsoft.com/office/powerpoint/2010/main" val="31104469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dirty="0" smtClean="0"/>
              <a:t>Sources of Safety Information</a:t>
            </a:r>
            <a:endParaRPr lang="en-US" altLang="zh-CN" dirty="0"/>
          </a:p>
        </p:txBody>
      </p:sp>
      <p:sp>
        <p:nvSpPr>
          <p:cNvPr id="6" name="Content Placeholder 5"/>
          <p:cNvSpPr>
            <a:spLocks noGrp="1"/>
          </p:cNvSpPr>
          <p:nvPr>
            <p:ph idx="1"/>
          </p:nvPr>
        </p:nvSpPr>
        <p:spPr>
          <a:xfrm>
            <a:off x="619448" y="1143000"/>
            <a:ext cx="9632981" cy="5000632"/>
          </a:xfrm>
        </p:spPr>
        <p:txBody>
          <a:bodyPr/>
          <a:lstStyle/>
          <a:p>
            <a:pPr marL="228600" lvl="1" indent="-228600">
              <a:spcBef>
                <a:spcPts val="1400"/>
              </a:spcBef>
            </a:pPr>
            <a:r>
              <a:rPr lang="en-US" sz="2400" dirty="0"/>
              <a:t>The </a:t>
            </a:r>
            <a:r>
              <a:rPr lang="en-US" sz="2400" dirty="0" smtClean="0"/>
              <a:t>sponsor should exam </a:t>
            </a:r>
            <a:r>
              <a:rPr lang="en-US" sz="2400" dirty="0"/>
              <a:t>data from all </a:t>
            </a:r>
            <a:r>
              <a:rPr lang="en-US" sz="2400" dirty="0" smtClean="0"/>
              <a:t>sources, some examples include:</a:t>
            </a:r>
            <a:endParaRPr lang="en-US" sz="2400" dirty="0"/>
          </a:p>
          <a:p>
            <a:pPr marL="436563" lvl="2" indent="-228600">
              <a:spcBef>
                <a:spcPts val="1400"/>
              </a:spcBef>
            </a:pPr>
            <a:r>
              <a:rPr lang="en-US" sz="2300" dirty="0"/>
              <a:t>Animal studies or in vitro studies</a:t>
            </a:r>
          </a:p>
          <a:p>
            <a:pPr marL="436563" lvl="2" indent="-228600">
              <a:spcBef>
                <a:spcPts val="1400"/>
              </a:spcBef>
            </a:pPr>
            <a:r>
              <a:rPr lang="en-US" sz="2300" dirty="0" smtClean="0"/>
              <a:t>Clinical </a:t>
            </a:r>
            <a:r>
              <a:rPr lang="en-US" sz="2300" dirty="0"/>
              <a:t>or epidemiological investigations</a:t>
            </a:r>
          </a:p>
          <a:p>
            <a:pPr marL="436563" lvl="2" indent="-228600">
              <a:spcBef>
                <a:spcPts val="1400"/>
              </a:spcBef>
            </a:pPr>
            <a:r>
              <a:rPr lang="en-US" sz="2300" dirty="0" smtClean="0"/>
              <a:t>Reports </a:t>
            </a:r>
            <a:r>
              <a:rPr lang="en-US" sz="2300" dirty="0"/>
              <a:t>in the scientific literature</a:t>
            </a:r>
          </a:p>
          <a:p>
            <a:pPr marL="436563" lvl="2" indent="-228600">
              <a:spcBef>
                <a:spcPts val="1400"/>
              </a:spcBef>
            </a:pPr>
            <a:r>
              <a:rPr lang="en-US" sz="2300" dirty="0" smtClean="0"/>
              <a:t>Unpublished </a:t>
            </a:r>
            <a:r>
              <a:rPr lang="en-US" sz="2300" dirty="0"/>
              <a:t>scientific papers</a:t>
            </a:r>
          </a:p>
          <a:p>
            <a:pPr marL="436563" lvl="2" indent="-228600">
              <a:spcBef>
                <a:spcPts val="1400"/>
              </a:spcBef>
            </a:pPr>
            <a:r>
              <a:rPr lang="en-US" sz="2300" dirty="0" smtClean="0"/>
              <a:t>Information </a:t>
            </a:r>
            <a:r>
              <a:rPr lang="en-US" sz="2300" dirty="0"/>
              <a:t>presented at scientific meetings</a:t>
            </a:r>
          </a:p>
          <a:p>
            <a:pPr marL="436563" lvl="2" indent="-228600">
              <a:spcBef>
                <a:spcPts val="1400"/>
              </a:spcBef>
            </a:pPr>
            <a:r>
              <a:rPr lang="en-US" sz="2300" dirty="0" smtClean="0"/>
              <a:t>Reports </a:t>
            </a:r>
            <a:r>
              <a:rPr lang="en-US" sz="2300" dirty="0"/>
              <a:t>from foreign regulatory authorities</a:t>
            </a:r>
          </a:p>
          <a:p>
            <a:pPr marL="436563" lvl="2" indent="-228600">
              <a:spcBef>
                <a:spcPts val="1400"/>
              </a:spcBef>
            </a:pPr>
            <a:r>
              <a:rPr lang="en-US" sz="2300" dirty="0" smtClean="0"/>
              <a:t>Reports </a:t>
            </a:r>
            <a:r>
              <a:rPr lang="en-US" sz="2300" dirty="0"/>
              <a:t>from commercial marketing experience</a:t>
            </a:r>
          </a:p>
          <a:p>
            <a:pPr marL="436563" lvl="2" indent="-228600">
              <a:spcBef>
                <a:spcPts val="1400"/>
              </a:spcBef>
            </a:pPr>
            <a:r>
              <a:rPr lang="en-US" sz="2300" dirty="0" smtClean="0"/>
              <a:t>Safety </a:t>
            </a:r>
            <a:r>
              <a:rPr lang="en-US" sz="2300" dirty="0"/>
              <a:t>information presented at a professional meeting</a:t>
            </a:r>
          </a:p>
          <a:p>
            <a:pPr marL="436563" lvl="2" indent="-228600">
              <a:spcBef>
                <a:spcPts val="1400"/>
              </a:spcBef>
            </a:pPr>
            <a:r>
              <a:rPr lang="en-US" sz="2300" dirty="0" smtClean="0"/>
              <a:t>Foreign </a:t>
            </a:r>
            <a:r>
              <a:rPr lang="en-US" sz="2300" dirty="0"/>
              <a:t>spontaneous reports</a:t>
            </a:r>
          </a:p>
        </p:txBody>
      </p:sp>
      <p:sp>
        <p:nvSpPr>
          <p:cNvPr id="9" name="Slide Number Placeholder 1"/>
          <p:cNvSpPr>
            <a:spLocks noGrp="1"/>
          </p:cNvSpPr>
          <p:nvPr>
            <p:ph type="sldNum" sz="quarter" idx="12"/>
          </p:nvPr>
        </p:nvSpPr>
        <p:spPr/>
        <p:txBody>
          <a:bodyPr/>
          <a:lstStyle/>
          <a:p>
            <a:fld id="{0092F1AC-B153-49E7-B034-4FCED047123D}" type="slidenum">
              <a:rPr lang="ja-JP" altLang="en-US" smtClean="0"/>
              <a:pPr/>
              <a:t>32</a:t>
            </a:fld>
            <a:endParaRPr lang="ja-JP" altLang="en-US"/>
          </a:p>
        </p:txBody>
      </p:sp>
      <p:pic>
        <p:nvPicPr>
          <p:cNvPr id="3" name="Picture 2">
            <a:extLst>
              <a:ext uri="{FF2B5EF4-FFF2-40B4-BE49-F238E27FC236}">
                <a16:creationId xmlns="" xmlns:a16="http://schemas.microsoft.com/office/drawing/2014/main" id="{26BD7AA9-E1C2-384D-8FF2-F8F3EB4DA5B8}"/>
              </a:ext>
            </a:extLst>
          </p:cNvPr>
          <p:cNvPicPr>
            <a:picLocks noChangeAspect="1"/>
          </p:cNvPicPr>
          <p:nvPr/>
        </p:nvPicPr>
        <p:blipFill rotWithShape="1">
          <a:blip r:embed="rId3">
            <a:duotone>
              <a:schemeClr val="accent1">
                <a:shade val="45000"/>
                <a:satMod val="135000"/>
              </a:schemeClr>
              <a:prstClr val="white"/>
            </a:duotone>
            <a:alphaModFix amt="70000"/>
          </a:blip>
          <a:srcRect l="40463" r="41153"/>
          <a:stretch/>
        </p:blipFill>
        <p:spPr>
          <a:xfrm>
            <a:off x="10451542" y="-1"/>
            <a:ext cx="1737359" cy="6858001"/>
          </a:xfrm>
          <a:prstGeom prst="rect">
            <a:avLst/>
          </a:prstGeom>
        </p:spPr>
      </p:pic>
    </p:spTree>
    <p:extLst>
      <p:ext uri="{BB962C8B-B14F-4D97-AF65-F5344CB8AC3E}">
        <p14:creationId xmlns:p14="http://schemas.microsoft.com/office/powerpoint/2010/main" val="60215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xml><?xml version="1.0" encoding="utf-8"?>
<a:theme xmlns:a="http://schemas.openxmlformats.org/drawingml/2006/main" name="2-Line-Head-Mixed-MRK (2)">
  <a:themeElements>
    <a:clrScheme name="Merck">
      <a:dk1>
        <a:srgbClr val="000000"/>
      </a:dk1>
      <a:lt1>
        <a:srgbClr val="FFFFFF"/>
      </a:lt1>
      <a:dk2>
        <a:srgbClr val="36424A"/>
      </a:dk2>
      <a:lt2>
        <a:srgbClr val="BFBFBF"/>
      </a:lt2>
      <a:accent1>
        <a:srgbClr val="00877C"/>
      </a:accent1>
      <a:accent2>
        <a:srgbClr val="8CC7BA"/>
      </a:accent2>
      <a:accent3>
        <a:srgbClr val="94A545"/>
      </a:accent3>
      <a:accent4>
        <a:srgbClr val="F4DC05"/>
      </a:accent4>
      <a:accent5>
        <a:srgbClr val="7A003C"/>
      </a:accent5>
      <a:accent6>
        <a:srgbClr val="F79646"/>
      </a:accent6>
      <a:hlink>
        <a:srgbClr val="00877C"/>
      </a:hlink>
      <a:folHlink>
        <a:srgbClr val="8CC7BA"/>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AbbVie Design 2">
  <a:themeElements>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fontScheme name="AbbVie Design 2">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AbbVie Design 2">
  <a:themeElements>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fontScheme name="AbbVie Design 2">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AbbVie Design 2">
  <a:themeElements>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fontScheme name="AbbVie Design 2">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Merck Template MBA VERSION">
  <a:themeElements>
    <a:clrScheme name="Custom 1">
      <a:dk1>
        <a:srgbClr val="000000"/>
      </a:dk1>
      <a:lt1>
        <a:srgbClr val="FFFFFF"/>
      </a:lt1>
      <a:dk2>
        <a:srgbClr val="37424A"/>
      </a:dk2>
      <a:lt2>
        <a:srgbClr val="BDBDBD"/>
      </a:lt2>
      <a:accent1>
        <a:srgbClr val="00877C"/>
      </a:accent1>
      <a:accent2>
        <a:srgbClr val="8CC7BA"/>
      </a:accent2>
      <a:accent3>
        <a:srgbClr val="D97C1E"/>
      </a:accent3>
      <a:accent4>
        <a:srgbClr val="8F8F3A"/>
      </a:accent4>
      <a:accent5>
        <a:srgbClr val="E8C90F"/>
      </a:accent5>
      <a:accent6>
        <a:srgbClr val="66203A"/>
      </a:accent6>
      <a:hlink>
        <a:srgbClr val="8CC7BA"/>
      </a:hlink>
      <a:folHlink>
        <a:srgbClr val="99CC00"/>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lumMod val="20000"/>
            <a:lumOff val="80000"/>
          </a:schemeClr>
        </a:solidFill>
        <a:ln>
          <a:noFill/>
        </a:ln>
        <a:effectLst/>
        <a:extLst/>
      </a:spPr>
      <a:bodyPr vert="horz" wrap="non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 typeface="Arial" charset="0"/>
          <a:buChar char="•"/>
          <a:tabLst/>
          <a:defRPr kumimoji="0"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 typeface="Arial" charset="0"/>
          <a:buChar char="•"/>
          <a:tabLst/>
          <a:defRPr kumimoji="0" lang="en-US" alt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Custom Design 1">
        <a:dk1>
          <a:srgbClr val="000000"/>
        </a:dk1>
        <a:lt1>
          <a:srgbClr val="FFFFFF"/>
        </a:lt1>
        <a:dk2>
          <a:srgbClr val="000000"/>
        </a:dk2>
        <a:lt2>
          <a:srgbClr val="808080"/>
        </a:lt2>
        <a:accent1>
          <a:srgbClr val="00877C"/>
        </a:accent1>
        <a:accent2>
          <a:srgbClr val="BDBDBD"/>
        </a:accent2>
        <a:accent3>
          <a:srgbClr val="FFFFFF"/>
        </a:accent3>
        <a:accent4>
          <a:srgbClr val="000000"/>
        </a:accent4>
        <a:accent5>
          <a:srgbClr val="AAC3BF"/>
        </a:accent5>
        <a:accent6>
          <a:srgbClr val="ABABAB"/>
        </a:accent6>
        <a:hlink>
          <a:srgbClr val="8CC7BA"/>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8.xml><?xml version="1.0" encoding="utf-8"?>
<a:theme xmlns:a="http://schemas.openxmlformats.org/drawingml/2006/main" name="1_Merck Template MBA VERSION">
  <a:themeElements>
    <a:clrScheme name="Custom 1">
      <a:dk1>
        <a:srgbClr val="000000"/>
      </a:dk1>
      <a:lt1>
        <a:srgbClr val="FFFFFF"/>
      </a:lt1>
      <a:dk2>
        <a:srgbClr val="37424A"/>
      </a:dk2>
      <a:lt2>
        <a:srgbClr val="BDBDBD"/>
      </a:lt2>
      <a:accent1>
        <a:srgbClr val="00877C"/>
      </a:accent1>
      <a:accent2>
        <a:srgbClr val="8CC7BA"/>
      </a:accent2>
      <a:accent3>
        <a:srgbClr val="D97C1E"/>
      </a:accent3>
      <a:accent4>
        <a:srgbClr val="8F8F3A"/>
      </a:accent4>
      <a:accent5>
        <a:srgbClr val="E8C90F"/>
      </a:accent5>
      <a:accent6>
        <a:srgbClr val="66203A"/>
      </a:accent6>
      <a:hlink>
        <a:srgbClr val="8CC7BA"/>
      </a:hlink>
      <a:folHlink>
        <a:srgbClr val="99CC00"/>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lumMod val="20000"/>
            <a:lumOff val="80000"/>
          </a:schemeClr>
        </a:solidFill>
        <a:ln>
          <a:noFill/>
        </a:ln>
        <a:effectLst/>
        <a:extLst/>
      </a:spPr>
      <a:bodyPr vert="horz" wrap="non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 typeface="Arial" charset="0"/>
          <a:buChar char="•"/>
          <a:tabLst/>
          <a:defRPr kumimoji="0"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 typeface="Arial" charset="0"/>
          <a:buChar char="•"/>
          <a:tabLst/>
          <a:defRPr kumimoji="0" lang="en-US" alt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Custom Design 1">
        <a:dk1>
          <a:srgbClr val="000000"/>
        </a:dk1>
        <a:lt1>
          <a:srgbClr val="FFFFFF"/>
        </a:lt1>
        <a:dk2>
          <a:srgbClr val="000000"/>
        </a:dk2>
        <a:lt2>
          <a:srgbClr val="808080"/>
        </a:lt2>
        <a:accent1>
          <a:srgbClr val="00877C"/>
        </a:accent1>
        <a:accent2>
          <a:srgbClr val="BDBDBD"/>
        </a:accent2>
        <a:accent3>
          <a:srgbClr val="FFFFFF"/>
        </a:accent3>
        <a:accent4>
          <a:srgbClr val="000000"/>
        </a:accent4>
        <a:accent5>
          <a:srgbClr val="AAC3BF"/>
        </a:accent5>
        <a:accent6>
          <a:srgbClr val="ABABAB"/>
        </a:accent6>
        <a:hlink>
          <a:srgbClr val="8CC7BA"/>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lly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lly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lly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Borrowing Historical Data">
  <a:themeElements>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fontScheme name="AbbVie Design 2">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40000"/>
            <a:lumOff val="60000"/>
          </a:schemeClr>
        </a:solidFill>
        <a:ln w="28575" cmpd="sng">
          <a:solidFill>
            <a:schemeClr val="accent2">
              <a:lumMod val="75000"/>
            </a:schemeClr>
          </a:solidFill>
        </a:ln>
      </a:spPr>
      <a:bodyPr rtlCol="0" anchor="ctr"/>
      <a:lstStyle>
        <a:defPPr algn="ctr">
          <a:defRPr sz="1400" dirty="0" smtClean="0">
            <a:solidFill>
              <a:schemeClr val="accent2">
                <a:lumMod val="50000"/>
              </a:schemeClr>
            </a:solidFill>
            <a:latin typeface="Comic Sans MS" panose="030F0702030302020204" pitchFamily="66"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AbbVie Design 2 1">
        <a:dk1>
          <a:srgbClr val="070605"/>
        </a:dk1>
        <a:lt1>
          <a:srgbClr val="FFFFFF"/>
        </a:lt1>
        <a:dk2>
          <a:srgbClr val="DC8633"/>
        </a:dk2>
        <a:lt2>
          <a:srgbClr val="702082"/>
        </a:lt2>
        <a:accent1>
          <a:srgbClr val="7DA1C4"/>
        </a:accent1>
        <a:accent2>
          <a:srgbClr val="6BBBAE"/>
        </a:accent2>
        <a:accent3>
          <a:srgbClr val="FFFFFF"/>
        </a:accent3>
        <a:accent4>
          <a:srgbClr val="050403"/>
        </a:accent4>
        <a:accent5>
          <a:srgbClr val="BFCDDE"/>
        </a:accent5>
        <a:accent6>
          <a:srgbClr val="60A99D"/>
        </a:accent6>
        <a:hlink>
          <a:srgbClr val="84BD00"/>
        </a:hlink>
        <a:folHlink>
          <a:srgbClr val="0082B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15.xml><?xml version="1.0" encoding="utf-8"?>
<a:theme xmlns:a="http://schemas.openxmlformats.org/drawingml/2006/main" name="6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16.xml><?xml version="1.0" encoding="utf-8"?>
<a:theme xmlns:a="http://schemas.openxmlformats.org/drawingml/2006/main" name="7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17.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lly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lly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9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0.xml><?xml version="1.0" encoding="utf-8"?>
<a:theme xmlns:a="http://schemas.openxmlformats.org/drawingml/2006/main" name="4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1.xml><?xml version="1.0" encoding="utf-8"?>
<a:theme xmlns:a="http://schemas.openxmlformats.org/drawingml/2006/main" name="10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2.xml><?xml version="1.0" encoding="utf-8"?>
<a:theme xmlns:a="http://schemas.openxmlformats.org/drawingml/2006/main" name="11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3.xml><?xml version="1.0" encoding="utf-8"?>
<a:theme xmlns:a="http://schemas.openxmlformats.org/drawingml/2006/main" name="12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4.xml><?xml version="1.0" encoding="utf-8"?>
<a:theme xmlns:a="http://schemas.openxmlformats.org/drawingml/2006/main" name="13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5.xml><?xml version="1.0" encoding="utf-8"?>
<a:theme xmlns:a="http://schemas.openxmlformats.org/drawingml/2006/main" name="14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6.xml><?xml version="1.0" encoding="utf-8"?>
<a:theme xmlns:a="http://schemas.openxmlformats.org/drawingml/2006/main" name="15_Merck IFL 16.9 Sample Pages v3">
  <a:themeElements>
    <a:clrScheme name="Custom 254">
      <a:dk1>
        <a:srgbClr val="37424A"/>
      </a:dk1>
      <a:lt1>
        <a:sysClr val="window" lastClr="FFFFFF"/>
      </a:lt1>
      <a:dk2>
        <a:srgbClr val="00877C"/>
      </a:dk2>
      <a:lt2>
        <a:srgbClr val="BFB8AF"/>
      </a:lt2>
      <a:accent1>
        <a:srgbClr val="00877C"/>
      </a:accent1>
      <a:accent2>
        <a:srgbClr val="6ECEB2"/>
      </a:accent2>
      <a:accent3>
        <a:srgbClr val="66203A"/>
      </a:accent3>
      <a:accent4>
        <a:srgbClr val="F68D2E"/>
      </a:accent4>
      <a:accent5>
        <a:srgbClr val="9AC92E"/>
      </a:accent5>
      <a:accent6>
        <a:srgbClr val="FBE122"/>
      </a:accent6>
      <a:hlink>
        <a:srgbClr val="37424A"/>
      </a:hlink>
      <a:folHlink>
        <a:srgbClr val="00877C"/>
      </a:folHlink>
    </a:clrScheme>
    <a:fontScheme name="Merck Font Theme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6350" cap="flat" cmpd="sng" algn="ctr">
          <a:noFill/>
          <a:prstDash val="solid"/>
          <a:round/>
          <a:headEnd type="none" w="med" len="med"/>
          <a:tailEnd type="none" w="med" len="med"/>
        </a:ln>
        <a:effectLst/>
      </a:spPr>
      <a:bodyPr rtlCol="0" anchor="ctr"/>
      <a:lstStyle>
        <a:defPPr algn="ctr">
          <a:defRPr spc="10" dirty="0" err="1" smtClean="0"/>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spAutoFit/>
      </a:bodyPr>
      <a:lstStyle>
        <a:defPPr>
          <a:defRPr kern="600" spc="10" dirty="0" err="1" smtClean="0"/>
        </a:defPPr>
      </a:lstStyle>
    </a:txDef>
  </a:objectDefaults>
  <a:extraClrScheme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Merck IFL 16.9 Sample Pages v3.potx</Template>
  <TotalTime>8507</TotalTime>
  <Words>3458</Words>
  <Application>Microsoft Office PowerPoint</Application>
  <PresentationFormat>Custom</PresentationFormat>
  <Paragraphs>432</Paragraphs>
  <Slides>32</Slides>
  <Notes>28</Notes>
  <HiddenSlides>0</HiddenSlides>
  <MMClips>0</MMClips>
  <ScaleCrop>false</ScaleCrop>
  <HeadingPairs>
    <vt:vector size="4" baseType="variant">
      <vt:variant>
        <vt:lpstr>Theme</vt:lpstr>
      </vt:variant>
      <vt:variant>
        <vt:i4>26</vt:i4>
      </vt:variant>
      <vt:variant>
        <vt:lpstr>Slide Titles</vt:lpstr>
      </vt:variant>
      <vt:variant>
        <vt:i4>32</vt:i4>
      </vt:variant>
    </vt:vector>
  </HeadingPairs>
  <TitlesOfParts>
    <vt:vector size="58" baseType="lpstr">
      <vt:lpstr>Merck IFL 16.9 Sample Pages v3</vt:lpstr>
      <vt:lpstr>2-Line-Head-Mixed-MRK (2)</vt:lpstr>
      <vt:lpstr>3_AbbVie Design 2</vt:lpstr>
      <vt:lpstr>4_AbbVie Design 2</vt:lpstr>
      <vt:lpstr>AbbVie Design 2</vt:lpstr>
      <vt:lpstr>Merck Template MBA VERSION</vt:lpstr>
      <vt:lpstr>1_Merck IFL 16.9 Sample Pages v3</vt:lpstr>
      <vt:lpstr>1_Merck Template MBA VERSION</vt:lpstr>
      <vt:lpstr>Custom Design</vt:lpstr>
      <vt:lpstr>1_Custom Design</vt:lpstr>
      <vt:lpstr>2_Custom Design</vt:lpstr>
      <vt:lpstr>Office Theme</vt:lpstr>
      <vt:lpstr>Borrowing Historical Data</vt:lpstr>
      <vt:lpstr>2_Merck IFL 16.9 Sample Pages v3</vt:lpstr>
      <vt:lpstr>6_Merck IFL 16.9 Sample Pages v3</vt:lpstr>
      <vt:lpstr>7_Merck IFL 16.9 Sample Pages v3</vt:lpstr>
      <vt:lpstr>3_Custom Design</vt:lpstr>
      <vt:lpstr>4_Custom Design</vt:lpstr>
      <vt:lpstr>9_Merck IFL 16.9 Sample Pages v3</vt:lpstr>
      <vt:lpstr>4_Merck IFL 16.9 Sample Pages v3</vt:lpstr>
      <vt:lpstr>10_Merck IFL 16.9 Sample Pages v3</vt:lpstr>
      <vt:lpstr>11_Merck IFL 16.9 Sample Pages v3</vt:lpstr>
      <vt:lpstr>12_Merck IFL 16.9 Sample Pages v3</vt:lpstr>
      <vt:lpstr>13_Merck IFL 16.9 Sample Pages v3</vt:lpstr>
      <vt:lpstr>14_Merck IFL 16.9 Sample Pages v3</vt:lpstr>
      <vt:lpstr>15_Merck IFL 16.9 Sample Pages v3</vt:lpstr>
      <vt:lpstr>Interdisciplinary Aggregate Assessments for IND Safety Reporting: The Spirit of the Final Rule  2018 ASA Stat Workshop</vt:lpstr>
      <vt:lpstr>ASA Biopharm Safety Monitoring Working Group</vt:lpstr>
      <vt:lpstr>Agenda</vt:lpstr>
      <vt:lpstr>Safety Reporting Requirements for INDs: Guidance for Industry</vt:lpstr>
      <vt:lpstr>Safety Assessment for IND Safety Reporting: Draft Guidance for Industry</vt:lpstr>
      <vt:lpstr>Safety Assessment for IND Safety Reporting: Draft Guidance for Industry</vt:lpstr>
      <vt:lpstr>Key Terms</vt:lpstr>
      <vt:lpstr>Key Terms</vt:lpstr>
      <vt:lpstr>What Are We Looking for (Where’s the Gap)?</vt:lpstr>
      <vt:lpstr>Agenda</vt:lpstr>
      <vt:lpstr>Used existing structure:  Developmental Safety Management Team (DSMT) and  Developmental Safety Surveillance Team (DSST)</vt:lpstr>
      <vt:lpstr>High-level process</vt:lpstr>
      <vt:lpstr>Agenda</vt:lpstr>
      <vt:lpstr>3 Stage Approach</vt:lpstr>
      <vt:lpstr>Agenda</vt:lpstr>
      <vt:lpstr>A contour plot can be generated prior to the trial...</vt:lpstr>
      <vt:lpstr>Safety Assessment Committee – AbbVie Pilot</vt:lpstr>
      <vt:lpstr>Merck: Leveraging the Scientific Expertise and Medical Judgment of the Multi-Disciplinary Risk Management Safety Team (RMST) in the Aggregate Safety Assessment Planning (AgSAP) Process and Ongoing Aggregate Safety Evaluations (OASE)</vt:lpstr>
      <vt:lpstr>Agenda</vt:lpstr>
      <vt:lpstr>Smaller Company Perspective</vt:lpstr>
      <vt:lpstr>Smaller Company Perspective</vt:lpstr>
      <vt:lpstr>Agenda</vt:lpstr>
      <vt:lpstr>Interdisciplinary Aggregate Assessments for IND Safety Reporting</vt:lpstr>
      <vt:lpstr>Interdisciplinary Aggregate Assessments for IND Safety Reporting</vt:lpstr>
      <vt:lpstr>Agenda</vt:lpstr>
      <vt:lpstr>Interdisciplinary Aggregate Assessments for IND Safety Reporting: A Dialog among Colleagues from Industry, Academia and the FDA</vt:lpstr>
      <vt:lpstr>Interdisciplinary Aggregate Assessments for IND Safety Reporting: A Dialog among Colleagues from Industry, Academia and the FDA</vt:lpstr>
      <vt:lpstr>Interdisciplinary Aggregate Assessments for IND Safety Reporting: A Dialog among Colleagues from Industry, Academia and the FDA</vt:lpstr>
      <vt:lpstr>Interdisciplinary Aggregate Assessments for IND Safety Reporting: A Dialog among Colleagues from Industry, Academia and the FDA</vt:lpstr>
      <vt:lpstr>Interdisciplinary Aggregate Assessments for IND Safety Reporting: A Dialog among Colleagues from Industry, Academia and the FDA</vt:lpstr>
      <vt:lpstr>Thank You</vt:lpstr>
      <vt:lpstr>Sources of Safety Information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199350-0001</dc:title>
  <dc:creator>MCS</dc:creator>
  <cp:lastModifiedBy>Greg Ball</cp:lastModifiedBy>
  <cp:revision>252</cp:revision>
  <cp:lastPrinted>2018-06-22T17:59:22Z</cp:lastPrinted>
  <dcterms:created xsi:type="dcterms:W3CDTF">2017-04-17T21:37:54Z</dcterms:created>
  <dcterms:modified xsi:type="dcterms:W3CDTF">2018-09-14T04:23:30Z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-1915838867</vt:i4>
  </property>
  <property fmtid="{D5CDD505-2E9C-101B-9397-08002B2CF9AE}" pid="3" name="_NewReviewCycle">
    <vt:lpwstr/>
  </property>
  <property fmtid="{D5CDD505-2E9C-101B-9397-08002B2CF9AE}" pid="4" name="_EmailSubject">
    <vt:lpwstr>199350-0001 - 2018 MRL 2018 SCT Meeting AgSAP - ESTIMATE AND TIMING</vt:lpwstr>
  </property>
  <property fmtid="{D5CDD505-2E9C-101B-9397-08002B2CF9AE}" pid="5" name="_AuthorEmail">
    <vt:lpwstr>jodi.guella@merck.com</vt:lpwstr>
  </property>
  <property fmtid="{D5CDD505-2E9C-101B-9397-08002B2CF9AE}" pid="6" name="_AuthorEmailDisplayName">
    <vt:lpwstr>Guella, Jodi</vt:lpwstr>
  </property>
  <property fmtid="{D5CDD505-2E9C-101B-9397-08002B2CF9AE}" pid="7" name="_PreviousAdHocReviewCycleID">
    <vt:i4>-1094852008</vt:i4>
  </property>
</Properties>
</file>