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1" r:id="rId3"/>
    <p:sldId id="257" r:id="rId4"/>
    <p:sldId id="278" r:id="rId5"/>
    <p:sldId id="279" r:id="rId6"/>
    <p:sldId id="286" r:id="rId7"/>
    <p:sldId id="262" r:id="rId8"/>
    <p:sldId id="275" r:id="rId9"/>
    <p:sldId id="287" r:id="rId10"/>
    <p:sldId id="269" r:id="rId11"/>
    <p:sldId id="260" r:id="rId12"/>
    <p:sldId id="272" r:id="rId13"/>
    <p:sldId id="288" r:id="rId14"/>
    <p:sldId id="270" r:id="rId15"/>
    <p:sldId id="261" r:id="rId16"/>
    <p:sldId id="264" r:id="rId17"/>
    <p:sldId id="263" r:id="rId18"/>
    <p:sldId id="283" r:id="rId19"/>
    <p:sldId id="281" r:id="rId20"/>
    <p:sldId id="284" r:id="rId21"/>
    <p:sldId id="282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00" autoAdjust="0"/>
  </p:normalViewPr>
  <p:slideViewPr>
    <p:cSldViewPr>
      <p:cViewPr varScale="1">
        <p:scale>
          <a:sx n="113" d="100"/>
          <a:sy n="113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8A0C88-4F1C-4B33-892F-5628538AD5AC}" type="doc">
      <dgm:prSet loTypeId="urn:microsoft.com/office/officeart/2005/8/layout/radial1" loCatId="relationship" qsTypeId="urn:microsoft.com/office/officeart/2005/8/quickstyle/simple1" qsCatId="simple" csTypeId="urn:microsoft.com/office/officeart/2005/8/colors/colorful2" csCatId="colorful" phldr="1"/>
      <dgm:spPr/>
    </dgm:pt>
    <dgm:pt modelId="{8C4617C2-53B5-4B0C-B4C3-C161E7168A0D}">
      <dgm:prSet phldrT="[Text]"/>
      <dgm:spPr/>
      <dgm:t>
        <a:bodyPr/>
        <a:lstStyle/>
        <a:p>
          <a:r>
            <a:rPr lang="en-US" dirty="0"/>
            <a:t>Need for New Methods</a:t>
          </a:r>
        </a:p>
      </dgm:t>
    </dgm:pt>
    <dgm:pt modelId="{6613C23F-92D0-4240-8951-13D9CCB67FAB}" type="parTrans" cxnId="{47CBA14B-4333-4C78-A8AB-067FEAAA061F}">
      <dgm:prSet/>
      <dgm:spPr/>
      <dgm:t>
        <a:bodyPr/>
        <a:lstStyle/>
        <a:p>
          <a:endParaRPr lang="en-US"/>
        </a:p>
      </dgm:t>
    </dgm:pt>
    <dgm:pt modelId="{D4079C2F-4735-48B9-87AD-64CC6913B334}" type="sibTrans" cxnId="{47CBA14B-4333-4C78-A8AB-067FEAAA061F}">
      <dgm:prSet/>
      <dgm:spPr/>
      <dgm:t>
        <a:bodyPr/>
        <a:lstStyle/>
        <a:p>
          <a:endParaRPr lang="en-US"/>
        </a:p>
      </dgm:t>
    </dgm:pt>
    <dgm:pt modelId="{17EDFAA1-C144-4F63-A298-7EFF27F7E37F}">
      <dgm:prSet phldrT="[Text]"/>
      <dgm:spPr/>
      <dgm:t>
        <a:bodyPr/>
        <a:lstStyle/>
        <a:p>
          <a:r>
            <a:rPr lang="en-US" dirty="0"/>
            <a:t>FDA Reauthorization Act of 2017</a:t>
          </a:r>
        </a:p>
      </dgm:t>
    </dgm:pt>
    <dgm:pt modelId="{BE134807-34AD-43C9-8A17-DDF3CA21C847}" type="parTrans" cxnId="{DCBFB2E0-E850-44D1-A5D8-F796A059200D}">
      <dgm:prSet/>
      <dgm:spPr/>
      <dgm:t>
        <a:bodyPr/>
        <a:lstStyle/>
        <a:p>
          <a:endParaRPr lang="en-US"/>
        </a:p>
      </dgm:t>
    </dgm:pt>
    <dgm:pt modelId="{86BE07CF-ED5D-4787-80FB-B44934A8A1B4}" type="sibTrans" cxnId="{DCBFB2E0-E850-44D1-A5D8-F796A059200D}">
      <dgm:prSet/>
      <dgm:spPr/>
      <dgm:t>
        <a:bodyPr/>
        <a:lstStyle/>
        <a:p>
          <a:endParaRPr lang="en-US"/>
        </a:p>
      </dgm:t>
    </dgm:pt>
    <dgm:pt modelId="{A4A7877C-6A5D-457E-9E65-2E7100F35395}">
      <dgm:prSet phldrT="[Text]"/>
      <dgm:spPr/>
      <dgm:t>
        <a:bodyPr/>
        <a:lstStyle/>
        <a:p>
          <a:r>
            <a:rPr lang="en-US" dirty="0"/>
            <a:t>FDA Modernization Act of 1997</a:t>
          </a:r>
        </a:p>
      </dgm:t>
    </dgm:pt>
    <dgm:pt modelId="{701EDBF3-C3C8-4139-9718-045482521F51}" type="parTrans" cxnId="{235A3D9B-B704-4CD0-9850-D0DB19109DDF}">
      <dgm:prSet/>
      <dgm:spPr/>
      <dgm:t>
        <a:bodyPr/>
        <a:lstStyle/>
        <a:p>
          <a:endParaRPr lang="en-US"/>
        </a:p>
      </dgm:t>
    </dgm:pt>
    <dgm:pt modelId="{2DAAD17F-9676-416C-B6E4-5C472E0E8889}" type="sibTrans" cxnId="{235A3D9B-B704-4CD0-9850-D0DB19109DDF}">
      <dgm:prSet/>
      <dgm:spPr/>
      <dgm:t>
        <a:bodyPr/>
        <a:lstStyle/>
        <a:p>
          <a:endParaRPr lang="en-US"/>
        </a:p>
      </dgm:t>
    </dgm:pt>
    <dgm:pt modelId="{9566051B-6A24-4135-85E2-5F77A77FF8D3}">
      <dgm:prSet phldrT="[Text]"/>
      <dgm:spPr/>
      <dgm:t>
        <a:bodyPr/>
        <a:lstStyle/>
        <a:p>
          <a:r>
            <a:rPr lang="en-US" dirty="0"/>
            <a:t>21</a:t>
          </a:r>
          <a:r>
            <a:rPr lang="en-US" baseline="30000" dirty="0"/>
            <a:t>st</a:t>
          </a:r>
          <a:r>
            <a:rPr lang="en-US" dirty="0"/>
            <a:t> Century Cures Act 2016</a:t>
          </a:r>
        </a:p>
      </dgm:t>
    </dgm:pt>
    <dgm:pt modelId="{6241E9A4-48FE-45F1-82D0-C70B385D0295}" type="parTrans" cxnId="{E0D6FB20-537B-44C7-97EA-5658C779CB05}">
      <dgm:prSet/>
      <dgm:spPr/>
      <dgm:t>
        <a:bodyPr/>
        <a:lstStyle/>
        <a:p>
          <a:endParaRPr lang="en-US"/>
        </a:p>
      </dgm:t>
    </dgm:pt>
    <dgm:pt modelId="{5C056361-187A-40AC-8564-CCEE147722AD}" type="sibTrans" cxnId="{E0D6FB20-537B-44C7-97EA-5658C779CB05}">
      <dgm:prSet/>
      <dgm:spPr/>
      <dgm:t>
        <a:bodyPr/>
        <a:lstStyle/>
        <a:p>
          <a:endParaRPr lang="en-US"/>
        </a:p>
      </dgm:t>
    </dgm:pt>
    <dgm:pt modelId="{57C1B555-34B6-4024-BF28-25AC9E0CB2A5}" type="pres">
      <dgm:prSet presAssocID="{758A0C88-4F1C-4B33-892F-5628538AD5A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1713B7-9C1C-43DC-A6F0-9C949A5AFD25}" type="pres">
      <dgm:prSet presAssocID="{8C4617C2-53B5-4B0C-B4C3-C161E7168A0D}" presName="centerShape" presStyleLbl="node0" presStyleIdx="0" presStyleCnt="1"/>
      <dgm:spPr/>
    </dgm:pt>
    <dgm:pt modelId="{6A98BA53-340A-44E0-A8E6-89116431AF07}" type="pres">
      <dgm:prSet presAssocID="{6241E9A4-48FE-45F1-82D0-C70B385D0295}" presName="Name9" presStyleLbl="parChTrans1D2" presStyleIdx="0" presStyleCnt="3"/>
      <dgm:spPr/>
    </dgm:pt>
    <dgm:pt modelId="{E80036E2-1F37-4970-8E69-5C55FFC3D6E6}" type="pres">
      <dgm:prSet presAssocID="{6241E9A4-48FE-45F1-82D0-C70B385D0295}" presName="connTx" presStyleLbl="parChTrans1D2" presStyleIdx="0" presStyleCnt="3"/>
      <dgm:spPr/>
    </dgm:pt>
    <dgm:pt modelId="{CA22A479-A697-4C20-BE7C-F387E885990B}" type="pres">
      <dgm:prSet presAssocID="{9566051B-6A24-4135-85E2-5F77A77FF8D3}" presName="node" presStyleLbl="node1" presStyleIdx="0" presStyleCnt="3">
        <dgm:presLayoutVars>
          <dgm:bulletEnabled val="1"/>
        </dgm:presLayoutVars>
      </dgm:prSet>
      <dgm:spPr/>
    </dgm:pt>
    <dgm:pt modelId="{1FB9E346-78C4-4C06-BEA7-BC89A7FFE908}" type="pres">
      <dgm:prSet presAssocID="{BE134807-34AD-43C9-8A17-DDF3CA21C847}" presName="Name9" presStyleLbl="parChTrans1D2" presStyleIdx="1" presStyleCnt="3"/>
      <dgm:spPr/>
    </dgm:pt>
    <dgm:pt modelId="{769132A2-597E-4018-9AA6-50008C3A52DC}" type="pres">
      <dgm:prSet presAssocID="{BE134807-34AD-43C9-8A17-DDF3CA21C847}" presName="connTx" presStyleLbl="parChTrans1D2" presStyleIdx="1" presStyleCnt="3"/>
      <dgm:spPr/>
    </dgm:pt>
    <dgm:pt modelId="{BAC24072-0CF2-466B-9A7F-C36E062F3B80}" type="pres">
      <dgm:prSet presAssocID="{17EDFAA1-C144-4F63-A298-7EFF27F7E37F}" presName="node" presStyleLbl="node1" presStyleIdx="1" presStyleCnt="3">
        <dgm:presLayoutVars>
          <dgm:bulletEnabled val="1"/>
        </dgm:presLayoutVars>
      </dgm:prSet>
      <dgm:spPr/>
    </dgm:pt>
    <dgm:pt modelId="{8A4BC1C2-2CF9-4204-AD24-0433A16E6915}" type="pres">
      <dgm:prSet presAssocID="{701EDBF3-C3C8-4139-9718-045482521F51}" presName="Name9" presStyleLbl="parChTrans1D2" presStyleIdx="2" presStyleCnt="3"/>
      <dgm:spPr/>
    </dgm:pt>
    <dgm:pt modelId="{27A859E7-94BF-43BD-8888-2B1D88C676D2}" type="pres">
      <dgm:prSet presAssocID="{701EDBF3-C3C8-4139-9718-045482521F51}" presName="connTx" presStyleLbl="parChTrans1D2" presStyleIdx="2" presStyleCnt="3"/>
      <dgm:spPr/>
    </dgm:pt>
    <dgm:pt modelId="{E2E8AEE1-6180-42FC-B880-B0B9995A6591}" type="pres">
      <dgm:prSet presAssocID="{A4A7877C-6A5D-457E-9E65-2E7100F35395}" presName="node" presStyleLbl="node1" presStyleIdx="2" presStyleCnt="3">
        <dgm:presLayoutVars>
          <dgm:bulletEnabled val="1"/>
        </dgm:presLayoutVars>
      </dgm:prSet>
      <dgm:spPr/>
    </dgm:pt>
  </dgm:ptLst>
  <dgm:cxnLst>
    <dgm:cxn modelId="{5F20560E-1136-4E35-B874-D71B5F70FCCD}" type="presOf" srcId="{701EDBF3-C3C8-4139-9718-045482521F51}" destId="{8A4BC1C2-2CF9-4204-AD24-0433A16E6915}" srcOrd="0" destOrd="0" presId="urn:microsoft.com/office/officeart/2005/8/layout/radial1"/>
    <dgm:cxn modelId="{E0D6FB20-537B-44C7-97EA-5658C779CB05}" srcId="{8C4617C2-53B5-4B0C-B4C3-C161E7168A0D}" destId="{9566051B-6A24-4135-85E2-5F77A77FF8D3}" srcOrd="0" destOrd="0" parTransId="{6241E9A4-48FE-45F1-82D0-C70B385D0295}" sibTransId="{5C056361-187A-40AC-8564-CCEE147722AD}"/>
    <dgm:cxn modelId="{9FC0CB2C-283B-44F8-81F3-06D797F27F03}" type="presOf" srcId="{A4A7877C-6A5D-457E-9E65-2E7100F35395}" destId="{E2E8AEE1-6180-42FC-B880-B0B9995A6591}" srcOrd="0" destOrd="0" presId="urn:microsoft.com/office/officeart/2005/8/layout/radial1"/>
    <dgm:cxn modelId="{30AF474A-8B3D-477C-B6B3-4DEACC828040}" type="presOf" srcId="{8C4617C2-53B5-4B0C-B4C3-C161E7168A0D}" destId="{B21713B7-9C1C-43DC-A6F0-9C949A5AFD25}" srcOrd="0" destOrd="0" presId="urn:microsoft.com/office/officeart/2005/8/layout/radial1"/>
    <dgm:cxn modelId="{47CBA14B-4333-4C78-A8AB-067FEAAA061F}" srcId="{758A0C88-4F1C-4B33-892F-5628538AD5AC}" destId="{8C4617C2-53B5-4B0C-B4C3-C161E7168A0D}" srcOrd="0" destOrd="0" parTransId="{6613C23F-92D0-4240-8951-13D9CCB67FAB}" sibTransId="{D4079C2F-4735-48B9-87AD-64CC6913B334}"/>
    <dgm:cxn modelId="{AC679678-7E72-458F-BCD4-16E1C33259C1}" type="presOf" srcId="{6241E9A4-48FE-45F1-82D0-C70B385D0295}" destId="{E80036E2-1F37-4970-8E69-5C55FFC3D6E6}" srcOrd="1" destOrd="0" presId="urn:microsoft.com/office/officeart/2005/8/layout/radial1"/>
    <dgm:cxn modelId="{CF25D28C-3ADD-43B9-BC95-E1002D973BAD}" type="presOf" srcId="{701EDBF3-C3C8-4139-9718-045482521F51}" destId="{27A859E7-94BF-43BD-8888-2B1D88C676D2}" srcOrd="1" destOrd="0" presId="urn:microsoft.com/office/officeart/2005/8/layout/radial1"/>
    <dgm:cxn modelId="{C963E194-1242-45E1-8B8F-FFBC9D4D59FE}" type="presOf" srcId="{BE134807-34AD-43C9-8A17-DDF3CA21C847}" destId="{769132A2-597E-4018-9AA6-50008C3A52DC}" srcOrd="1" destOrd="0" presId="urn:microsoft.com/office/officeart/2005/8/layout/radial1"/>
    <dgm:cxn modelId="{235A3D9B-B704-4CD0-9850-D0DB19109DDF}" srcId="{8C4617C2-53B5-4B0C-B4C3-C161E7168A0D}" destId="{A4A7877C-6A5D-457E-9E65-2E7100F35395}" srcOrd="2" destOrd="0" parTransId="{701EDBF3-C3C8-4139-9718-045482521F51}" sibTransId="{2DAAD17F-9676-416C-B6E4-5C472E0E8889}"/>
    <dgm:cxn modelId="{4C3945B0-EF43-45CC-A200-DCCED1853910}" type="presOf" srcId="{17EDFAA1-C144-4F63-A298-7EFF27F7E37F}" destId="{BAC24072-0CF2-466B-9A7F-C36E062F3B80}" srcOrd="0" destOrd="0" presId="urn:microsoft.com/office/officeart/2005/8/layout/radial1"/>
    <dgm:cxn modelId="{0A0E72C5-BB52-46FA-B87B-B621626AA8E7}" type="presOf" srcId="{758A0C88-4F1C-4B33-892F-5628538AD5AC}" destId="{57C1B555-34B6-4024-BF28-25AC9E0CB2A5}" srcOrd="0" destOrd="0" presId="urn:microsoft.com/office/officeart/2005/8/layout/radial1"/>
    <dgm:cxn modelId="{4AC07BCD-5B09-46A9-AA6B-4CBA22C0AD66}" type="presOf" srcId="{BE134807-34AD-43C9-8A17-DDF3CA21C847}" destId="{1FB9E346-78C4-4C06-BEA7-BC89A7FFE908}" srcOrd="0" destOrd="0" presId="urn:microsoft.com/office/officeart/2005/8/layout/radial1"/>
    <dgm:cxn modelId="{B2BD0ACF-D0C4-45DC-8798-CCBFF44E50EB}" type="presOf" srcId="{6241E9A4-48FE-45F1-82D0-C70B385D0295}" destId="{6A98BA53-340A-44E0-A8E6-89116431AF07}" srcOrd="0" destOrd="0" presId="urn:microsoft.com/office/officeart/2005/8/layout/radial1"/>
    <dgm:cxn modelId="{DCBFB2E0-E850-44D1-A5D8-F796A059200D}" srcId="{8C4617C2-53B5-4B0C-B4C3-C161E7168A0D}" destId="{17EDFAA1-C144-4F63-A298-7EFF27F7E37F}" srcOrd="1" destOrd="0" parTransId="{BE134807-34AD-43C9-8A17-DDF3CA21C847}" sibTransId="{86BE07CF-ED5D-4787-80FB-B44934A8A1B4}"/>
    <dgm:cxn modelId="{973F79FD-E7C4-48B6-8F5B-4C98CC071933}" type="presOf" srcId="{9566051B-6A24-4135-85E2-5F77A77FF8D3}" destId="{CA22A479-A697-4C20-BE7C-F387E885990B}" srcOrd="0" destOrd="0" presId="urn:microsoft.com/office/officeart/2005/8/layout/radial1"/>
    <dgm:cxn modelId="{28AA9F9B-F2E2-4B02-B54E-F709D5AD337E}" type="presParOf" srcId="{57C1B555-34B6-4024-BF28-25AC9E0CB2A5}" destId="{B21713B7-9C1C-43DC-A6F0-9C949A5AFD25}" srcOrd="0" destOrd="0" presId="urn:microsoft.com/office/officeart/2005/8/layout/radial1"/>
    <dgm:cxn modelId="{FEAFFC2E-313A-4355-8026-12BCDF3541AD}" type="presParOf" srcId="{57C1B555-34B6-4024-BF28-25AC9E0CB2A5}" destId="{6A98BA53-340A-44E0-A8E6-89116431AF07}" srcOrd="1" destOrd="0" presId="urn:microsoft.com/office/officeart/2005/8/layout/radial1"/>
    <dgm:cxn modelId="{D3540A8D-5300-4405-8852-52EDFB01C85E}" type="presParOf" srcId="{6A98BA53-340A-44E0-A8E6-89116431AF07}" destId="{E80036E2-1F37-4970-8E69-5C55FFC3D6E6}" srcOrd="0" destOrd="0" presId="urn:microsoft.com/office/officeart/2005/8/layout/radial1"/>
    <dgm:cxn modelId="{865C98B3-45D9-4091-B604-B46D9115D4E6}" type="presParOf" srcId="{57C1B555-34B6-4024-BF28-25AC9E0CB2A5}" destId="{CA22A479-A697-4C20-BE7C-F387E885990B}" srcOrd="2" destOrd="0" presId="urn:microsoft.com/office/officeart/2005/8/layout/radial1"/>
    <dgm:cxn modelId="{B5215B78-2352-410D-82C4-2988226454E4}" type="presParOf" srcId="{57C1B555-34B6-4024-BF28-25AC9E0CB2A5}" destId="{1FB9E346-78C4-4C06-BEA7-BC89A7FFE908}" srcOrd="3" destOrd="0" presId="urn:microsoft.com/office/officeart/2005/8/layout/radial1"/>
    <dgm:cxn modelId="{13894F4E-625A-4A61-AD66-0C178CA3FF56}" type="presParOf" srcId="{1FB9E346-78C4-4C06-BEA7-BC89A7FFE908}" destId="{769132A2-597E-4018-9AA6-50008C3A52DC}" srcOrd="0" destOrd="0" presId="urn:microsoft.com/office/officeart/2005/8/layout/radial1"/>
    <dgm:cxn modelId="{EB6ED9C5-8048-4BAC-B0DD-FA47389E23C6}" type="presParOf" srcId="{57C1B555-34B6-4024-BF28-25AC9E0CB2A5}" destId="{BAC24072-0CF2-466B-9A7F-C36E062F3B80}" srcOrd="4" destOrd="0" presId="urn:microsoft.com/office/officeart/2005/8/layout/radial1"/>
    <dgm:cxn modelId="{07F5A711-A4DF-441C-B082-D4DFAE152714}" type="presParOf" srcId="{57C1B555-34B6-4024-BF28-25AC9E0CB2A5}" destId="{8A4BC1C2-2CF9-4204-AD24-0433A16E6915}" srcOrd="5" destOrd="0" presId="urn:microsoft.com/office/officeart/2005/8/layout/radial1"/>
    <dgm:cxn modelId="{C9468B8C-8C95-4CAB-A6EC-6BAAE4BAA368}" type="presParOf" srcId="{8A4BC1C2-2CF9-4204-AD24-0433A16E6915}" destId="{27A859E7-94BF-43BD-8888-2B1D88C676D2}" srcOrd="0" destOrd="0" presId="urn:microsoft.com/office/officeart/2005/8/layout/radial1"/>
    <dgm:cxn modelId="{D144BB9E-D736-4F50-8215-24CD1C246413}" type="presParOf" srcId="{57C1B555-34B6-4024-BF28-25AC9E0CB2A5}" destId="{E2E8AEE1-6180-42FC-B880-B0B9995A6591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8C5A39-DB22-4F47-A9FB-AFE6E4B8F089}" type="doc">
      <dgm:prSet loTypeId="urn:microsoft.com/office/officeart/2008/layout/IncreasingCircleProces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DB248E-D45A-4E45-8FA2-BC294E6732DA}">
      <dgm:prSet phldrT="[Text]"/>
      <dgm:spPr/>
      <dgm:t>
        <a:bodyPr/>
        <a:lstStyle/>
        <a:p>
          <a:r>
            <a:rPr lang="en-US" dirty="0"/>
            <a:t>Two-Arm Trial</a:t>
          </a:r>
        </a:p>
      </dgm:t>
    </dgm:pt>
    <dgm:pt modelId="{336C2BE1-CF30-4643-BB30-055A941AC319}" type="parTrans" cxnId="{A13D38AF-A549-421D-A0AD-8B457F3B5AA2}">
      <dgm:prSet/>
      <dgm:spPr/>
      <dgm:t>
        <a:bodyPr/>
        <a:lstStyle/>
        <a:p>
          <a:endParaRPr lang="en-US"/>
        </a:p>
      </dgm:t>
    </dgm:pt>
    <dgm:pt modelId="{22F2D31E-566E-40A1-9FE4-6AA6843566E2}" type="sibTrans" cxnId="{A13D38AF-A549-421D-A0AD-8B457F3B5AA2}">
      <dgm:prSet/>
      <dgm:spPr/>
      <dgm:t>
        <a:bodyPr/>
        <a:lstStyle/>
        <a:p>
          <a:endParaRPr lang="en-US"/>
        </a:p>
      </dgm:t>
    </dgm:pt>
    <dgm:pt modelId="{BC2421C2-6C5A-41A1-AE97-F2750FFF96E9}">
      <dgm:prSet phldrT="[Text]"/>
      <dgm:spPr/>
      <dgm:t>
        <a:bodyPr/>
        <a:lstStyle/>
        <a:p>
          <a:r>
            <a:rPr lang="en-US" dirty="0"/>
            <a:t>Directly observes contemporary randomized controls</a:t>
          </a:r>
        </a:p>
      </dgm:t>
    </dgm:pt>
    <dgm:pt modelId="{4E1F0061-E523-40CD-922F-118A57A0DCC1}" type="parTrans" cxnId="{24FB9C71-8532-4E72-99FE-40F38388B5D0}">
      <dgm:prSet/>
      <dgm:spPr/>
      <dgm:t>
        <a:bodyPr/>
        <a:lstStyle/>
        <a:p>
          <a:endParaRPr lang="en-US"/>
        </a:p>
      </dgm:t>
    </dgm:pt>
    <dgm:pt modelId="{0BAAA67D-8950-4AB8-BD5B-D0A2732490F0}" type="sibTrans" cxnId="{24FB9C71-8532-4E72-99FE-40F38388B5D0}">
      <dgm:prSet/>
      <dgm:spPr/>
      <dgm:t>
        <a:bodyPr/>
        <a:lstStyle/>
        <a:p>
          <a:endParaRPr lang="en-US"/>
        </a:p>
      </dgm:t>
    </dgm:pt>
    <dgm:pt modelId="{DF0D2C21-6B2B-434A-B971-6DBB50847EA8}">
      <dgm:prSet phldrT="[Text]"/>
      <dgm:spPr/>
      <dgm:t>
        <a:bodyPr/>
        <a:lstStyle/>
        <a:p>
          <a:r>
            <a:rPr lang="en-US" dirty="0"/>
            <a:t>One-Arm Trial</a:t>
          </a:r>
        </a:p>
      </dgm:t>
    </dgm:pt>
    <dgm:pt modelId="{4ED35C3A-AD31-4934-8C1A-BE5C2C3A2B3E}" type="parTrans" cxnId="{A7ACA0E8-F818-4A44-A596-1F8BAD848607}">
      <dgm:prSet/>
      <dgm:spPr/>
      <dgm:t>
        <a:bodyPr/>
        <a:lstStyle/>
        <a:p>
          <a:endParaRPr lang="en-US"/>
        </a:p>
      </dgm:t>
    </dgm:pt>
    <dgm:pt modelId="{D3988F72-C421-48AA-A5CF-AEFF0F0CC970}" type="sibTrans" cxnId="{A7ACA0E8-F818-4A44-A596-1F8BAD848607}">
      <dgm:prSet/>
      <dgm:spPr/>
      <dgm:t>
        <a:bodyPr/>
        <a:lstStyle/>
        <a:p>
          <a:endParaRPr lang="en-US"/>
        </a:p>
      </dgm:t>
    </dgm:pt>
    <dgm:pt modelId="{9AE7BAFE-65B4-4FDA-8EC7-4C371CBB5131}">
      <dgm:prSet phldrT="[Text]"/>
      <dgm:spPr/>
      <dgm:t>
        <a:bodyPr/>
        <a:lstStyle/>
        <a:p>
          <a:r>
            <a:rPr lang="en-US" dirty="0"/>
            <a:t>Indirectly uses historical control data</a:t>
          </a:r>
        </a:p>
      </dgm:t>
    </dgm:pt>
    <dgm:pt modelId="{7FB6450C-E066-4B9B-AD2E-5506027D52E4}" type="parTrans" cxnId="{B843C233-2BEB-4925-A59E-AA0DEF5B79E9}">
      <dgm:prSet/>
      <dgm:spPr/>
      <dgm:t>
        <a:bodyPr/>
        <a:lstStyle/>
        <a:p>
          <a:endParaRPr lang="en-US"/>
        </a:p>
      </dgm:t>
    </dgm:pt>
    <dgm:pt modelId="{87795B7F-6BE2-431A-B101-749EAE1C4E1A}" type="sibTrans" cxnId="{B843C233-2BEB-4925-A59E-AA0DEF5B79E9}">
      <dgm:prSet/>
      <dgm:spPr/>
      <dgm:t>
        <a:bodyPr/>
        <a:lstStyle/>
        <a:p>
          <a:endParaRPr lang="en-US"/>
        </a:p>
      </dgm:t>
    </dgm:pt>
    <dgm:pt modelId="{0DBEE4AB-318F-4ABB-A9AE-1F95108294F6}">
      <dgm:prSet phldrT="[Text]"/>
      <dgm:spPr/>
      <dgm:t>
        <a:bodyPr/>
        <a:lstStyle/>
        <a:p>
          <a:r>
            <a:rPr lang="en-US" dirty="0"/>
            <a:t>Compare treated and control outcomes for safety and efficacy</a:t>
          </a:r>
        </a:p>
      </dgm:t>
    </dgm:pt>
    <dgm:pt modelId="{A5CCD872-2F64-4B45-B5C4-3601A28CCD5E}" type="parTrans" cxnId="{6894EFED-4302-4ECB-BFD0-FFDF404DC30D}">
      <dgm:prSet/>
      <dgm:spPr/>
      <dgm:t>
        <a:bodyPr/>
        <a:lstStyle/>
        <a:p>
          <a:endParaRPr lang="en-US"/>
        </a:p>
      </dgm:t>
    </dgm:pt>
    <dgm:pt modelId="{C2D18547-F4C8-4C05-A3CC-2CD13BE0D2D3}" type="sibTrans" cxnId="{6894EFED-4302-4ECB-BFD0-FFDF404DC30D}">
      <dgm:prSet/>
      <dgm:spPr/>
      <dgm:t>
        <a:bodyPr/>
        <a:lstStyle/>
        <a:p>
          <a:endParaRPr lang="en-US"/>
        </a:p>
      </dgm:t>
    </dgm:pt>
    <dgm:pt modelId="{F7D24321-E8EF-41EA-9FAE-03A70BC5F177}">
      <dgm:prSet phldrT="[Text]"/>
      <dgm:spPr/>
      <dgm:t>
        <a:bodyPr/>
        <a:lstStyle/>
        <a:p>
          <a:r>
            <a:rPr lang="en-US" dirty="0"/>
            <a:t>Compare trial patient outcomes to objective performance criteria (OPC) or performance goal (PG)</a:t>
          </a:r>
        </a:p>
      </dgm:t>
    </dgm:pt>
    <dgm:pt modelId="{A5B81F94-1389-4324-98CE-E867B52B71F8}" type="parTrans" cxnId="{DC027C64-88C5-4ADE-AAB0-C7A8B366C42F}">
      <dgm:prSet/>
      <dgm:spPr/>
      <dgm:t>
        <a:bodyPr/>
        <a:lstStyle/>
        <a:p>
          <a:endParaRPr lang="en-US"/>
        </a:p>
      </dgm:t>
    </dgm:pt>
    <dgm:pt modelId="{3F84E9AA-BA51-47A0-AEE6-86B2FDCDD338}" type="sibTrans" cxnId="{DC027C64-88C5-4ADE-AAB0-C7A8B366C42F}">
      <dgm:prSet/>
      <dgm:spPr/>
      <dgm:t>
        <a:bodyPr/>
        <a:lstStyle/>
        <a:p>
          <a:endParaRPr lang="en-US"/>
        </a:p>
      </dgm:t>
    </dgm:pt>
    <dgm:pt modelId="{81B7EBEA-5C27-4286-A3EB-618681EB66EB}" type="pres">
      <dgm:prSet presAssocID="{C18C5A39-DB22-4F47-A9FB-AFE6E4B8F089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2F61BEA9-2305-4B44-8D65-C6D65A06E241}" type="pres">
      <dgm:prSet presAssocID="{39DB248E-D45A-4E45-8FA2-BC294E6732DA}" presName="composite" presStyleCnt="0"/>
      <dgm:spPr/>
    </dgm:pt>
    <dgm:pt modelId="{383B6DE7-7CB6-4218-8B20-E05116B8B7FF}" type="pres">
      <dgm:prSet presAssocID="{39DB248E-D45A-4E45-8FA2-BC294E6732DA}" presName="BackAccent" presStyleLbl="bgShp" presStyleIdx="0" presStyleCnt="2"/>
      <dgm:spPr/>
    </dgm:pt>
    <dgm:pt modelId="{441F6214-4CDC-4936-BDC4-F4A9721618E8}" type="pres">
      <dgm:prSet presAssocID="{39DB248E-D45A-4E45-8FA2-BC294E6732DA}" presName="Accent" presStyleLbl="alignNode1" presStyleIdx="0" presStyleCnt="2"/>
      <dgm:spPr/>
    </dgm:pt>
    <dgm:pt modelId="{6460774A-4C6B-4ECE-BEB1-B774E5B99095}" type="pres">
      <dgm:prSet presAssocID="{39DB248E-D45A-4E45-8FA2-BC294E6732DA}" presName="Child" presStyleLbl="revTx" presStyleIdx="0" presStyleCnt="4" custScaleX="157042" custScaleY="95850">
        <dgm:presLayoutVars>
          <dgm:chMax val="0"/>
          <dgm:chPref val="0"/>
          <dgm:bulletEnabled val="1"/>
        </dgm:presLayoutVars>
      </dgm:prSet>
      <dgm:spPr/>
    </dgm:pt>
    <dgm:pt modelId="{7EE4ACA3-2E00-4749-AC8A-6CD42D019FA6}" type="pres">
      <dgm:prSet presAssocID="{39DB248E-D45A-4E45-8FA2-BC294E6732DA}" presName="Parent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FB7E651E-2B08-40CC-8A41-A994D73D36C7}" type="pres">
      <dgm:prSet presAssocID="{22F2D31E-566E-40A1-9FE4-6AA6843566E2}" presName="sibTrans" presStyleCnt="0"/>
      <dgm:spPr/>
    </dgm:pt>
    <dgm:pt modelId="{B70D62EC-FC28-4F8F-99A3-916F5289B9B9}" type="pres">
      <dgm:prSet presAssocID="{DF0D2C21-6B2B-434A-B971-6DBB50847EA8}" presName="composite" presStyleCnt="0"/>
      <dgm:spPr/>
    </dgm:pt>
    <dgm:pt modelId="{59145B28-AFCB-4626-8BB1-7DB768D6B226}" type="pres">
      <dgm:prSet presAssocID="{DF0D2C21-6B2B-434A-B971-6DBB50847EA8}" presName="BackAccent" presStyleLbl="bgShp" presStyleIdx="1" presStyleCnt="2"/>
      <dgm:spPr/>
    </dgm:pt>
    <dgm:pt modelId="{C913A995-4C53-46DC-B27F-A9DBBECCE043}" type="pres">
      <dgm:prSet presAssocID="{DF0D2C21-6B2B-434A-B971-6DBB50847EA8}" presName="Accent" presStyleLbl="alignNode1" presStyleIdx="1" presStyleCnt="2"/>
      <dgm:spPr/>
    </dgm:pt>
    <dgm:pt modelId="{DE9F41DE-9721-4F72-A1A1-9E81E8FDA3AE}" type="pres">
      <dgm:prSet presAssocID="{DF0D2C21-6B2B-434A-B971-6DBB50847EA8}" presName="Child" presStyleLbl="revTx" presStyleIdx="2" presStyleCnt="4" custScaleX="163534" custScaleY="95850">
        <dgm:presLayoutVars>
          <dgm:chMax val="0"/>
          <dgm:chPref val="0"/>
          <dgm:bulletEnabled val="1"/>
        </dgm:presLayoutVars>
      </dgm:prSet>
      <dgm:spPr/>
    </dgm:pt>
    <dgm:pt modelId="{9DF59CB9-6FED-40EF-9488-975D007C8BD5}" type="pres">
      <dgm:prSet presAssocID="{DF0D2C21-6B2B-434A-B971-6DBB50847EA8}" presName="Parent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90E34507-2F2E-4702-9AC8-4A1EA847CBD4}" type="presOf" srcId="{C18C5A39-DB22-4F47-A9FB-AFE6E4B8F089}" destId="{81B7EBEA-5C27-4286-A3EB-618681EB66EB}" srcOrd="0" destOrd="0" presId="urn:microsoft.com/office/officeart/2008/layout/IncreasingCircleProcess"/>
    <dgm:cxn modelId="{A4201D0A-FC32-401B-939E-A434C0BFB4F6}" type="presOf" srcId="{BC2421C2-6C5A-41A1-AE97-F2750FFF96E9}" destId="{6460774A-4C6B-4ECE-BEB1-B774E5B99095}" srcOrd="0" destOrd="0" presId="urn:microsoft.com/office/officeart/2008/layout/IncreasingCircleProcess"/>
    <dgm:cxn modelId="{73823B16-7790-4DA0-B538-5BB7D289C2B7}" type="presOf" srcId="{F7D24321-E8EF-41EA-9FAE-03A70BC5F177}" destId="{DE9F41DE-9721-4F72-A1A1-9E81E8FDA3AE}" srcOrd="0" destOrd="1" presId="urn:microsoft.com/office/officeart/2008/layout/IncreasingCircleProcess"/>
    <dgm:cxn modelId="{A053C627-AF7E-412F-9EAE-19C1C324B512}" type="presOf" srcId="{39DB248E-D45A-4E45-8FA2-BC294E6732DA}" destId="{7EE4ACA3-2E00-4749-AC8A-6CD42D019FA6}" srcOrd="0" destOrd="0" presId="urn:microsoft.com/office/officeart/2008/layout/IncreasingCircleProcess"/>
    <dgm:cxn modelId="{B843C233-2BEB-4925-A59E-AA0DEF5B79E9}" srcId="{DF0D2C21-6B2B-434A-B971-6DBB50847EA8}" destId="{9AE7BAFE-65B4-4FDA-8EC7-4C371CBB5131}" srcOrd="0" destOrd="0" parTransId="{7FB6450C-E066-4B9B-AD2E-5506027D52E4}" sibTransId="{87795B7F-6BE2-431A-B101-749EAE1C4E1A}"/>
    <dgm:cxn modelId="{DC027C64-88C5-4ADE-AAB0-C7A8B366C42F}" srcId="{DF0D2C21-6B2B-434A-B971-6DBB50847EA8}" destId="{F7D24321-E8EF-41EA-9FAE-03A70BC5F177}" srcOrd="1" destOrd="0" parTransId="{A5B81F94-1389-4324-98CE-E867B52B71F8}" sibTransId="{3F84E9AA-BA51-47A0-AEE6-86B2FDCDD338}"/>
    <dgm:cxn modelId="{24FB9C71-8532-4E72-99FE-40F38388B5D0}" srcId="{39DB248E-D45A-4E45-8FA2-BC294E6732DA}" destId="{BC2421C2-6C5A-41A1-AE97-F2750FFF96E9}" srcOrd="0" destOrd="0" parTransId="{4E1F0061-E523-40CD-922F-118A57A0DCC1}" sibTransId="{0BAAA67D-8950-4AB8-BD5B-D0A2732490F0}"/>
    <dgm:cxn modelId="{A13D38AF-A549-421D-A0AD-8B457F3B5AA2}" srcId="{C18C5A39-DB22-4F47-A9FB-AFE6E4B8F089}" destId="{39DB248E-D45A-4E45-8FA2-BC294E6732DA}" srcOrd="0" destOrd="0" parTransId="{336C2BE1-CF30-4643-BB30-055A941AC319}" sibTransId="{22F2D31E-566E-40A1-9FE4-6AA6843566E2}"/>
    <dgm:cxn modelId="{E48C88C0-A65B-47CD-B590-3D75311E55BF}" type="presOf" srcId="{DF0D2C21-6B2B-434A-B971-6DBB50847EA8}" destId="{9DF59CB9-6FED-40EF-9488-975D007C8BD5}" srcOrd="0" destOrd="0" presId="urn:microsoft.com/office/officeart/2008/layout/IncreasingCircleProcess"/>
    <dgm:cxn modelId="{204B41D5-C7B5-418A-8979-99C311714D89}" type="presOf" srcId="{9AE7BAFE-65B4-4FDA-8EC7-4C371CBB5131}" destId="{DE9F41DE-9721-4F72-A1A1-9E81E8FDA3AE}" srcOrd="0" destOrd="0" presId="urn:microsoft.com/office/officeart/2008/layout/IncreasingCircleProcess"/>
    <dgm:cxn modelId="{BDBF7CE7-82BB-47D3-847F-670829F1681E}" type="presOf" srcId="{0DBEE4AB-318F-4ABB-A9AE-1F95108294F6}" destId="{6460774A-4C6B-4ECE-BEB1-B774E5B99095}" srcOrd="0" destOrd="1" presId="urn:microsoft.com/office/officeart/2008/layout/IncreasingCircleProcess"/>
    <dgm:cxn modelId="{A7ACA0E8-F818-4A44-A596-1F8BAD848607}" srcId="{C18C5A39-DB22-4F47-A9FB-AFE6E4B8F089}" destId="{DF0D2C21-6B2B-434A-B971-6DBB50847EA8}" srcOrd="1" destOrd="0" parTransId="{4ED35C3A-AD31-4934-8C1A-BE5C2C3A2B3E}" sibTransId="{D3988F72-C421-48AA-A5CF-AEFF0F0CC970}"/>
    <dgm:cxn modelId="{6894EFED-4302-4ECB-BFD0-FFDF404DC30D}" srcId="{39DB248E-D45A-4E45-8FA2-BC294E6732DA}" destId="{0DBEE4AB-318F-4ABB-A9AE-1F95108294F6}" srcOrd="1" destOrd="0" parTransId="{A5CCD872-2F64-4B45-B5C4-3601A28CCD5E}" sibTransId="{C2D18547-F4C8-4C05-A3CC-2CD13BE0D2D3}"/>
    <dgm:cxn modelId="{99EC0F1E-F22A-4BF0-A0ED-15D45436264B}" type="presParOf" srcId="{81B7EBEA-5C27-4286-A3EB-618681EB66EB}" destId="{2F61BEA9-2305-4B44-8D65-C6D65A06E241}" srcOrd="0" destOrd="0" presId="urn:microsoft.com/office/officeart/2008/layout/IncreasingCircleProcess"/>
    <dgm:cxn modelId="{5C9F9F64-1C8E-4B2F-851C-F7FA28578073}" type="presParOf" srcId="{2F61BEA9-2305-4B44-8D65-C6D65A06E241}" destId="{383B6DE7-7CB6-4218-8B20-E05116B8B7FF}" srcOrd="0" destOrd="0" presId="urn:microsoft.com/office/officeart/2008/layout/IncreasingCircleProcess"/>
    <dgm:cxn modelId="{8DD0D3E3-3A71-4610-AE52-956DB7F3D662}" type="presParOf" srcId="{2F61BEA9-2305-4B44-8D65-C6D65A06E241}" destId="{441F6214-4CDC-4936-BDC4-F4A9721618E8}" srcOrd="1" destOrd="0" presId="urn:microsoft.com/office/officeart/2008/layout/IncreasingCircleProcess"/>
    <dgm:cxn modelId="{6CE09EDD-0D19-4421-9A6E-0BAEE2797EEA}" type="presParOf" srcId="{2F61BEA9-2305-4B44-8D65-C6D65A06E241}" destId="{6460774A-4C6B-4ECE-BEB1-B774E5B99095}" srcOrd="2" destOrd="0" presId="urn:microsoft.com/office/officeart/2008/layout/IncreasingCircleProcess"/>
    <dgm:cxn modelId="{C7615EA2-2B01-416B-A130-28A81ED782B8}" type="presParOf" srcId="{2F61BEA9-2305-4B44-8D65-C6D65A06E241}" destId="{7EE4ACA3-2E00-4749-AC8A-6CD42D019FA6}" srcOrd="3" destOrd="0" presId="urn:microsoft.com/office/officeart/2008/layout/IncreasingCircleProcess"/>
    <dgm:cxn modelId="{BF6791BC-E949-4354-BCA2-7DBEBE1E13CB}" type="presParOf" srcId="{81B7EBEA-5C27-4286-A3EB-618681EB66EB}" destId="{FB7E651E-2B08-40CC-8A41-A994D73D36C7}" srcOrd="1" destOrd="0" presId="urn:microsoft.com/office/officeart/2008/layout/IncreasingCircleProcess"/>
    <dgm:cxn modelId="{5D318801-431E-4D7B-8504-7EF9D9D382CA}" type="presParOf" srcId="{81B7EBEA-5C27-4286-A3EB-618681EB66EB}" destId="{B70D62EC-FC28-4F8F-99A3-916F5289B9B9}" srcOrd="2" destOrd="0" presId="urn:microsoft.com/office/officeart/2008/layout/IncreasingCircleProcess"/>
    <dgm:cxn modelId="{8869C2F5-F398-426D-AD2C-CFC8D61FA437}" type="presParOf" srcId="{B70D62EC-FC28-4F8F-99A3-916F5289B9B9}" destId="{59145B28-AFCB-4626-8BB1-7DB768D6B226}" srcOrd="0" destOrd="0" presId="urn:microsoft.com/office/officeart/2008/layout/IncreasingCircleProcess"/>
    <dgm:cxn modelId="{C8A434CE-BA3B-42D2-AA4B-39D6BCB28F2D}" type="presParOf" srcId="{B70D62EC-FC28-4F8F-99A3-916F5289B9B9}" destId="{C913A995-4C53-46DC-B27F-A9DBBECCE043}" srcOrd="1" destOrd="0" presId="urn:microsoft.com/office/officeart/2008/layout/IncreasingCircleProcess"/>
    <dgm:cxn modelId="{80E11124-D71D-4EFC-B671-9CB649A0924B}" type="presParOf" srcId="{B70D62EC-FC28-4F8F-99A3-916F5289B9B9}" destId="{DE9F41DE-9721-4F72-A1A1-9E81E8FDA3AE}" srcOrd="2" destOrd="0" presId="urn:microsoft.com/office/officeart/2008/layout/IncreasingCircleProcess"/>
    <dgm:cxn modelId="{09E38D87-16C9-4C75-87FA-D799F1930242}" type="presParOf" srcId="{B70D62EC-FC28-4F8F-99A3-916F5289B9B9}" destId="{9DF59CB9-6FED-40EF-9488-975D007C8BD5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692298-A7A8-4222-8E0D-9B70667E9870}" type="doc">
      <dgm:prSet loTypeId="urn:diagrams.loki3.com/Bracket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68E43EB0-9BD9-483E-8821-51BB933A1D96}">
      <dgm:prSet/>
      <dgm:spPr/>
      <dgm:t>
        <a:bodyPr/>
        <a:lstStyle/>
        <a:p>
          <a:r>
            <a:rPr lang="en-US" dirty="0"/>
            <a:t>Objective Performance Criteria</a:t>
          </a:r>
        </a:p>
      </dgm:t>
    </dgm:pt>
    <dgm:pt modelId="{3567AE83-D7D5-4ECA-88F9-44C8488C40C9}" type="parTrans" cxnId="{A42715C9-D6CE-4D61-AE77-4B7A4B081325}">
      <dgm:prSet/>
      <dgm:spPr/>
      <dgm:t>
        <a:bodyPr/>
        <a:lstStyle/>
        <a:p>
          <a:endParaRPr lang="en-US"/>
        </a:p>
      </dgm:t>
    </dgm:pt>
    <dgm:pt modelId="{91D044C3-5C9C-4FD0-BE07-DE05E6811B4C}" type="sibTrans" cxnId="{A42715C9-D6CE-4D61-AE77-4B7A4B081325}">
      <dgm:prSet/>
      <dgm:spPr/>
      <dgm:t>
        <a:bodyPr/>
        <a:lstStyle/>
        <a:p>
          <a:endParaRPr lang="en-US"/>
        </a:p>
      </dgm:t>
    </dgm:pt>
    <dgm:pt modelId="{2B3E572A-571A-4CC9-92E0-303F354FDCE8}">
      <dgm:prSet/>
      <dgm:spPr/>
      <dgm:t>
        <a:bodyPr/>
        <a:lstStyle/>
        <a:p>
          <a:r>
            <a:rPr lang="en-US" dirty="0"/>
            <a:t>relatively mature technology</a:t>
          </a:r>
        </a:p>
      </dgm:t>
    </dgm:pt>
    <dgm:pt modelId="{BDB0B1E3-6760-4F2E-8FF8-1F1B0CBFED4A}" type="parTrans" cxnId="{F8A0DA2D-4DD4-43C9-B662-8B1D8279CCF2}">
      <dgm:prSet/>
      <dgm:spPr/>
      <dgm:t>
        <a:bodyPr/>
        <a:lstStyle/>
        <a:p>
          <a:endParaRPr lang="en-US"/>
        </a:p>
      </dgm:t>
    </dgm:pt>
    <dgm:pt modelId="{BA5C5C75-67AF-452B-B455-7C47DF43BDB9}" type="sibTrans" cxnId="{F8A0DA2D-4DD4-43C9-B662-8B1D8279CCF2}">
      <dgm:prSet/>
      <dgm:spPr/>
      <dgm:t>
        <a:bodyPr/>
        <a:lstStyle/>
        <a:p>
          <a:endParaRPr lang="en-US"/>
        </a:p>
      </dgm:t>
    </dgm:pt>
    <dgm:pt modelId="{5DFC916F-2168-4A44-AACF-12492A0D33E0}">
      <dgm:prSet/>
      <dgm:spPr/>
      <dgm:t>
        <a:bodyPr/>
        <a:lstStyle/>
        <a:p>
          <a:r>
            <a:rPr lang="en-US" dirty="0"/>
            <a:t>high-quality historical clinical evidence</a:t>
          </a:r>
        </a:p>
      </dgm:t>
    </dgm:pt>
    <dgm:pt modelId="{F1A300C5-24A3-4D19-8365-D08D3D6834FC}" type="parTrans" cxnId="{9CA3240E-3883-4C27-91CE-4A8D3BEB5F1C}">
      <dgm:prSet/>
      <dgm:spPr/>
      <dgm:t>
        <a:bodyPr/>
        <a:lstStyle/>
        <a:p>
          <a:endParaRPr lang="en-US"/>
        </a:p>
      </dgm:t>
    </dgm:pt>
    <dgm:pt modelId="{F87F10B7-8F14-4842-973D-4DDF547B7BBE}" type="sibTrans" cxnId="{9CA3240E-3883-4C27-91CE-4A8D3BEB5F1C}">
      <dgm:prSet/>
      <dgm:spPr/>
      <dgm:t>
        <a:bodyPr/>
        <a:lstStyle/>
        <a:p>
          <a:endParaRPr lang="en-US"/>
        </a:p>
      </dgm:t>
    </dgm:pt>
    <dgm:pt modelId="{1164DC58-D9B1-4185-AD39-32BBE61C92F1}">
      <dgm:prSet/>
      <dgm:spPr/>
      <dgm:t>
        <a:bodyPr/>
        <a:lstStyle/>
        <a:p>
          <a:r>
            <a:rPr lang="en-US" dirty="0"/>
            <a:t>Performance Goal</a:t>
          </a:r>
        </a:p>
      </dgm:t>
    </dgm:pt>
    <dgm:pt modelId="{7792A917-45AC-49CD-8D8B-3862721C96E8}" type="parTrans" cxnId="{8D50AE08-1519-4431-9B58-A88E996CF845}">
      <dgm:prSet/>
      <dgm:spPr/>
      <dgm:t>
        <a:bodyPr/>
        <a:lstStyle/>
        <a:p>
          <a:endParaRPr lang="en-US"/>
        </a:p>
      </dgm:t>
    </dgm:pt>
    <dgm:pt modelId="{C0947EBF-BB57-404A-AB03-679AB900365A}" type="sibTrans" cxnId="{8D50AE08-1519-4431-9B58-A88E996CF845}">
      <dgm:prSet/>
      <dgm:spPr/>
      <dgm:t>
        <a:bodyPr/>
        <a:lstStyle/>
        <a:p>
          <a:endParaRPr lang="en-US"/>
        </a:p>
      </dgm:t>
    </dgm:pt>
    <dgm:pt modelId="{05EF7371-DB9D-4EC1-B016-228994B7CBA5}">
      <dgm:prSet/>
      <dgm:spPr/>
      <dgm:t>
        <a:bodyPr/>
        <a:lstStyle/>
        <a:p>
          <a:r>
            <a:rPr lang="en-US" dirty="0"/>
            <a:t>less mature device area</a:t>
          </a:r>
        </a:p>
      </dgm:t>
    </dgm:pt>
    <dgm:pt modelId="{965B2AB1-AB8D-4271-8BC0-9BFD0B2B10B8}" type="parTrans" cxnId="{1F3391E5-1578-4FAD-B7ED-0DA9AC4875DC}">
      <dgm:prSet/>
      <dgm:spPr/>
      <dgm:t>
        <a:bodyPr/>
        <a:lstStyle/>
        <a:p>
          <a:endParaRPr lang="en-US"/>
        </a:p>
      </dgm:t>
    </dgm:pt>
    <dgm:pt modelId="{AFB7545A-BAFF-4E5F-9B86-31B0EC037577}" type="sibTrans" cxnId="{1F3391E5-1578-4FAD-B7ED-0DA9AC4875DC}">
      <dgm:prSet/>
      <dgm:spPr/>
      <dgm:t>
        <a:bodyPr/>
        <a:lstStyle/>
        <a:p>
          <a:endParaRPr lang="en-US"/>
        </a:p>
      </dgm:t>
    </dgm:pt>
    <dgm:pt modelId="{447F744B-42F8-4EE8-9685-319F9B504E1F}">
      <dgm:prSet/>
      <dgm:spPr/>
      <dgm:t>
        <a:bodyPr/>
        <a:lstStyle/>
        <a:p>
          <a:r>
            <a:rPr lang="en-US" dirty="0"/>
            <a:t>more heterogeneous evidence</a:t>
          </a:r>
        </a:p>
      </dgm:t>
    </dgm:pt>
    <dgm:pt modelId="{2A661098-40FB-4DE3-A6AB-A26EA9C46099}" type="parTrans" cxnId="{5733F82E-0C24-4EA8-B3A0-8FCCC7B721B9}">
      <dgm:prSet/>
      <dgm:spPr/>
      <dgm:t>
        <a:bodyPr/>
        <a:lstStyle/>
        <a:p>
          <a:endParaRPr lang="en-US"/>
        </a:p>
      </dgm:t>
    </dgm:pt>
    <dgm:pt modelId="{425FEB61-C37B-4D07-B7E9-C81A5966FC1B}" type="sibTrans" cxnId="{5733F82E-0C24-4EA8-B3A0-8FCCC7B721B9}">
      <dgm:prSet/>
      <dgm:spPr/>
      <dgm:t>
        <a:bodyPr/>
        <a:lstStyle/>
        <a:p>
          <a:endParaRPr lang="en-US"/>
        </a:p>
      </dgm:t>
    </dgm:pt>
    <dgm:pt modelId="{CFCD1AF0-D203-4510-B2B3-2C5979B0D5F8}">
      <dgm:prSet/>
      <dgm:spPr/>
      <dgm:t>
        <a:bodyPr/>
        <a:lstStyle/>
        <a:p>
          <a:r>
            <a:rPr lang="en-US" dirty="0"/>
            <a:t>sponsor and FDA consult</a:t>
          </a:r>
        </a:p>
      </dgm:t>
    </dgm:pt>
    <dgm:pt modelId="{9F8B21B7-E0DB-4FC0-A6E2-DA791FF26016}" type="parTrans" cxnId="{EF43D738-8056-4206-BE96-6900BC483B54}">
      <dgm:prSet/>
      <dgm:spPr/>
      <dgm:t>
        <a:bodyPr/>
        <a:lstStyle/>
        <a:p>
          <a:endParaRPr lang="en-US"/>
        </a:p>
      </dgm:t>
    </dgm:pt>
    <dgm:pt modelId="{D9651426-05FB-42C0-BF9A-EDDBCBD952F7}" type="sibTrans" cxnId="{EF43D738-8056-4206-BE96-6900BC483B54}">
      <dgm:prSet/>
      <dgm:spPr/>
      <dgm:t>
        <a:bodyPr/>
        <a:lstStyle/>
        <a:p>
          <a:endParaRPr lang="en-US"/>
        </a:p>
      </dgm:t>
    </dgm:pt>
    <dgm:pt modelId="{BF8F4EF4-FCFE-4CC6-BDDD-63A86587133E}">
      <dgm:prSet/>
      <dgm:spPr/>
      <dgm:t>
        <a:bodyPr/>
        <a:lstStyle/>
        <a:p>
          <a:r>
            <a:rPr lang="en-US" dirty="0"/>
            <a:t>public standard</a:t>
          </a:r>
        </a:p>
      </dgm:t>
    </dgm:pt>
    <dgm:pt modelId="{DD8A5587-C98D-4974-A5FE-8B746AFA73F6}" type="parTrans" cxnId="{F88AC22F-51F5-49DB-A65C-32BD47615570}">
      <dgm:prSet/>
      <dgm:spPr/>
      <dgm:t>
        <a:bodyPr/>
        <a:lstStyle/>
        <a:p>
          <a:endParaRPr lang="en-US"/>
        </a:p>
      </dgm:t>
    </dgm:pt>
    <dgm:pt modelId="{DC76E9A4-C964-4A62-A71E-1C7BCEBC535B}" type="sibTrans" cxnId="{F88AC22F-51F5-49DB-A65C-32BD47615570}">
      <dgm:prSet/>
      <dgm:spPr/>
      <dgm:t>
        <a:bodyPr/>
        <a:lstStyle/>
        <a:p>
          <a:endParaRPr lang="en-US"/>
        </a:p>
      </dgm:t>
    </dgm:pt>
    <dgm:pt modelId="{CB462D30-EEB9-4FBE-8F20-69A85DEFE48A}" type="pres">
      <dgm:prSet presAssocID="{A1692298-A7A8-4222-8E0D-9B70667E9870}" presName="Name0" presStyleCnt="0">
        <dgm:presLayoutVars>
          <dgm:dir/>
          <dgm:animLvl val="lvl"/>
          <dgm:resizeHandles val="exact"/>
        </dgm:presLayoutVars>
      </dgm:prSet>
      <dgm:spPr/>
    </dgm:pt>
    <dgm:pt modelId="{AC58F516-C52E-4789-99EB-791E78E1F603}" type="pres">
      <dgm:prSet presAssocID="{68E43EB0-9BD9-483E-8821-51BB933A1D96}" presName="linNode" presStyleCnt="0"/>
      <dgm:spPr/>
    </dgm:pt>
    <dgm:pt modelId="{E03041C6-0B02-47B2-B8B3-FF5C6BB0359F}" type="pres">
      <dgm:prSet presAssocID="{68E43EB0-9BD9-483E-8821-51BB933A1D96}" presName="parTx" presStyleLbl="revTx" presStyleIdx="0" presStyleCnt="2">
        <dgm:presLayoutVars>
          <dgm:chMax val="1"/>
          <dgm:bulletEnabled val="1"/>
        </dgm:presLayoutVars>
      </dgm:prSet>
      <dgm:spPr/>
    </dgm:pt>
    <dgm:pt modelId="{F5EAB781-A2A5-450A-9B5F-28B3B88400B4}" type="pres">
      <dgm:prSet presAssocID="{68E43EB0-9BD9-483E-8821-51BB933A1D96}" presName="bracket" presStyleLbl="parChTrans1D1" presStyleIdx="0" presStyleCnt="2"/>
      <dgm:spPr/>
    </dgm:pt>
    <dgm:pt modelId="{A793E48E-A4A6-426C-8D91-461071C8C0D6}" type="pres">
      <dgm:prSet presAssocID="{68E43EB0-9BD9-483E-8821-51BB933A1D96}" presName="spH" presStyleCnt="0"/>
      <dgm:spPr/>
    </dgm:pt>
    <dgm:pt modelId="{49FAFD6C-7448-4EB1-ADD0-81D0D833F2A0}" type="pres">
      <dgm:prSet presAssocID="{68E43EB0-9BD9-483E-8821-51BB933A1D96}" presName="desTx" presStyleLbl="node1" presStyleIdx="0" presStyleCnt="2">
        <dgm:presLayoutVars>
          <dgm:bulletEnabled val="1"/>
        </dgm:presLayoutVars>
      </dgm:prSet>
      <dgm:spPr/>
    </dgm:pt>
    <dgm:pt modelId="{BB64CE27-5B22-451F-BD25-B9C076B77AE6}" type="pres">
      <dgm:prSet presAssocID="{91D044C3-5C9C-4FD0-BE07-DE05E6811B4C}" presName="spV" presStyleCnt="0"/>
      <dgm:spPr/>
    </dgm:pt>
    <dgm:pt modelId="{E0AA17C7-DA48-4F8C-89D5-E344A4CFEDB7}" type="pres">
      <dgm:prSet presAssocID="{1164DC58-D9B1-4185-AD39-32BBE61C92F1}" presName="linNode" presStyleCnt="0"/>
      <dgm:spPr/>
    </dgm:pt>
    <dgm:pt modelId="{3C6AED86-4D56-4FC7-BF42-860C47A8BD2E}" type="pres">
      <dgm:prSet presAssocID="{1164DC58-D9B1-4185-AD39-32BBE61C92F1}" presName="parTx" presStyleLbl="revTx" presStyleIdx="1" presStyleCnt="2">
        <dgm:presLayoutVars>
          <dgm:chMax val="1"/>
          <dgm:bulletEnabled val="1"/>
        </dgm:presLayoutVars>
      </dgm:prSet>
      <dgm:spPr/>
    </dgm:pt>
    <dgm:pt modelId="{82E18963-38FA-4A0E-8943-E4DA19DC68AB}" type="pres">
      <dgm:prSet presAssocID="{1164DC58-D9B1-4185-AD39-32BBE61C92F1}" presName="bracket" presStyleLbl="parChTrans1D1" presStyleIdx="1" presStyleCnt="2"/>
      <dgm:spPr/>
    </dgm:pt>
    <dgm:pt modelId="{72E2963A-1672-4B16-879F-BF6E1BFAA682}" type="pres">
      <dgm:prSet presAssocID="{1164DC58-D9B1-4185-AD39-32BBE61C92F1}" presName="spH" presStyleCnt="0"/>
      <dgm:spPr/>
    </dgm:pt>
    <dgm:pt modelId="{D854DD92-A6B4-4250-9FB8-BC6B91B2804F}" type="pres">
      <dgm:prSet presAssocID="{1164DC58-D9B1-4185-AD39-32BBE61C92F1}" presName="desTx" presStyleLbl="node1" presStyleIdx="1" presStyleCnt="2">
        <dgm:presLayoutVars>
          <dgm:bulletEnabled val="1"/>
        </dgm:presLayoutVars>
      </dgm:prSet>
      <dgm:spPr/>
    </dgm:pt>
  </dgm:ptLst>
  <dgm:cxnLst>
    <dgm:cxn modelId="{8D50AE08-1519-4431-9B58-A88E996CF845}" srcId="{A1692298-A7A8-4222-8E0D-9B70667E9870}" destId="{1164DC58-D9B1-4185-AD39-32BBE61C92F1}" srcOrd="1" destOrd="0" parTransId="{7792A917-45AC-49CD-8D8B-3862721C96E8}" sibTransId="{C0947EBF-BB57-404A-AB03-679AB900365A}"/>
    <dgm:cxn modelId="{9CA3240E-3883-4C27-91CE-4A8D3BEB5F1C}" srcId="{68E43EB0-9BD9-483E-8821-51BB933A1D96}" destId="{5DFC916F-2168-4A44-AACF-12492A0D33E0}" srcOrd="1" destOrd="0" parTransId="{F1A300C5-24A3-4D19-8365-D08D3D6834FC}" sibTransId="{F87F10B7-8F14-4842-973D-4DDF547B7BBE}"/>
    <dgm:cxn modelId="{9E5EFB1A-4BD2-4CDA-95B1-25FB00ABC429}" type="presOf" srcId="{A1692298-A7A8-4222-8E0D-9B70667E9870}" destId="{CB462D30-EEB9-4FBE-8F20-69A85DEFE48A}" srcOrd="0" destOrd="0" presId="urn:diagrams.loki3.com/BracketList"/>
    <dgm:cxn modelId="{59C85D24-F00F-4CE1-AF59-CE07DCB3F92E}" type="presOf" srcId="{CFCD1AF0-D203-4510-B2B3-2C5979B0D5F8}" destId="{D854DD92-A6B4-4250-9FB8-BC6B91B2804F}" srcOrd="0" destOrd="2" presId="urn:diagrams.loki3.com/BracketList"/>
    <dgm:cxn modelId="{F8A0DA2D-4DD4-43C9-B662-8B1D8279CCF2}" srcId="{68E43EB0-9BD9-483E-8821-51BB933A1D96}" destId="{2B3E572A-571A-4CC9-92E0-303F354FDCE8}" srcOrd="0" destOrd="0" parTransId="{BDB0B1E3-6760-4F2E-8FF8-1F1B0CBFED4A}" sibTransId="{BA5C5C75-67AF-452B-B455-7C47DF43BDB9}"/>
    <dgm:cxn modelId="{AC48FA2D-CA71-4B49-B80A-C7A47259C2DB}" type="presOf" srcId="{1164DC58-D9B1-4185-AD39-32BBE61C92F1}" destId="{3C6AED86-4D56-4FC7-BF42-860C47A8BD2E}" srcOrd="0" destOrd="0" presId="urn:diagrams.loki3.com/BracketList"/>
    <dgm:cxn modelId="{5733F82E-0C24-4EA8-B3A0-8FCCC7B721B9}" srcId="{1164DC58-D9B1-4185-AD39-32BBE61C92F1}" destId="{447F744B-42F8-4EE8-9685-319F9B504E1F}" srcOrd="1" destOrd="0" parTransId="{2A661098-40FB-4DE3-A6AB-A26EA9C46099}" sibTransId="{425FEB61-C37B-4D07-B7E9-C81A5966FC1B}"/>
    <dgm:cxn modelId="{F88AC22F-51F5-49DB-A65C-32BD47615570}" srcId="{68E43EB0-9BD9-483E-8821-51BB933A1D96}" destId="{BF8F4EF4-FCFE-4CC6-BDDD-63A86587133E}" srcOrd="2" destOrd="0" parTransId="{DD8A5587-C98D-4974-A5FE-8B746AFA73F6}" sibTransId="{DC76E9A4-C964-4A62-A71E-1C7BCEBC535B}"/>
    <dgm:cxn modelId="{E976F134-5481-4579-B31E-CAAA512079C5}" type="presOf" srcId="{447F744B-42F8-4EE8-9685-319F9B504E1F}" destId="{D854DD92-A6B4-4250-9FB8-BC6B91B2804F}" srcOrd="0" destOrd="1" presId="urn:diagrams.loki3.com/BracketList"/>
    <dgm:cxn modelId="{EF43D738-8056-4206-BE96-6900BC483B54}" srcId="{1164DC58-D9B1-4185-AD39-32BBE61C92F1}" destId="{CFCD1AF0-D203-4510-B2B3-2C5979B0D5F8}" srcOrd="2" destOrd="0" parTransId="{9F8B21B7-E0DB-4FC0-A6E2-DA791FF26016}" sibTransId="{D9651426-05FB-42C0-BF9A-EDDBCBD952F7}"/>
    <dgm:cxn modelId="{1BAB8F6D-EDD9-49FA-9093-B591BAB70A15}" type="presOf" srcId="{68E43EB0-9BD9-483E-8821-51BB933A1D96}" destId="{E03041C6-0B02-47B2-B8B3-FF5C6BB0359F}" srcOrd="0" destOrd="0" presId="urn:diagrams.loki3.com/BracketList"/>
    <dgm:cxn modelId="{7A351E58-9242-4DC0-9CB2-92BECFD35AD9}" type="presOf" srcId="{BF8F4EF4-FCFE-4CC6-BDDD-63A86587133E}" destId="{49FAFD6C-7448-4EB1-ADD0-81D0D833F2A0}" srcOrd="0" destOrd="2" presId="urn:diagrams.loki3.com/BracketList"/>
    <dgm:cxn modelId="{4F1822A5-4AC4-41CC-96DF-0571483D5E98}" type="presOf" srcId="{5DFC916F-2168-4A44-AACF-12492A0D33E0}" destId="{49FAFD6C-7448-4EB1-ADD0-81D0D833F2A0}" srcOrd="0" destOrd="1" presId="urn:diagrams.loki3.com/BracketList"/>
    <dgm:cxn modelId="{A42715C9-D6CE-4D61-AE77-4B7A4B081325}" srcId="{A1692298-A7A8-4222-8E0D-9B70667E9870}" destId="{68E43EB0-9BD9-483E-8821-51BB933A1D96}" srcOrd="0" destOrd="0" parTransId="{3567AE83-D7D5-4ECA-88F9-44C8488C40C9}" sibTransId="{91D044C3-5C9C-4FD0-BE07-DE05E6811B4C}"/>
    <dgm:cxn modelId="{AAF312D7-88CC-4B78-83C6-4C846408DD27}" type="presOf" srcId="{05EF7371-DB9D-4EC1-B016-228994B7CBA5}" destId="{D854DD92-A6B4-4250-9FB8-BC6B91B2804F}" srcOrd="0" destOrd="0" presId="urn:diagrams.loki3.com/BracketList"/>
    <dgm:cxn modelId="{674761E0-8138-43E3-B630-A10E23070039}" type="presOf" srcId="{2B3E572A-571A-4CC9-92E0-303F354FDCE8}" destId="{49FAFD6C-7448-4EB1-ADD0-81D0D833F2A0}" srcOrd="0" destOrd="0" presId="urn:diagrams.loki3.com/BracketList"/>
    <dgm:cxn modelId="{1F3391E5-1578-4FAD-B7ED-0DA9AC4875DC}" srcId="{1164DC58-D9B1-4185-AD39-32BBE61C92F1}" destId="{05EF7371-DB9D-4EC1-B016-228994B7CBA5}" srcOrd="0" destOrd="0" parTransId="{965B2AB1-AB8D-4271-8BC0-9BFD0B2B10B8}" sibTransId="{AFB7545A-BAFF-4E5F-9B86-31B0EC037577}"/>
    <dgm:cxn modelId="{BE48CDDB-0118-49FF-9276-5755A4A0AD6B}" type="presParOf" srcId="{CB462D30-EEB9-4FBE-8F20-69A85DEFE48A}" destId="{AC58F516-C52E-4789-99EB-791E78E1F603}" srcOrd="0" destOrd="0" presId="urn:diagrams.loki3.com/BracketList"/>
    <dgm:cxn modelId="{3697DAA4-02F8-4F11-8C5E-D3B8F0EEE034}" type="presParOf" srcId="{AC58F516-C52E-4789-99EB-791E78E1F603}" destId="{E03041C6-0B02-47B2-B8B3-FF5C6BB0359F}" srcOrd="0" destOrd="0" presId="urn:diagrams.loki3.com/BracketList"/>
    <dgm:cxn modelId="{A8EC00D6-6572-4E92-8E46-5CA72CD5345A}" type="presParOf" srcId="{AC58F516-C52E-4789-99EB-791E78E1F603}" destId="{F5EAB781-A2A5-450A-9B5F-28B3B88400B4}" srcOrd="1" destOrd="0" presId="urn:diagrams.loki3.com/BracketList"/>
    <dgm:cxn modelId="{3FDFF4DC-408E-474A-97C3-54C29AD08B97}" type="presParOf" srcId="{AC58F516-C52E-4789-99EB-791E78E1F603}" destId="{A793E48E-A4A6-426C-8D91-461071C8C0D6}" srcOrd="2" destOrd="0" presId="urn:diagrams.loki3.com/BracketList"/>
    <dgm:cxn modelId="{4985C7D7-C2C3-4569-BADA-65D6C92EA6A2}" type="presParOf" srcId="{AC58F516-C52E-4789-99EB-791E78E1F603}" destId="{49FAFD6C-7448-4EB1-ADD0-81D0D833F2A0}" srcOrd="3" destOrd="0" presId="urn:diagrams.loki3.com/BracketList"/>
    <dgm:cxn modelId="{5C47FBA7-DBDC-4282-93B5-E4104DF14CA8}" type="presParOf" srcId="{CB462D30-EEB9-4FBE-8F20-69A85DEFE48A}" destId="{BB64CE27-5B22-451F-BD25-B9C076B77AE6}" srcOrd="1" destOrd="0" presId="urn:diagrams.loki3.com/BracketList"/>
    <dgm:cxn modelId="{5DB11FCF-7817-4F71-A9CF-F958410FDC8B}" type="presParOf" srcId="{CB462D30-EEB9-4FBE-8F20-69A85DEFE48A}" destId="{E0AA17C7-DA48-4F8C-89D5-E344A4CFEDB7}" srcOrd="2" destOrd="0" presId="urn:diagrams.loki3.com/BracketList"/>
    <dgm:cxn modelId="{CAEE5948-648D-4873-91C5-874EC54CED7E}" type="presParOf" srcId="{E0AA17C7-DA48-4F8C-89D5-E344A4CFEDB7}" destId="{3C6AED86-4D56-4FC7-BF42-860C47A8BD2E}" srcOrd="0" destOrd="0" presId="urn:diagrams.loki3.com/BracketList"/>
    <dgm:cxn modelId="{856C29B9-3F03-4CB7-BCF9-252487ABB228}" type="presParOf" srcId="{E0AA17C7-DA48-4F8C-89D5-E344A4CFEDB7}" destId="{82E18963-38FA-4A0E-8943-E4DA19DC68AB}" srcOrd="1" destOrd="0" presId="urn:diagrams.loki3.com/BracketList"/>
    <dgm:cxn modelId="{8432D41D-3C4B-4820-9D5E-F8F880D1C09F}" type="presParOf" srcId="{E0AA17C7-DA48-4F8C-89D5-E344A4CFEDB7}" destId="{72E2963A-1672-4B16-879F-BF6E1BFAA682}" srcOrd="2" destOrd="0" presId="urn:diagrams.loki3.com/BracketList"/>
    <dgm:cxn modelId="{84242890-0352-4352-A7CE-E2CAD27FD59E}" type="presParOf" srcId="{E0AA17C7-DA48-4F8C-89D5-E344A4CFEDB7}" destId="{D854DD92-A6B4-4250-9FB8-BC6B91B2804F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6A095C-0801-417C-BBC1-5F122907D67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2636001-B7FD-404A-BC90-CB314EC0C3B0}">
      <dgm:prSet/>
      <dgm:spPr/>
      <dgm:t>
        <a:bodyPr/>
        <a:lstStyle/>
        <a:p>
          <a:r>
            <a:rPr lang="en-US"/>
            <a:t>Past OPC approvals</a:t>
          </a:r>
        </a:p>
      </dgm:t>
    </dgm:pt>
    <dgm:pt modelId="{379D393E-0A88-4412-920D-FA44F35851B8}" type="parTrans" cxnId="{B57E5AF7-5669-458B-988F-AE4DA1015CF7}">
      <dgm:prSet/>
      <dgm:spPr/>
      <dgm:t>
        <a:bodyPr/>
        <a:lstStyle/>
        <a:p>
          <a:endParaRPr lang="en-US"/>
        </a:p>
      </dgm:t>
    </dgm:pt>
    <dgm:pt modelId="{A0326800-F4B8-4851-A939-721FEBA4B76F}" type="sibTrans" cxnId="{B57E5AF7-5669-458B-988F-AE4DA1015CF7}">
      <dgm:prSet/>
      <dgm:spPr/>
      <dgm:t>
        <a:bodyPr/>
        <a:lstStyle/>
        <a:p>
          <a:endParaRPr lang="en-US"/>
        </a:p>
      </dgm:t>
    </dgm:pt>
    <dgm:pt modelId="{36DC6918-3AE7-402A-A502-81F4DA0166B4}">
      <dgm:prSet/>
      <dgm:spPr/>
      <dgm:t>
        <a:bodyPr/>
        <a:lstStyle/>
        <a:p>
          <a:r>
            <a:rPr lang="en-US"/>
            <a:t>surgical aortic valve replacement (see table)</a:t>
          </a:r>
        </a:p>
      </dgm:t>
    </dgm:pt>
    <dgm:pt modelId="{FEE61B25-9B54-44CF-A1A3-455452DEC7DC}" type="parTrans" cxnId="{C71AD17E-CD09-4061-BE27-EC4C017078F2}">
      <dgm:prSet/>
      <dgm:spPr/>
      <dgm:t>
        <a:bodyPr/>
        <a:lstStyle/>
        <a:p>
          <a:endParaRPr lang="en-US"/>
        </a:p>
      </dgm:t>
    </dgm:pt>
    <dgm:pt modelId="{A5AB74DD-333E-44BF-995D-CA314F4C4990}" type="sibTrans" cxnId="{C71AD17E-CD09-4061-BE27-EC4C017078F2}">
      <dgm:prSet/>
      <dgm:spPr/>
      <dgm:t>
        <a:bodyPr/>
        <a:lstStyle/>
        <a:p>
          <a:endParaRPr lang="en-US"/>
        </a:p>
      </dgm:t>
    </dgm:pt>
    <dgm:pt modelId="{7AA25051-522E-4F9F-88C3-C8BFEC415FB1}">
      <dgm:prSet/>
      <dgm:spPr/>
      <dgm:t>
        <a:bodyPr/>
        <a:lstStyle/>
        <a:p>
          <a:r>
            <a:rPr lang="en-US" dirty="0"/>
            <a:t>global endometrial ablation (Minerva)</a:t>
          </a:r>
        </a:p>
      </dgm:t>
    </dgm:pt>
    <dgm:pt modelId="{CB7F2ADF-5C62-4A4F-BEF7-FA5332E37C2B}" type="parTrans" cxnId="{14BA5EC2-4D6B-477A-9EC2-C94FE04B65A0}">
      <dgm:prSet/>
      <dgm:spPr/>
      <dgm:t>
        <a:bodyPr/>
        <a:lstStyle/>
        <a:p>
          <a:endParaRPr lang="en-US"/>
        </a:p>
      </dgm:t>
    </dgm:pt>
    <dgm:pt modelId="{858852C8-E7C4-4351-852C-18CA56A79F85}" type="sibTrans" cxnId="{14BA5EC2-4D6B-477A-9EC2-C94FE04B65A0}">
      <dgm:prSet/>
      <dgm:spPr/>
      <dgm:t>
        <a:bodyPr/>
        <a:lstStyle/>
        <a:p>
          <a:endParaRPr lang="en-US"/>
        </a:p>
      </dgm:t>
    </dgm:pt>
    <dgm:pt modelId="{58FF2884-6F57-4412-B2A5-EFB6D5D09BC7}">
      <dgm:prSet/>
      <dgm:spPr/>
      <dgm:t>
        <a:bodyPr/>
        <a:lstStyle/>
        <a:p>
          <a:r>
            <a:rPr lang="en-US"/>
            <a:t>Past PG approvals</a:t>
          </a:r>
        </a:p>
      </dgm:t>
    </dgm:pt>
    <dgm:pt modelId="{475DEAF8-F533-448D-B1C9-A1C1CD3CE89F}" type="parTrans" cxnId="{24EA2105-7D7E-4576-BF4D-7463AAFAAF38}">
      <dgm:prSet/>
      <dgm:spPr/>
      <dgm:t>
        <a:bodyPr/>
        <a:lstStyle/>
        <a:p>
          <a:endParaRPr lang="en-US"/>
        </a:p>
      </dgm:t>
    </dgm:pt>
    <dgm:pt modelId="{90A2119A-87A0-419F-86FF-270667F720D3}" type="sibTrans" cxnId="{24EA2105-7D7E-4576-BF4D-7463AAFAAF38}">
      <dgm:prSet/>
      <dgm:spPr/>
      <dgm:t>
        <a:bodyPr/>
        <a:lstStyle/>
        <a:p>
          <a:endParaRPr lang="en-US"/>
        </a:p>
      </dgm:t>
    </dgm:pt>
    <dgm:pt modelId="{2D83758D-0C02-4FFE-AAC8-2CDCCFA717F9}">
      <dgm:prSet/>
      <dgm:spPr/>
      <dgm:t>
        <a:bodyPr/>
        <a:lstStyle/>
        <a:p>
          <a:r>
            <a:rPr lang="en-US"/>
            <a:t>transcatheter aortic valve replacement (CoreValve)</a:t>
          </a:r>
        </a:p>
      </dgm:t>
    </dgm:pt>
    <dgm:pt modelId="{9D42084B-F316-40E0-98F7-9C2376BFA367}" type="parTrans" cxnId="{922CE441-F94B-40B6-8A89-415BB4ECEABE}">
      <dgm:prSet/>
      <dgm:spPr/>
      <dgm:t>
        <a:bodyPr/>
        <a:lstStyle/>
        <a:p>
          <a:endParaRPr lang="en-US"/>
        </a:p>
      </dgm:t>
    </dgm:pt>
    <dgm:pt modelId="{5B89202D-2D96-47F0-AF97-947313272323}" type="sibTrans" cxnId="{922CE441-F94B-40B6-8A89-415BB4ECEABE}">
      <dgm:prSet/>
      <dgm:spPr/>
      <dgm:t>
        <a:bodyPr/>
        <a:lstStyle/>
        <a:p>
          <a:endParaRPr lang="en-US"/>
        </a:p>
      </dgm:t>
    </dgm:pt>
    <dgm:pt modelId="{2FD81476-4D26-4AE7-B5DF-875526AE0459}">
      <dgm:prSet/>
      <dgm:spPr/>
      <dgm:t>
        <a:bodyPr/>
        <a:lstStyle/>
        <a:p>
          <a:r>
            <a:rPr lang="en-US" dirty="0"/>
            <a:t>peripheral vascular devices (</a:t>
          </a:r>
          <a:r>
            <a:rPr lang="en-US" dirty="0" err="1"/>
            <a:t>Supera</a:t>
          </a:r>
          <a:r>
            <a:rPr lang="en-US" dirty="0"/>
            <a:t> Peripheral Stent System)</a:t>
          </a:r>
        </a:p>
      </dgm:t>
    </dgm:pt>
    <dgm:pt modelId="{1E298391-625F-4D7B-A7D6-62171076C3AD}" type="parTrans" cxnId="{DE0DFA34-2713-4984-8B48-F0114718744C}">
      <dgm:prSet/>
      <dgm:spPr/>
      <dgm:t>
        <a:bodyPr/>
        <a:lstStyle/>
        <a:p>
          <a:endParaRPr lang="en-US"/>
        </a:p>
      </dgm:t>
    </dgm:pt>
    <dgm:pt modelId="{38A1391B-4B63-4C91-8C9F-73994AA20A60}" type="sibTrans" cxnId="{DE0DFA34-2713-4984-8B48-F0114718744C}">
      <dgm:prSet/>
      <dgm:spPr/>
      <dgm:t>
        <a:bodyPr/>
        <a:lstStyle/>
        <a:p>
          <a:endParaRPr lang="en-US"/>
        </a:p>
      </dgm:t>
    </dgm:pt>
    <dgm:pt modelId="{24A4AF33-9C44-4EC8-ACDD-9535F1859650}">
      <dgm:prSet/>
      <dgm:spPr/>
      <dgm:t>
        <a:bodyPr/>
        <a:lstStyle/>
        <a:p>
          <a:r>
            <a:rPr lang="en-US" dirty="0"/>
            <a:t>left ventricular assist devices (Heart Ware VAS, </a:t>
          </a:r>
          <a:r>
            <a:rPr lang="en-US" dirty="0" err="1"/>
            <a:t>Thoratec</a:t>
          </a:r>
          <a:r>
            <a:rPr lang="en-US" dirty="0"/>
            <a:t> HeartMate II LVAS)</a:t>
          </a:r>
        </a:p>
      </dgm:t>
    </dgm:pt>
    <dgm:pt modelId="{D028F63C-9BB5-4996-AFC4-56CFF568CC05}" type="parTrans" cxnId="{CA8CA415-7CAC-468A-A2C6-017F96820C1A}">
      <dgm:prSet/>
      <dgm:spPr/>
      <dgm:t>
        <a:bodyPr/>
        <a:lstStyle/>
        <a:p>
          <a:endParaRPr lang="en-US"/>
        </a:p>
      </dgm:t>
    </dgm:pt>
    <dgm:pt modelId="{B4F705D8-D7B1-41D0-9D41-D538672AAC1B}" type="sibTrans" cxnId="{CA8CA415-7CAC-468A-A2C6-017F96820C1A}">
      <dgm:prSet/>
      <dgm:spPr/>
      <dgm:t>
        <a:bodyPr/>
        <a:lstStyle/>
        <a:p>
          <a:endParaRPr lang="en-US"/>
        </a:p>
      </dgm:t>
    </dgm:pt>
    <dgm:pt modelId="{9791CECD-5B90-4DEB-AD5D-982F703ADACA}">
      <dgm:prSet/>
      <dgm:spPr/>
      <dgm:t>
        <a:bodyPr/>
        <a:lstStyle/>
        <a:p>
          <a:r>
            <a:rPr lang="en-US"/>
            <a:t>Future OPC/PG</a:t>
          </a:r>
        </a:p>
      </dgm:t>
    </dgm:pt>
    <dgm:pt modelId="{F0351491-8A65-4B43-966F-BB004AABE3B3}" type="parTrans" cxnId="{964536A1-98E8-4293-BB43-36FAB0C79F8F}">
      <dgm:prSet/>
      <dgm:spPr/>
      <dgm:t>
        <a:bodyPr/>
        <a:lstStyle/>
        <a:p>
          <a:endParaRPr lang="en-US"/>
        </a:p>
      </dgm:t>
    </dgm:pt>
    <dgm:pt modelId="{58B19D38-6AD2-4110-8752-B1DF2212EB8E}" type="sibTrans" cxnId="{964536A1-98E8-4293-BB43-36FAB0C79F8F}">
      <dgm:prSet/>
      <dgm:spPr/>
      <dgm:t>
        <a:bodyPr/>
        <a:lstStyle/>
        <a:p>
          <a:endParaRPr lang="en-US"/>
        </a:p>
      </dgm:t>
    </dgm:pt>
    <dgm:pt modelId="{7A99C1F8-1063-468F-A7B8-690217C1F565}">
      <dgm:prSet/>
      <dgm:spPr/>
      <dgm:t>
        <a:bodyPr/>
        <a:lstStyle/>
        <a:p>
          <a:r>
            <a:rPr lang="en-US" dirty="0"/>
            <a:t>coronary artery stents</a:t>
          </a:r>
        </a:p>
      </dgm:t>
    </dgm:pt>
    <dgm:pt modelId="{4A555F14-3702-4542-B80B-701818DAA700}" type="parTrans" cxnId="{1A8D88EE-5A7B-41CB-8B15-2FA004D292B4}">
      <dgm:prSet/>
      <dgm:spPr/>
      <dgm:t>
        <a:bodyPr/>
        <a:lstStyle/>
        <a:p>
          <a:endParaRPr lang="en-US"/>
        </a:p>
      </dgm:t>
    </dgm:pt>
    <dgm:pt modelId="{F9B3094F-B491-435A-8222-1D3ABDBEDE7A}" type="sibTrans" cxnId="{1A8D88EE-5A7B-41CB-8B15-2FA004D292B4}">
      <dgm:prSet/>
      <dgm:spPr/>
      <dgm:t>
        <a:bodyPr/>
        <a:lstStyle/>
        <a:p>
          <a:endParaRPr lang="en-US"/>
        </a:p>
      </dgm:t>
    </dgm:pt>
    <dgm:pt modelId="{BFEE3E1B-526B-4749-8049-64E689531D3D}">
      <dgm:prSet/>
      <dgm:spPr/>
      <dgm:t>
        <a:bodyPr/>
        <a:lstStyle/>
        <a:p>
          <a:r>
            <a:rPr lang="en-US" dirty="0"/>
            <a:t>critical limb ischemia</a:t>
          </a:r>
        </a:p>
      </dgm:t>
    </dgm:pt>
    <dgm:pt modelId="{CFC56CB6-FA8E-4737-86CB-E77DA15DA179}" type="parTrans" cxnId="{E4B06BC2-A7C7-4828-8EBF-99C7AD87EB27}">
      <dgm:prSet/>
      <dgm:spPr/>
      <dgm:t>
        <a:bodyPr/>
        <a:lstStyle/>
        <a:p>
          <a:endParaRPr lang="en-US"/>
        </a:p>
      </dgm:t>
    </dgm:pt>
    <dgm:pt modelId="{7E6C7822-F140-4129-9AB8-FAECCC8E63CB}" type="sibTrans" cxnId="{E4B06BC2-A7C7-4828-8EBF-99C7AD87EB27}">
      <dgm:prSet/>
      <dgm:spPr/>
      <dgm:t>
        <a:bodyPr/>
        <a:lstStyle/>
        <a:p>
          <a:endParaRPr lang="en-US"/>
        </a:p>
      </dgm:t>
    </dgm:pt>
    <dgm:pt modelId="{7AF5B3BF-6135-4FC2-95DF-3E60D22F6D8D}" type="pres">
      <dgm:prSet presAssocID="{896A095C-0801-417C-BBC1-5F122907D671}" presName="linearFlow" presStyleCnt="0">
        <dgm:presLayoutVars>
          <dgm:dir/>
          <dgm:animLvl val="lvl"/>
          <dgm:resizeHandles val="exact"/>
        </dgm:presLayoutVars>
      </dgm:prSet>
      <dgm:spPr/>
    </dgm:pt>
    <dgm:pt modelId="{02CDE5C0-15FE-423E-AF51-A62727FD438B}" type="pres">
      <dgm:prSet presAssocID="{E2636001-B7FD-404A-BC90-CB314EC0C3B0}" presName="composite" presStyleCnt="0"/>
      <dgm:spPr/>
    </dgm:pt>
    <dgm:pt modelId="{037A2F34-1816-4980-9D1B-19E056DD8AE5}" type="pres">
      <dgm:prSet presAssocID="{E2636001-B7FD-404A-BC90-CB314EC0C3B0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A3E4E14-69A0-4585-8A3A-D534F1DBF3E1}" type="pres">
      <dgm:prSet presAssocID="{E2636001-B7FD-404A-BC90-CB314EC0C3B0}" presName="descendantText" presStyleLbl="alignAcc1" presStyleIdx="0" presStyleCnt="3">
        <dgm:presLayoutVars>
          <dgm:bulletEnabled val="1"/>
        </dgm:presLayoutVars>
      </dgm:prSet>
      <dgm:spPr/>
    </dgm:pt>
    <dgm:pt modelId="{3F539528-2D17-4D53-A55C-862D12E104EC}" type="pres">
      <dgm:prSet presAssocID="{A0326800-F4B8-4851-A939-721FEBA4B76F}" presName="sp" presStyleCnt="0"/>
      <dgm:spPr/>
    </dgm:pt>
    <dgm:pt modelId="{91EFDA22-8589-4071-B8AC-B200E9FB83C5}" type="pres">
      <dgm:prSet presAssocID="{58FF2884-6F57-4412-B2A5-EFB6D5D09BC7}" presName="composite" presStyleCnt="0"/>
      <dgm:spPr/>
    </dgm:pt>
    <dgm:pt modelId="{34E8FA3F-FEAC-4137-868E-6A82DDE36391}" type="pres">
      <dgm:prSet presAssocID="{58FF2884-6F57-4412-B2A5-EFB6D5D09BC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2C28477-EB01-4D83-9D62-CD5E727E7A92}" type="pres">
      <dgm:prSet presAssocID="{58FF2884-6F57-4412-B2A5-EFB6D5D09BC7}" presName="descendantText" presStyleLbl="alignAcc1" presStyleIdx="1" presStyleCnt="3">
        <dgm:presLayoutVars>
          <dgm:bulletEnabled val="1"/>
        </dgm:presLayoutVars>
      </dgm:prSet>
      <dgm:spPr/>
    </dgm:pt>
    <dgm:pt modelId="{F3AABFB4-E6EC-483D-9E6E-BA00C2FD93A5}" type="pres">
      <dgm:prSet presAssocID="{90A2119A-87A0-419F-86FF-270667F720D3}" presName="sp" presStyleCnt="0"/>
      <dgm:spPr/>
    </dgm:pt>
    <dgm:pt modelId="{47859B81-D5DE-464D-96FA-DEC278B636C0}" type="pres">
      <dgm:prSet presAssocID="{9791CECD-5B90-4DEB-AD5D-982F703ADACA}" presName="composite" presStyleCnt="0"/>
      <dgm:spPr/>
    </dgm:pt>
    <dgm:pt modelId="{E7393809-ACFE-4D3C-BAC9-9830C724979D}" type="pres">
      <dgm:prSet presAssocID="{9791CECD-5B90-4DEB-AD5D-982F703ADAC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7436CE9-598D-4F47-B925-450B24E6FF03}" type="pres">
      <dgm:prSet presAssocID="{9791CECD-5B90-4DEB-AD5D-982F703ADAC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4EA2105-7D7E-4576-BF4D-7463AAFAAF38}" srcId="{896A095C-0801-417C-BBC1-5F122907D671}" destId="{58FF2884-6F57-4412-B2A5-EFB6D5D09BC7}" srcOrd="1" destOrd="0" parTransId="{475DEAF8-F533-448D-B1C9-A1C1CD3CE89F}" sibTransId="{90A2119A-87A0-419F-86FF-270667F720D3}"/>
    <dgm:cxn modelId="{5845940A-9F44-4E1A-866D-5B55B1DA2FE3}" type="presOf" srcId="{896A095C-0801-417C-BBC1-5F122907D671}" destId="{7AF5B3BF-6135-4FC2-95DF-3E60D22F6D8D}" srcOrd="0" destOrd="0" presId="urn:microsoft.com/office/officeart/2005/8/layout/chevron2"/>
    <dgm:cxn modelId="{CA8CA415-7CAC-468A-A2C6-017F96820C1A}" srcId="{58FF2884-6F57-4412-B2A5-EFB6D5D09BC7}" destId="{24A4AF33-9C44-4EC8-ACDD-9535F1859650}" srcOrd="2" destOrd="0" parTransId="{D028F63C-9BB5-4996-AFC4-56CFF568CC05}" sibTransId="{B4F705D8-D7B1-41D0-9D41-D538672AAC1B}"/>
    <dgm:cxn modelId="{871A5224-8ED3-4A39-98C7-899CC7AC9A4B}" type="presOf" srcId="{7AA25051-522E-4F9F-88C3-C8BFEC415FB1}" destId="{AA3E4E14-69A0-4585-8A3A-D534F1DBF3E1}" srcOrd="0" destOrd="1" presId="urn:microsoft.com/office/officeart/2005/8/layout/chevron2"/>
    <dgm:cxn modelId="{770C0A34-8D58-4C1F-8AA2-58AE990A9961}" type="presOf" srcId="{2D83758D-0C02-4FFE-AAC8-2CDCCFA717F9}" destId="{42C28477-EB01-4D83-9D62-CD5E727E7A92}" srcOrd="0" destOrd="0" presId="urn:microsoft.com/office/officeart/2005/8/layout/chevron2"/>
    <dgm:cxn modelId="{DE0DFA34-2713-4984-8B48-F0114718744C}" srcId="{58FF2884-6F57-4412-B2A5-EFB6D5D09BC7}" destId="{2FD81476-4D26-4AE7-B5DF-875526AE0459}" srcOrd="1" destOrd="0" parTransId="{1E298391-625F-4D7B-A7D6-62171076C3AD}" sibTransId="{38A1391B-4B63-4C91-8C9F-73994AA20A60}"/>
    <dgm:cxn modelId="{0CE4393B-2A01-4E80-86E9-93CA1980F583}" type="presOf" srcId="{58FF2884-6F57-4412-B2A5-EFB6D5D09BC7}" destId="{34E8FA3F-FEAC-4137-868E-6A82DDE36391}" srcOrd="0" destOrd="0" presId="urn:microsoft.com/office/officeart/2005/8/layout/chevron2"/>
    <dgm:cxn modelId="{A7BF2E5D-8ECD-4E8A-AC91-BDDB6660BF6A}" type="presOf" srcId="{BFEE3E1B-526B-4749-8049-64E689531D3D}" destId="{E7436CE9-598D-4F47-B925-450B24E6FF03}" srcOrd="0" destOrd="1" presId="urn:microsoft.com/office/officeart/2005/8/layout/chevron2"/>
    <dgm:cxn modelId="{922CE441-F94B-40B6-8A89-415BB4ECEABE}" srcId="{58FF2884-6F57-4412-B2A5-EFB6D5D09BC7}" destId="{2D83758D-0C02-4FFE-AAC8-2CDCCFA717F9}" srcOrd="0" destOrd="0" parTransId="{9D42084B-F316-40E0-98F7-9C2376BFA367}" sibTransId="{5B89202D-2D96-47F0-AF97-947313272323}"/>
    <dgm:cxn modelId="{B9390249-B027-41C4-B4AC-AD060EBCE70B}" type="presOf" srcId="{E2636001-B7FD-404A-BC90-CB314EC0C3B0}" destId="{037A2F34-1816-4980-9D1B-19E056DD8AE5}" srcOrd="0" destOrd="0" presId="urn:microsoft.com/office/officeart/2005/8/layout/chevron2"/>
    <dgm:cxn modelId="{C71AD17E-CD09-4061-BE27-EC4C017078F2}" srcId="{E2636001-B7FD-404A-BC90-CB314EC0C3B0}" destId="{36DC6918-3AE7-402A-A502-81F4DA0166B4}" srcOrd="0" destOrd="0" parTransId="{FEE61B25-9B54-44CF-A1A3-455452DEC7DC}" sibTransId="{A5AB74DD-333E-44BF-995D-CA314F4C4990}"/>
    <dgm:cxn modelId="{CBEFFC8D-943B-493C-8049-AFEEAA2E6B41}" type="presOf" srcId="{9791CECD-5B90-4DEB-AD5D-982F703ADACA}" destId="{E7393809-ACFE-4D3C-BAC9-9830C724979D}" srcOrd="0" destOrd="0" presId="urn:microsoft.com/office/officeart/2005/8/layout/chevron2"/>
    <dgm:cxn modelId="{8CD295A0-A755-4AFA-8619-4A0E4C8DA967}" type="presOf" srcId="{24A4AF33-9C44-4EC8-ACDD-9535F1859650}" destId="{42C28477-EB01-4D83-9D62-CD5E727E7A92}" srcOrd="0" destOrd="2" presId="urn:microsoft.com/office/officeart/2005/8/layout/chevron2"/>
    <dgm:cxn modelId="{964536A1-98E8-4293-BB43-36FAB0C79F8F}" srcId="{896A095C-0801-417C-BBC1-5F122907D671}" destId="{9791CECD-5B90-4DEB-AD5D-982F703ADACA}" srcOrd="2" destOrd="0" parTransId="{F0351491-8A65-4B43-966F-BB004AABE3B3}" sibTransId="{58B19D38-6AD2-4110-8752-B1DF2212EB8E}"/>
    <dgm:cxn modelId="{482578A8-9087-4FDD-AF9C-D3E225059E57}" type="presOf" srcId="{2FD81476-4D26-4AE7-B5DF-875526AE0459}" destId="{42C28477-EB01-4D83-9D62-CD5E727E7A92}" srcOrd="0" destOrd="1" presId="urn:microsoft.com/office/officeart/2005/8/layout/chevron2"/>
    <dgm:cxn modelId="{14BA5EC2-4D6B-477A-9EC2-C94FE04B65A0}" srcId="{E2636001-B7FD-404A-BC90-CB314EC0C3B0}" destId="{7AA25051-522E-4F9F-88C3-C8BFEC415FB1}" srcOrd="1" destOrd="0" parTransId="{CB7F2ADF-5C62-4A4F-BEF7-FA5332E37C2B}" sibTransId="{858852C8-E7C4-4351-852C-18CA56A79F85}"/>
    <dgm:cxn modelId="{E4B06BC2-A7C7-4828-8EBF-99C7AD87EB27}" srcId="{9791CECD-5B90-4DEB-AD5D-982F703ADACA}" destId="{BFEE3E1B-526B-4749-8049-64E689531D3D}" srcOrd="1" destOrd="0" parTransId="{CFC56CB6-FA8E-4737-86CB-E77DA15DA179}" sibTransId="{7E6C7822-F140-4129-9AB8-FAECCC8E63CB}"/>
    <dgm:cxn modelId="{7ACF37DE-502F-4E05-B2AF-B1B3357F5A11}" type="presOf" srcId="{36DC6918-3AE7-402A-A502-81F4DA0166B4}" destId="{AA3E4E14-69A0-4585-8A3A-D534F1DBF3E1}" srcOrd="0" destOrd="0" presId="urn:microsoft.com/office/officeart/2005/8/layout/chevron2"/>
    <dgm:cxn modelId="{B33363E5-4923-459E-B704-53BFEAB374AD}" type="presOf" srcId="{7A99C1F8-1063-468F-A7B8-690217C1F565}" destId="{E7436CE9-598D-4F47-B925-450B24E6FF03}" srcOrd="0" destOrd="0" presId="urn:microsoft.com/office/officeart/2005/8/layout/chevron2"/>
    <dgm:cxn modelId="{1A8D88EE-5A7B-41CB-8B15-2FA004D292B4}" srcId="{9791CECD-5B90-4DEB-AD5D-982F703ADACA}" destId="{7A99C1F8-1063-468F-A7B8-690217C1F565}" srcOrd="0" destOrd="0" parTransId="{4A555F14-3702-4542-B80B-701818DAA700}" sibTransId="{F9B3094F-B491-435A-8222-1D3ABDBEDE7A}"/>
    <dgm:cxn modelId="{B57E5AF7-5669-458B-988F-AE4DA1015CF7}" srcId="{896A095C-0801-417C-BBC1-5F122907D671}" destId="{E2636001-B7FD-404A-BC90-CB314EC0C3B0}" srcOrd="0" destOrd="0" parTransId="{379D393E-0A88-4412-920D-FA44F35851B8}" sibTransId="{A0326800-F4B8-4851-A939-721FEBA4B76F}"/>
    <dgm:cxn modelId="{304A07BB-37E5-4D2C-ABA5-DDCC92452BC5}" type="presParOf" srcId="{7AF5B3BF-6135-4FC2-95DF-3E60D22F6D8D}" destId="{02CDE5C0-15FE-423E-AF51-A62727FD438B}" srcOrd="0" destOrd="0" presId="urn:microsoft.com/office/officeart/2005/8/layout/chevron2"/>
    <dgm:cxn modelId="{ABE93698-093A-418C-A146-602091DE4D07}" type="presParOf" srcId="{02CDE5C0-15FE-423E-AF51-A62727FD438B}" destId="{037A2F34-1816-4980-9D1B-19E056DD8AE5}" srcOrd="0" destOrd="0" presId="urn:microsoft.com/office/officeart/2005/8/layout/chevron2"/>
    <dgm:cxn modelId="{EEE64179-7B57-4A83-85DF-51F6BA056899}" type="presParOf" srcId="{02CDE5C0-15FE-423E-AF51-A62727FD438B}" destId="{AA3E4E14-69A0-4585-8A3A-D534F1DBF3E1}" srcOrd="1" destOrd="0" presId="urn:microsoft.com/office/officeart/2005/8/layout/chevron2"/>
    <dgm:cxn modelId="{F53E874F-ED58-4AC9-9717-072294BC9A2E}" type="presParOf" srcId="{7AF5B3BF-6135-4FC2-95DF-3E60D22F6D8D}" destId="{3F539528-2D17-4D53-A55C-862D12E104EC}" srcOrd="1" destOrd="0" presId="urn:microsoft.com/office/officeart/2005/8/layout/chevron2"/>
    <dgm:cxn modelId="{A3CA28A9-9660-43F8-AB33-73E16E008FD4}" type="presParOf" srcId="{7AF5B3BF-6135-4FC2-95DF-3E60D22F6D8D}" destId="{91EFDA22-8589-4071-B8AC-B200E9FB83C5}" srcOrd="2" destOrd="0" presId="urn:microsoft.com/office/officeart/2005/8/layout/chevron2"/>
    <dgm:cxn modelId="{C9F9682F-2592-4D13-9F61-CFBC94A2C9D8}" type="presParOf" srcId="{91EFDA22-8589-4071-B8AC-B200E9FB83C5}" destId="{34E8FA3F-FEAC-4137-868E-6A82DDE36391}" srcOrd="0" destOrd="0" presId="urn:microsoft.com/office/officeart/2005/8/layout/chevron2"/>
    <dgm:cxn modelId="{7342DF7A-C32B-48A6-AA9E-A16131D0EF8D}" type="presParOf" srcId="{91EFDA22-8589-4071-B8AC-B200E9FB83C5}" destId="{42C28477-EB01-4D83-9D62-CD5E727E7A92}" srcOrd="1" destOrd="0" presId="urn:microsoft.com/office/officeart/2005/8/layout/chevron2"/>
    <dgm:cxn modelId="{D10A690C-81B2-4E66-969F-34A3093FCABD}" type="presParOf" srcId="{7AF5B3BF-6135-4FC2-95DF-3E60D22F6D8D}" destId="{F3AABFB4-E6EC-483D-9E6E-BA00C2FD93A5}" srcOrd="3" destOrd="0" presId="urn:microsoft.com/office/officeart/2005/8/layout/chevron2"/>
    <dgm:cxn modelId="{98053D89-7A58-4E79-BD2E-58B2FEFDBB9E}" type="presParOf" srcId="{7AF5B3BF-6135-4FC2-95DF-3E60D22F6D8D}" destId="{47859B81-D5DE-464D-96FA-DEC278B636C0}" srcOrd="4" destOrd="0" presId="urn:microsoft.com/office/officeart/2005/8/layout/chevron2"/>
    <dgm:cxn modelId="{B3ECCDEA-27EA-4080-817B-591C2F1B8D9E}" type="presParOf" srcId="{47859B81-D5DE-464D-96FA-DEC278B636C0}" destId="{E7393809-ACFE-4D3C-BAC9-9830C724979D}" srcOrd="0" destOrd="0" presId="urn:microsoft.com/office/officeart/2005/8/layout/chevron2"/>
    <dgm:cxn modelId="{049D7DE3-FEAD-4D20-8D6C-E6CEE2F512A0}" type="presParOf" srcId="{47859B81-D5DE-464D-96FA-DEC278B636C0}" destId="{E7436CE9-598D-4F47-B925-450B24E6FF0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274992-527D-47D8-93E2-6F1020D6DF9F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CAD4A8A-A345-4E7A-A84E-2303EF283C18}">
      <dgm:prSet/>
      <dgm:spPr/>
      <dgm:t>
        <a:bodyPr/>
        <a:lstStyle/>
        <a:p>
          <a:r>
            <a:rPr lang="en-US"/>
            <a:t>outcomes</a:t>
          </a:r>
        </a:p>
      </dgm:t>
    </dgm:pt>
    <dgm:pt modelId="{2FBD1FD2-23DF-4073-A2AD-9CADAE82D3EE}" type="parTrans" cxnId="{378FE953-93D7-4171-B589-6A1E5FCED6FE}">
      <dgm:prSet/>
      <dgm:spPr/>
      <dgm:t>
        <a:bodyPr/>
        <a:lstStyle/>
        <a:p>
          <a:endParaRPr lang="en-US"/>
        </a:p>
      </dgm:t>
    </dgm:pt>
    <dgm:pt modelId="{6543D78A-F6B8-4F41-8AA3-3933C2B0C0EC}" type="sibTrans" cxnId="{378FE953-93D7-4171-B589-6A1E5FCED6FE}">
      <dgm:prSet/>
      <dgm:spPr/>
      <dgm:t>
        <a:bodyPr/>
        <a:lstStyle/>
        <a:p>
          <a:endParaRPr lang="en-US"/>
        </a:p>
      </dgm:t>
    </dgm:pt>
    <dgm:pt modelId="{5F941B27-204E-40F6-AC8A-FC6B839D8EE6}">
      <dgm:prSet/>
      <dgm:spPr/>
      <dgm:t>
        <a:bodyPr/>
        <a:lstStyle/>
        <a:p>
          <a:r>
            <a:rPr lang="en-US" dirty="0"/>
            <a:t>safety</a:t>
          </a:r>
        </a:p>
      </dgm:t>
    </dgm:pt>
    <dgm:pt modelId="{57FFCC93-BA45-4F30-B353-D1AC8EF31081}" type="parTrans" cxnId="{F6B8033C-5972-46D6-9BC1-D96E266D1720}">
      <dgm:prSet/>
      <dgm:spPr/>
      <dgm:t>
        <a:bodyPr/>
        <a:lstStyle/>
        <a:p>
          <a:endParaRPr lang="en-US"/>
        </a:p>
      </dgm:t>
    </dgm:pt>
    <dgm:pt modelId="{5259A64C-EA55-49F5-A4CF-4ACFA3773FE3}" type="sibTrans" cxnId="{F6B8033C-5972-46D6-9BC1-D96E266D1720}">
      <dgm:prSet/>
      <dgm:spPr/>
      <dgm:t>
        <a:bodyPr/>
        <a:lstStyle/>
        <a:p>
          <a:endParaRPr lang="en-US"/>
        </a:p>
      </dgm:t>
    </dgm:pt>
    <dgm:pt modelId="{8C0F12F1-810F-4D0B-90D8-E19A1C7A67B6}">
      <dgm:prSet/>
      <dgm:spPr/>
      <dgm:t>
        <a:bodyPr/>
        <a:lstStyle/>
        <a:p>
          <a:r>
            <a:rPr lang="en-US" dirty="0"/>
            <a:t>efficacy</a:t>
          </a:r>
        </a:p>
      </dgm:t>
    </dgm:pt>
    <dgm:pt modelId="{FB75FCDF-9A6F-4F27-94A0-FAE0E09BC06D}" type="parTrans" cxnId="{13D1496B-E863-4D8D-8588-41593EECAFDF}">
      <dgm:prSet/>
      <dgm:spPr/>
      <dgm:t>
        <a:bodyPr/>
        <a:lstStyle/>
        <a:p>
          <a:endParaRPr lang="en-US"/>
        </a:p>
      </dgm:t>
    </dgm:pt>
    <dgm:pt modelId="{799A81ED-D6BF-4275-98B9-60BA99BB4F2C}" type="sibTrans" cxnId="{13D1496B-E863-4D8D-8588-41593EECAFDF}">
      <dgm:prSet/>
      <dgm:spPr/>
      <dgm:t>
        <a:bodyPr/>
        <a:lstStyle/>
        <a:p>
          <a:endParaRPr lang="en-US"/>
        </a:p>
      </dgm:t>
    </dgm:pt>
    <dgm:pt modelId="{5833A6D3-0DCE-425E-BD38-AA2FD8FBAA6E}">
      <dgm:prSet/>
      <dgm:spPr/>
      <dgm:t>
        <a:bodyPr/>
        <a:lstStyle/>
        <a:p>
          <a:r>
            <a:rPr lang="en-US" dirty="0"/>
            <a:t>comparator devices</a:t>
          </a:r>
        </a:p>
      </dgm:t>
    </dgm:pt>
    <dgm:pt modelId="{93D3F29A-63EC-4C44-A745-A9A9541A1249}" type="parTrans" cxnId="{59750D2E-8AA8-41CF-8C3F-FF2CDED5FF6E}">
      <dgm:prSet/>
      <dgm:spPr/>
      <dgm:t>
        <a:bodyPr/>
        <a:lstStyle/>
        <a:p>
          <a:endParaRPr lang="en-US"/>
        </a:p>
      </dgm:t>
    </dgm:pt>
    <dgm:pt modelId="{647288FD-8857-4562-9BC5-D0E3A7916075}" type="sibTrans" cxnId="{59750D2E-8AA8-41CF-8C3F-FF2CDED5FF6E}">
      <dgm:prSet/>
      <dgm:spPr/>
      <dgm:t>
        <a:bodyPr/>
        <a:lstStyle/>
        <a:p>
          <a:endParaRPr lang="en-US"/>
        </a:p>
      </dgm:t>
    </dgm:pt>
    <dgm:pt modelId="{3E817233-525D-403E-8F2D-7CE690B14456}">
      <dgm:prSet/>
      <dgm:spPr/>
      <dgm:t>
        <a:bodyPr/>
        <a:lstStyle/>
        <a:p>
          <a:r>
            <a:rPr lang="en-US" dirty="0"/>
            <a:t>control populations</a:t>
          </a:r>
        </a:p>
      </dgm:t>
    </dgm:pt>
    <dgm:pt modelId="{D38FC1E3-31B0-4496-B474-BEEC47FBE19B}" type="parTrans" cxnId="{798A8327-8F39-4E45-B063-ACBB502C3738}">
      <dgm:prSet/>
      <dgm:spPr/>
      <dgm:t>
        <a:bodyPr/>
        <a:lstStyle/>
        <a:p>
          <a:endParaRPr lang="en-US"/>
        </a:p>
      </dgm:t>
    </dgm:pt>
    <dgm:pt modelId="{4D36786F-3A19-4F40-8F3B-64053A794B9F}" type="sibTrans" cxnId="{798A8327-8F39-4E45-B063-ACBB502C3738}">
      <dgm:prSet/>
      <dgm:spPr/>
      <dgm:t>
        <a:bodyPr/>
        <a:lstStyle/>
        <a:p>
          <a:endParaRPr lang="en-US"/>
        </a:p>
      </dgm:t>
    </dgm:pt>
    <dgm:pt modelId="{07E1B3EA-70BB-44BD-BEBC-A5DDD4926691}">
      <dgm:prSet/>
      <dgm:spPr/>
      <dgm:t>
        <a:bodyPr/>
        <a:lstStyle/>
        <a:p>
          <a:r>
            <a:rPr lang="en-US" dirty="0"/>
            <a:t>covariate adjustment</a:t>
          </a:r>
        </a:p>
      </dgm:t>
    </dgm:pt>
    <dgm:pt modelId="{48367A34-2A3A-469E-9660-B1FF057D2696}" type="parTrans" cxnId="{DDE30C48-94C6-4710-BAD5-95ADDB04CCE0}">
      <dgm:prSet/>
      <dgm:spPr/>
      <dgm:t>
        <a:bodyPr/>
        <a:lstStyle/>
        <a:p>
          <a:endParaRPr lang="en-US"/>
        </a:p>
      </dgm:t>
    </dgm:pt>
    <dgm:pt modelId="{3CC3AFC0-7A59-42F4-89E2-1B3F4B8A1BD3}" type="sibTrans" cxnId="{DDE30C48-94C6-4710-BAD5-95ADDB04CCE0}">
      <dgm:prSet/>
      <dgm:spPr/>
      <dgm:t>
        <a:bodyPr/>
        <a:lstStyle/>
        <a:p>
          <a:endParaRPr lang="en-US"/>
        </a:p>
      </dgm:t>
    </dgm:pt>
    <dgm:pt modelId="{74E9A0B4-875E-4D35-8306-72DF78D7E703}">
      <dgm:prSet/>
      <dgm:spPr/>
      <dgm:t>
        <a:bodyPr/>
        <a:lstStyle/>
        <a:p>
          <a:r>
            <a:rPr lang="en-US" dirty="0"/>
            <a:t>trial-specific parameters</a:t>
          </a:r>
        </a:p>
      </dgm:t>
    </dgm:pt>
    <dgm:pt modelId="{7D63FE96-9ED8-42CA-88B6-D8139816DEB2}" type="parTrans" cxnId="{8A4B57EC-70B1-408D-8FD8-561B458EE96B}">
      <dgm:prSet/>
      <dgm:spPr/>
      <dgm:t>
        <a:bodyPr/>
        <a:lstStyle/>
        <a:p>
          <a:endParaRPr lang="en-US"/>
        </a:p>
      </dgm:t>
    </dgm:pt>
    <dgm:pt modelId="{FC43181E-C5E3-4379-A9E1-6BF6C1663542}" type="sibTrans" cxnId="{8A4B57EC-70B1-408D-8FD8-561B458EE96B}">
      <dgm:prSet/>
      <dgm:spPr/>
      <dgm:t>
        <a:bodyPr/>
        <a:lstStyle/>
        <a:p>
          <a:endParaRPr lang="en-US"/>
        </a:p>
      </dgm:t>
    </dgm:pt>
    <dgm:pt modelId="{4A5DA118-F2F6-41AF-AFAF-D893AD2F8E29}">
      <dgm:prSet/>
      <dgm:spPr/>
      <dgm:t>
        <a:bodyPr/>
        <a:lstStyle/>
        <a:p>
          <a:r>
            <a:rPr lang="en-US"/>
            <a:t>sources of uncertainty</a:t>
          </a:r>
        </a:p>
      </dgm:t>
    </dgm:pt>
    <dgm:pt modelId="{75360609-A013-4CF1-9A52-753BCC4FF86B}" type="parTrans" cxnId="{ABB24D9A-2A55-4C30-94D2-DA0E83864759}">
      <dgm:prSet/>
      <dgm:spPr/>
      <dgm:t>
        <a:bodyPr/>
        <a:lstStyle/>
        <a:p>
          <a:endParaRPr lang="en-US"/>
        </a:p>
      </dgm:t>
    </dgm:pt>
    <dgm:pt modelId="{39970E69-7280-49A2-B46D-95BB0F1F8A5E}" type="sibTrans" cxnId="{ABB24D9A-2A55-4C30-94D2-DA0E83864759}">
      <dgm:prSet/>
      <dgm:spPr/>
      <dgm:t>
        <a:bodyPr/>
        <a:lstStyle/>
        <a:p>
          <a:endParaRPr lang="en-US"/>
        </a:p>
      </dgm:t>
    </dgm:pt>
    <dgm:pt modelId="{D367299B-9C41-4210-B9C1-E04E87494A58}">
      <dgm:prSet/>
      <dgm:spPr/>
      <dgm:t>
        <a:bodyPr/>
        <a:lstStyle/>
        <a:p>
          <a:r>
            <a:rPr lang="en-US"/>
            <a:t>current trial outcomes</a:t>
          </a:r>
        </a:p>
      </dgm:t>
    </dgm:pt>
    <dgm:pt modelId="{FDC8F991-17A4-4E62-9817-71CE6F0DD323}" type="parTrans" cxnId="{0296D025-D0A2-4BFC-88E3-F059A83DA62A}">
      <dgm:prSet/>
      <dgm:spPr/>
      <dgm:t>
        <a:bodyPr/>
        <a:lstStyle/>
        <a:p>
          <a:endParaRPr lang="en-US"/>
        </a:p>
      </dgm:t>
    </dgm:pt>
    <dgm:pt modelId="{FEC720F7-374E-4720-8F5C-04B6F36DB28A}" type="sibTrans" cxnId="{0296D025-D0A2-4BFC-88E3-F059A83DA62A}">
      <dgm:prSet/>
      <dgm:spPr/>
      <dgm:t>
        <a:bodyPr/>
        <a:lstStyle/>
        <a:p>
          <a:endParaRPr lang="en-US"/>
        </a:p>
      </dgm:t>
    </dgm:pt>
    <dgm:pt modelId="{B41E793E-C247-4D65-83E4-D651DF196212}">
      <dgm:prSet/>
      <dgm:spPr/>
      <dgm:t>
        <a:bodyPr/>
        <a:lstStyle/>
        <a:p>
          <a:r>
            <a:rPr lang="en-US"/>
            <a:t>previous trial outcomes</a:t>
          </a:r>
        </a:p>
      </dgm:t>
    </dgm:pt>
    <dgm:pt modelId="{886D6DF1-F998-4126-AC4A-5554A192E643}" type="parTrans" cxnId="{EE340135-C2D2-4E62-BE50-7ECA7E0C89F1}">
      <dgm:prSet/>
      <dgm:spPr/>
      <dgm:t>
        <a:bodyPr/>
        <a:lstStyle/>
        <a:p>
          <a:endParaRPr lang="en-US"/>
        </a:p>
      </dgm:t>
    </dgm:pt>
    <dgm:pt modelId="{A4180763-E472-4974-A7E4-1AE633F26E15}" type="sibTrans" cxnId="{EE340135-C2D2-4E62-BE50-7ECA7E0C89F1}">
      <dgm:prSet/>
      <dgm:spPr/>
      <dgm:t>
        <a:bodyPr/>
        <a:lstStyle/>
        <a:p>
          <a:endParaRPr lang="en-US"/>
        </a:p>
      </dgm:t>
    </dgm:pt>
    <dgm:pt modelId="{D936F77D-9C69-44E7-8401-AFCB39957CB6}">
      <dgm:prSet/>
      <dgm:spPr/>
      <dgm:t>
        <a:bodyPr/>
        <a:lstStyle/>
        <a:p>
          <a:r>
            <a:rPr lang="en-US" dirty="0"/>
            <a:t>within-person correlation</a:t>
          </a:r>
        </a:p>
      </dgm:t>
    </dgm:pt>
    <dgm:pt modelId="{3237E2D2-B87B-4378-B0A7-4464D5A23903}" type="parTrans" cxnId="{C3E5084B-75A3-4308-8FCD-9A11D913E69F}">
      <dgm:prSet/>
      <dgm:spPr/>
      <dgm:t>
        <a:bodyPr/>
        <a:lstStyle/>
        <a:p>
          <a:endParaRPr lang="en-US"/>
        </a:p>
      </dgm:t>
    </dgm:pt>
    <dgm:pt modelId="{E465AD23-BFFE-4A57-906E-EF0A7FDB2E26}" type="sibTrans" cxnId="{C3E5084B-75A3-4308-8FCD-9A11D913E69F}">
      <dgm:prSet/>
      <dgm:spPr/>
      <dgm:t>
        <a:bodyPr/>
        <a:lstStyle/>
        <a:p>
          <a:endParaRPr lang="en-US"/>
        </a:p>
      </dgm:t>
    </dgm:pt>
    <dgm:pt modelId="{CCD1E3FF-50C3-453D-8086-5E0DB81D61F7}">
      <dgm:prSet/>
      <dgm:spPr/>
      <dgm:t>
        <a:bodyPr/>
        <a:lstStyle/>
        <a:p>
          <a:r>
            <a:rPr lang="en-US" dirty="0"/>
            <a:t>patient-reported</a:t>
          </a:r>
        </a:p>
      </dgm:t>
    </dgm:pt>
    <dgm:pt modelId="{1681A83B-B056-4003-9590-9C24DBA76F1C}" type="sibTrans" cxnId="{9E3980C0-99E2-4E32-AF3E-238785007C7E}">
      <dgm:prSet/>
      <dgm:spPr/>
      <dgm:t>
        <a:bodyPr/>
        <a:lstStyle/>
        <a:p>
          <a:endParaRPr lang="en-US"/>
        </a:p>
      </dgm:t>
    </dgm:pt>
    <dgm:pt modelId="{BA42B22E-7294-441F-A46C-A17BDD5AD6DD}" type="parTrans" cxnId="{9E3980C0-99E2-4E32-AF3E-238785007C7E}">
      <dgm:prSet/>
      <dgm:spPr/>
      <dgm:t>
        <a:bodyPr/>
        <a:lstStyle/>
        <a:p>
          <a:endParaRPr lang="en-US"/>
        </a:p>
      </dgm:t>
    </dgm:pt>
    <dgm:pt modelId="{2096DC0E-244F-4CFD-81FA-8324C6736FCC}">
      <dgm:prSet/>
      <dgm:spPr/>
      <dgm:t>
        <a:bodyPr/>
        <a:lstStyle/>
        <a:p>
          <a:r>
            <a:rPr lang="en-US" dirty="0"/>
            <a:t>previous generations</a:t>
          </a:r>
        </a:p>
      </dgm:t>
    </dgm:pt>
    <dgm:pt modelId="{F03D8301-8855-467D-86C3-5CE667302C8F}" type="parTrans" cxnId="{8974495D-6B7D-4EA7-93AE-8A8B330F64D6}">
      <dgm:prSet/>
      <dgm:spPr/>
      <dgm:t>
        <a:bodyPr/>
        <a:lstStyle/>
        <a:p>
          <a:endParaRPr lang="en-US"/>
        </a:p>
      </dgm:t>
    </dgm:pt>
    <dgm:pt modelId="{3A02590C-0125-4F11-8C66-6769F692A08E}" type="sibTrans" cxnId="{8974495D-6B7D-4EA7-93AE-8A8B330F64D6}">
      <dgm:prSet/>
      <dgm:spPr/>
      <dgm:t>
        <a:bodyPr/>
        <a:lstStyle/>
        <a:p>
          <a:endParaRPr lang="en-US"/>
        </a:p>
      </dgm:t>
    </dgm:pt>
    <dgm:pt modelId="{9CB697DD-0D65-47EE-9C7F-4AF02DEBFB8D}">
      <dgm:prSet/>
      <dgm:spPr/>
      <dgm:t>
        <a:bodyPr/>
        <a:lstStyle/>
        <a:p>
          <a:r>
            <a:rPr lang="en-US" dirty="0"/>
            <a:t>competitors</a:t>
          </a:r>
        </a:p>
      </dgm:t>
    </dgm:pt>
    <dgm:pt modelId="{C7193588-F7AD-4937-ACF0-99341BFCBD4E}" type="parTrans" cxnId="{ADB929DB-0E03-4446-8276-624C7ACFC9C8}">
      <dgm:prSet/>
      <dgm:spPr/>
      <dgm:t>
        <a:bodyPr/>
        <a:lstStyle/>
        <a:p>
          <a:endParaRPr lang="en-US"/>
        </a:p>
      </dgm:t>
    </dgm:pt>
    <dgm:pt modelId="{07B0F153-F6AD-4F6D-AA72-BE327E5FB08E}" type="sibTrans" cxnId="{ADB929DB-0E03-4446-8276-624C7ACFC9C8}">
      <dgm:prSet/>
      <dgm:spPr/>
      <dgm:t>
        <a:bodyPr/>
        <a:lstStyle/>
        <a:p>
          <a:endParaRPr lang="en-US"/>
        </a:p>
      </dgm:t>
    </dgm:pt>
    <dgm:pt modelId="{0EDD99F4-5284-4BCD-86C1-8A0938B2B89F}" type="pres">
      <dgm:prSet presAssocID="{4F274992-527D-47D8-93E2-6F1020D6DF9F}" presName="Name0" presStyleCnt="0">
        <dgm:presLayoutVars>
          <dgm:dir/>
          <dgm:animLvl val="lvl"/>
          <dgm:resizeHandles val="exact"/>
        </dgm:presLayoutVars>
      </dgm:prSet>
      <dgm:spPr/>
    </dgm:pt>
    <dgm:pt modelId="{59BD7BE9-41D5-4FD7-BDB7-6E227216DA3A}" type="pres">
      <dgm:prSet presAssocID="{FCAD4A8A-A345-4E7A-A84E-2303EF283C18}" presName="composite" presStyleCnt="0"/>
      <dgm:spPr/>
    </dgm:pt>
    <dgm:pt modelId="{6868C388-F983-4AE5-9B4C-D309D0D2C2C4}" type="pres">
      <dgm:prSet presAssocID="{FCAD4A8A-A345-4E7A-A84E-2303EF283C18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8EE8247-836E-45C8-8FF2-007D5E7FE6ED}" type="pres">
      <dgm:prSet presAssocID="{FCAD4A8A-A345-4E7A-A84E-2303EF283C18}" presName="desTx" presStyleLbl="alignAccFollowNode1" presStyleIdx="0" presStyleCnt="4">
        <dgm:presLayoutVars>
          <dgm:bulletEnabled val="1"/>
        </dgm:presLayoutVars>
      </dgm:prSet>
      <dgm:spPr/>
    </dgm:pt>
    <dgm:pt modelId="{287A1785-80A5-4A5A-A6D6-DF7FC6FAAA5F}" type="pres">
      <dgm:prSet presAssocID="{6543D78A-F6B8-4F41-8AA3-3933C2B0C0EC}" presName="space" presStyleCnt="0"/>
      <dgm:spPr/>
    </dgm:pt>
    <dgm:pt modelId="{92B3333D-02FA-460B-9537-6A10B2A15208}" type="pres">
      <dgm:prSet presAssocID="{5833A6D3-0DCE-425E-BD38-AA2FD8FBAA6E}" presName="composite" presStyleCnt="0"/>
      <dgm:spPr/>
    </dgm:pt>
    <dgm:pt modelId="{A8C2AFBB-C575-47F4-AF52-12533349EC48}" type="pres">
      <dgm:prSet presAssocID="{5833A6D3-0DCE-425E-BD38-AA2FD8FBAA6E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933F6B0-7609-462A-97C8-B12246FA28A3}" type="pres">
      <dgm:prSet presAssocID="{5833A6D3-0DCE-425E-BD38-AA2FD8FBAA6E}" presName="desTx" presStyleLbl="alignAccFollowNode1" presStyleIdx="1" presStyleCnt="4">
        <dgm:presLayoutVars>
          <dgm:bulletEnabled val="1"/>
        </dgm:presLayoutVars>
      </dgm:prSet>
      <dgm:spPr/>
    </dgm:pt>
    <dgm:pt modelId="{97D0BA60-949C-45C3-828E-8EF7797EB63C}" type="pres">
      <dgm:prSet presAssocID="{647288FD-8857-4562-9BC5-D0E3A7916075}" presName="space" presStyleCnt="0"/>
      <dgm:spPr/>
    </dgm:pt>
    <dgm:pt modelId="{A30BBEC4-C0DE-4491-BCB9-C87B9E4FB6CD}" type="pres">
      <dgm:prSet presAssocID="{3E817233-525D-403E-8F2D-7CE690B14456}" presName="composite" presStyleCnt="0"/>
      <dgm:spPr/>
    </dgm:pt>
    <dgm:pt modelId="{0FAB4350-D7E6-41D9-B8D4-58777E763151}" type="pres">
      <dgm:prSet presAssocID="{3E817233-525D-403E-8F2D-7CE690B1445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1EFE1A88-4FD1-4C0B-8081-840B46384442}" type="pres">
      <dgm:prSet presAssocID="{3E817233-525D-403E-8F2D-7CE690B14456}" presName="desTx" presStyleLbl="alignAccFollowNode1" presStyleIdx="2" presStyleCnt="4">
        <dgm:presLayoutVars>
          <dgm:bulletEnabled val="1"/>
        </dgm:presLayoutVars>
      </dgm:prSet>
      <dgm:spPr/>
    </dgm:pt>
    <dgm:pt modelId="{51A4DED1-33AF-46FA-8690-C642257E7018}" type="pres">
      <dgm:prSet presAssocID="{4D36786F-3A19-4F40-8F3B-64053A794B9F}" presName="space" presStyleCnt="0"/>
      <dgm:spPr/>
    </dgm:pt>
    <dgm:pt modelId="{D8793F58-B52D-4F10-AD3D-36DB6CABF547}" type="pres">
      <dgm:prSet presAssocID="{4A5DA118-F2F6-41AF-AFAF-D893AD2F8E29}" presName="composite" presStyleCnt="0"/>
      <dgm:spPr/>
    </dgm:pt>
    <dgm:pt modelId="{08A9118E-9128-4120-9278-A313CFB13EBA}" type="pres">
      <dgm:prSet presAssocID="{4A5DA118-F2F6-41AF-AFAF-D893AD2F8E2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EBDC22B-4050-45D7-946F-001084EB3BB1}" type="pres">
      <dgm:prSet presAssocID="{4A5DA118-F2F6-41AF-AFAF-D893AD2F8E2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82EDE100-FC5A-42A2-9C4C-00529E67A38E}" type="presOf" srcId="{D367299B-9C41-4210-B9C1-E04E87494A58}" destId="{6EBDC22B-4050-45D7-946F-001084EB3BB1}" srcOrd="0" destOrd="0" presId="urn:microsoft.com/office/officeart/2005/8/layout/hList1"/>
    <dgm:cxn modelId="{1DA0A20E-92AE-42BC-ACB5-42AC30D0B2E5}" type="presOf" srcId="{FCAD4A8A-A345-4E7A-A84E-2303EF283C18}" destId="{6868C388-F983-4AE5-9B4C-D309D0D2C2C4}" srcOrd="0" destOrd="0" presId="urn:microsoft.com/office/officeart/2005/8/layout/hList1"/>
    <dgm:cxn modelId="{0296D025-D0A2-4BFC-88E3-F059A83DA62A}" srcId="{4A5DA118-F2F6-41AF-AFAF-D893AD2F8E29}" destId="{D367299B-9C41-4210-B9C1-E04E87494A58}" srcOrd="0" destOrd="0" parTransId="{FDC8F991-17A4-4E62-9817-71CE6F0DD323}" sibTransId="{FEC720F7-374E-4720-8F5C-04B6F36DB28A}"/>
    <dgm:cxn modelId="{798A8327-8F39-4E45-B063-ACBB502C3738}" srcId="{4F274992-527D-47D8-93E2-6F1020D6DF9F}" destId="{3E817233-525D-403E-8F2D-7CE690B14456}" srcOrd="2" destOrd="0" parTransId="{D38FC1E3-31B0-4496-B474-BEEC47FBE19B}" sibTransId="{4D36786F-3A19-4F40-8F3B-64053A794B9F}"/>
    <dgm:cxn modelId="{59750D2E-8AA8-41CF-8C3F-FF2CDED5FF6E}" srcId="{4F274992-527D-47D8-93E2-6F1020D6DF9F}" destId="{5833A6D3-0DCE-425E-BD38-AA2FD8FBAA6E}" srcOrd="1" destOrd="0" parTransId="{93D3F29A-63EC-4C44-A745-A9A9541A1249}" sibTransId="{647288FD-8857-4562-9BC5-D0E3A7916075}"/>
    <dgm:cxn modelId="{1D6E7030-FB77-4C35-A469-71FC67D57C93}" type="presOf" srcId="{8C0F12F1-810F-4D0B-90D8-E19A1C7A67B6}" destId="{E8EE8247-836E-45C8-8FF2-007D5E7FE6ED}" srcOrd="0" destOrd="1" presId="urn:microsoft.com/office/officeart/2005/8/layout/hList1"/>
    <dgm:cxn modelId="{EE340135-C2D2-4E62-BE50-7ECA7E0C89F1}" srcId="{4A5DA118-F2F6-41AF-AFAF-D893AD2F8E29}" destId="{B41E793E-C247-4D65-83E4-D651DF196212}" srcOrd="1" destOrd="0" parTransId="{886D6DF1-F998-4126-AC4A-5554A192E643}" sibTransId="{A4180763-E472-4974-A7E4-1AE633F26E15}"/>
    <dgm:cxn modelId="{368B3638-C81B-4D74-A1FF-4D06C2FB9034}" type="presOf" srcId="{5833A6D3-0DCE-425E-BD38-AA2FD8FBAA6E}" destId="{A8C2AFBB-C575-47F4-AF52-12533349EC48}" srcOrd="0" destOrd="0" presId="urn:microsoft.com/office/officeart/2005/8/layout/hList1"/>
    <dgm:cxn modelId="{F6B8033C-5972-46D6-9BC1-D96E266D1720}" srcId="{FCAD4A8A-A345-4E7A-A84E-2303EF283C18}" destId="{5F941B27-204E-40F6-AC8A-FC6B839D8EE6}" srcOrd="0" destOrd="0" parTransId="{57FFCC93-BA45-4F30-B353-D1AC8EF31081}" sibTransId="{5259A64C-EA55-49F5-A4CF-4ACFA3773FE3}"/>
    <dgm:cxn modelId="{8974495D-6B7D-4EA7-93AE-8A8B330F64D6}" srcId="{5833A6D3-0DCE-425E-BD38-AA2FD8FBAA6E}" destId="{2096DC0E-244F-4CFD-81FA-8324C6736FCC}" srcOrd="0" destOrd="0" parTransId="{F03D8301-8855-467D-86C3-5CE667302C8F}" sibTransId="{3A02590C-0125-4F11-8C66-6769F692A08E}"/>
    <dgm:cxn modelId="{1D730860-47C8-438F-A8E1-254EA47E7F62}" type="presOf" srcId="{2096DC0E-244F-4CFD-81FA-8324C6736FCC}" destId="{3933F6B0-7609-462A-97C8-B12246FA28A3}" srcOrd="0" destOrd="0" presId="urn:microsoft.com/office/officeart/2005/8/layout/hList1"/>
    <dgm:cxn modelId="{31D85462-95A7-4A97-85E5-9482C9FA6C2D}" type="presOf" srcId="{D936F77D-9C69-44E7-8401-AFCB39957CB6}" destId="{6EBDC22B-4050-45D7-946F-001084EB3BB1}" srcOrd="0" destOrd="2" presId="urn:microsoft.com/office/officeart/2005/8/layout/hList1"/>
    <dgm:cxn modelId="{DDE30C48-94C6-4710-BAD5-95ADDB04CCE0}" srcId="{3E817233-525D-403E-8F2D-7CE690B14456}" destId="{07E1B3EA-70BB-44BD-BEBC-A5DDD4926691}" srcOrd="0" destOrd="0" parTransId="{48367A34-2A3A-469E-9660-B1FF057D2696}" sibTransId="{3CC3AFC0-7A59-42F4-89E2-1B3F4B8A1BD3}"/>
    <dgm:cxn modelId="{C3E5084B-75A3-4308-8FCD-9A11D913E69F}" srcId="{4A5DA118-F2F6-41AF-AFAF-D893AD2F8E29}" destId="{D936F77D-9C69-44E7-8401-AFCB39957CB6}" srcOrd="2" destOrd="0" parTransId="{3237E2D2-B87B-4378-B0A7-4464D5A23903}" sibTransId="{E465AD23-BFFE-4A57-906E-EF0A7FDB2E26}"/>
    <dgm:cxn modelId="{13D1496B-E863-4D8D-8588-41593EECAFDF}" srcId="{FCAD4A8A-A345-4E7A-A84E-2303EF283C18}" destId="{8C0F12F1-810F-4D0B-90D8-E19A1C7A67B6}" srcOrd="1" destOrd="0" parTransId="{FB75FCDF-9A6F-4F27-94A0-FAE0E09BC06D}" sibTransId="{799A81ED-D6BF-4275-98B9-60BA99BB4F2C}"/>
    <dgm:cxn modelId="{B1F82470-1237-4208-80B8-0A597FCD20FE}" type="presOf" srcId="{74E9A0B4-875E-4D35-8306-72DF78D7E703}" destId="{1EFE1A88-4FD1-4C0B-8081-840B46384442}" srcOrd="0" destOrd="1" presId="urn:microsoft.com/office/officeart/2005/8/layout/hList1"/>
    <dgm:cxn modelId="{378FE953-93D7-4171-B589-6A1E5FCED6FE}" srcId="{4F274992-527D-47D8-93E2-6F1020D6DF9F}" destId="{FCAD4A8A-A345-4E7A-A84E-2303EF283C18}" srcOrd="0" destOrd="0" parTransId="{2FBD1FD2-23DF-4073-A2AD-9CADAE82D3EE}" sibTransId="{6543D78A-F6B8-4F41-8AA3-3933C2B0C0EC}"/>
    <dgm:cxn modelId="{8EE96187-958E-4989-963C-CFED2AA1A281}" type="presOf" srcId="{07E1B3EA-70BB-44BD-BEBC-A5DDD4926691}" destId="{1EFE1A88-4FD1-4C0B-8081-840B46384442}" srcOrd="0" destOrd="0" presId="urn:microsoft.com/office/officeart/2005/8/layout/hList1"/>
    <dgm:cxn modelId="{4AD2648A-5E85-44B5-AB45-9ABBF63175B9}" type="presOf" srcId="{4A5DA118-F2F6-41AF-AFAF-D893AD2F8E29}" destId="{08A9118E-9128-4120-9278-A313CFB13EBA}" srcOrd="0" destOrd="0" presId="urn:microsoft.com/office/officeart/2005/8/layout/hList1"/>
    <dgm:cxn modelId="{ABB24D9A-2A55-4C30-94D2-DA0E83864759}" srcId="{4F274992-527D-47D8-93E2-6F1020D6DF9F}" destId="{4A5DA118-F2F6-41AF-AFAF-D893AD2F8E29}" srcOrd="3" destOrd="0" parTransId="{75360609-A013-4CF1-9A52-753BCC4FF86B}" sibTransId="{39970E69-7280-49A2-B46D-95BB0F1F8A5E}"/>
    <dgm:cxn modelId="{38F7E2BC-9B67-4D60-9BF6-CC5C0E06D5D4}" type="presOf" srcId="{3E817233-525D-403E-8F2D-7CE690B14456}" destId="{0FAB4350-D7E6-41D9-B8D4-58777E763151}" srcOrd="0" destOrd="0" presId="urn:microsoft.com/office/officeart/2005/8/layout/hList1"/>
    <dgm:cxn modelId="{9E3980C0-99E2-4E32-AF3E-238785007C7E}" srcId="{FCAD4A8A-A345-4E7A-A84E-2303EF283C18}" destId="{CCD1E3FF-50C3-453D-8086-5E0DB81D61F7}" srcOrd="2" destOrd="0" parTransId="{BA42B22E-7294-441F-A46C-A17BDD5AD6DD}" sibTransId="{1681A83B-B056-4003-9590-9C24DBA76F1C}"/>
    <dgm:cxn modelId="{17477DC3-D5A2-441C-9D49-4A0006200F97}" type="presOf" srcId="{B41E793E-C247-4D65-83E4-D651DF196212}" destId="{6EBDC22B-4050-45D7-946F-001084EB3BB1}" srcOrd="0" destOrd="1" presId="urn:microsoft.com/office/officeart/2005/8/layout/hList1"/>
    <dgm:cxn modelId="{ADB929DB-0E03-4446-8276-624C7ACFC9C8}" srcId="{5833A6D3-0DCE-425E-BD38-AA2FD8FBAA6E}" destId="{9CB697DD-0D65-47EE-9C7F-4AF02DEBFB8D}" srcOrd="1" destOrd="0" parTransId="{C7193588-F7AD-4937-ACF0-99341BFCBD4E}" sibTransId="{07B0F153-F6AD-4F6D-AA72-BE327E5FB08E}"/>
    <dgm:cxn modelId="{413528E4-DBCB-4D5E-9AA3-52C6C879F85F}" type="presOf" srcId="{9CB697DD-0D65-47EE-9C7F-4AF02DEBFB8D}" destId="{3933F6B0-7609-462A-97C8-B12246FA28A3}" srcOrd="0" destOrd="1" presId="urn:microsoft.com/office/officeart/2005/8/layout/hList1"/>
    <dgm:cxn modelId="{813796E9-BFD5-45A9-950A-E48FFBAE77A2}" type="presOf" srcId="{4F274992-527D-47D8-93E2-6F1020D6DF9F}" destId="{0EDD99F4-5284-4BCD-86C1-8A0938B2B89F}" srcOrd="0" destOrd="0" presId="urn:microsoft.com/office/officeart/2005/8/layout/hList1"/>
    <dgm:cxn modelId="{59A912EA-3336-4596-B36A-39B09C2334A9}" type="presOf" srcId="{5F941B27-204E-40F6-AC8A-FC6B839D8EE6}" destId="{E8EE8247-836E-45C8-8FF2-007D5E7FE6ED}" srcOrd="0" destOrd="0" presId="urn:microsoft.com/office/officeart/2005/8/layout/hList1"/>
    <dgm:cxn modelId="{8A4B57EC-70B1-408D-8FD8-561B458EE96B}" srcId="{3E817233-525D-403E-8F2D-7CE690B14456}" destId="{74E9A0B4-875E-4D35-8306-72DF78D7E703}" srcOrd="1" destOrd="0" parTransId="{7D63FE96-9ED8-42CA-88B6-D8139816DEB2}" sibTransId="{FC43181E-C5E3-4379-A9E1-6BF6C1663542}"/>
    <dgm:cxn modelId="{E846A9F2-56E8-4CE3-967D-B5DE025FCD28}" type="presOf" srcId="{CCD1E3FF-50C3-453D-8086-5E0DB81D61F7}" destId="{E8EE8247-836E-45C8-8FF2-007D5E7FE6ED}" srcOrd="0" destOrd="2" presId="urn:microsoft.com/office/officeart/2005/8/layout/hList1"/>
    <dgm:cxn modelId="{BDADA373-D4C5-4C03-B0F7-E075D67CFE1C}" type="presParOf" srcId="{0EDD99F4-5284-4BCD-86C1-8A0938B2B89F}" destId="{59BD7BE9-41D5-4FD7-BDB7-6E227216DA3A}" srcOrd="0" destOrd="0" presId="urn:microsoft.com/office/officeart/2005/8/layout/hList1"/>
    <dgm:cxn modelId="{899DCA60-EF4F-41F8-85A9-F8EF7B6C5350}" type="presParOf" srcId="{59BD7BE9-41D5-4FD7-BDB7-6E227216DA3A}" destId="{6868C388-F983-4AE5-9B4C-D309D0D2C2C4}" srcOrd="0" destOrd="0" presId="urn:microsoft.com/office/officeart/2005/8/layout/hList1"/>
    <dgm:cxn modelId="{10728B3B-EDB9-4F47-8A8D-C551BB7FDFE2}" type="presParOf" srcId="{59BD7BE9-41D5-4FD7-BDB7-6E227216DA3A}" destId="{E8EE8247-836E-45C8-8FF2-007D5E7FE6ED}" srcOrd="1" destOrd="0" presId="urn:microsoft.com/office/officeart/2005/8/layout/hList1"/>
    <dgm:cxn modelId="{305DB98A-A98E-4E9C-A372-8E280E454625}" type="presParOf" srcId="{0EDD99F4-5284-4BCD-86C1-8A0938B2B89F}" destId="{287A1785-80A5-4A5A-A6D6-DF7FC6FAAA5F}" srcOrd="1" destOrd="0" presId="urn:microsoft.com/office/officeart/2005/8/layout/hList1"/>
    <dgm:cxn modelId="{754859F6-158B-40AC-BD53-D971594ECB60}" type="presParOf" srcId="{0EDD99F4-5284-4BCD-86C1-8A0938B2B89F}" destId="{92B3333D-02FA-460B-9537-6A10B2A15208}" srcOrd="2" destOrd="0" presId="urn:microsoft.com/office/officeart/2005/8/layout/hList1"/>
    <dgm:cxn modelId="{927D8B95-160E-4569-949C-FD4B91CBB5AC}" type="presParOf" srcId="{92B3333D-02FA-460B-9537-6A10B2A15208}" destId="{A8C2AFBB-C575-47F4-AF52-12533349EC48}" srcOrd="0" destOrd="0" presId="urn:microsoft.com/office/officeart/2005/8/layout/hList1"/>
    <dgm:cxn modelId="{5C297CAD-E329-4A7C-BBC1-8B88202FDE9B}" type="presParOf" srcId="{92B3333D-02FA-460B-9537-6A10B2A15208}" destId="{3933F6B0-7609-462A-97C8-B12246FA28A3}" srcOrd="1" destOrd="0" presId="urn:microsoft.com/office/officeart/2005/8/layout/hList1"/>
    <dgm:cxn modelId="{CB93CCDB-2C9A-4419-BF5C-B29396F66C42}" type="presParOf" srcId="{0EDD99F4-5284-4BCD-86C1-8A0938B2B89F}" destId="{97D0BA60-949C-45C3-828E-8EF7797EB63C}" srcOrd="3" destOrd="0" presId="urn:microsoft.com/office/officeart/2005/8/layout/hList1"/>
    <dgm:cxn modelId="{89CE3EFA-128F-44AD-96B3-E79E53A54904}" type="presParOf" srcId="{0EDD99F4-5284-4BCD-86C1-8A0938B2B89F}" destId="{A30BBEC4-C0DE-4491-BCB9-C87B9E4FB6CD}" srcOrd="4" destOrd="0" presId="urn:microsoft.com/office/officeart/2005/8/layout/hList1"/>
    <dgm:cxn modelId="{6E9E1073-2C5F-49BC-AB10-F0450742D4A3}" type="presParOf" srcId="{A30BBEC4-C0DE-4491-BCB9-C87B9E4FB6CD}" destId="{0FAB4350-D7E6-41D9-B8D4-58777E763151}" srcOrd="0" destOrd="0" presId="urn:microsoft.com/office/officeart/2005/8/layout/hList1"/>
    <dgm:cxn modelId="{A5039A45-81D9-40BD-A950-D160C9FBF826}" type="presParOf" srcId="{A30BBEC4-C0DE-4491-BCB9-C87B9E4FB6CD}" destId="{1EFE1A88-4FD1-4C0B-8081-840B46384442}" srcOrd="1" destOrd="0" presId="urn:microsoft.com/office/officeart/2005/8/layout/hList1"/>
    <dgm:cxn modelId="{BE79258D-1000-4680-BEE0-BCE9DDDB3810}" type="presParOf" srcId="{0EDD99F4-5284-4BCD-86C1-8A0938B2B89F}" destId="{51A4DED1-33AF-46FA-8690-C642257E7018}" srcOrd="5" destOrd="0" presId="urn:microsoft.com/office/officeart/2005/8/layout/hList1"/>
    <dgm:cxn modelId="{8580DCEB-A977-4934-B0BC-117C8305C740}" type="presParOf" srcId="{0EDD99F4-5284-4BCD-86C1-8A0938B2B89F}" destId="{D8793F58-B52D-4F10-AD3D-36DB6CABF547}" srcOrd="6" destOrd="0" presId="urn:microsoft.com/office/officeart/2005/8/layout/hList1"/>
    <dgm:cxn modelId="{C4BCE4C0-1F77-4DA4-9499-13753560BEDF}" type="presParOf" srcId="{D8793F58-B52D-4F10-AD3D-36DB6CABF547}" destId="{08A9118E-9128-4120-9278-A313CFB13EBA}" srcOrd="0" destOrd="0" presId="urn:microsoft.com/office/officeart/2005/8/layout/hList1"/>
    <dgm:cxn modelId="{4047A09A-F442-4F64-A835-D02217430B6A}" type="presParOf" srcId="{D8793F58-B52D-4F10-AD3D-36DB6CABF547}" destId="{6EBDC22B-4050-45D7-946F-001084EB3B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E81BE6-F4DB-43DB-85B2-817DE5F9D4E2}" type="doc">
      <dgm:prSet loTypeId="urn:microsoft.com/office/officeart/2005/8/layout/vList4" loCatId="pictur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3CF1AA10-75F6-42DB-BF95-C01FF1D09FE7}">
      <dgm:prSet/>
      <dgm:spPr/>
      <dgm:t>
        <a:bodyPr/>
        <a:lstStyle/>
        <a:p>
          <a:r>
            <a:rPr lang="en-US" dirty="0"/>
            <a:t>adapts to changing evidence</a:t>
          </a:r>
        </a:p>
      </dgm:t>
    </dgm:pt>
    <dgm:pt modelId="{13FE5A58-6EEB-4467-8F31-55405D57C881}" type="parTrans" cxnId="{79E074D5-74BC-407D-9F43-9FB58C1A8791}">
      <dgm:prSet/>
      <dgm:spPr/>
      <dgm:t>
        <a:bodyPr/>
        <a:lstStyle/>
        <a:p>
          <a:endParaRPr lang="en-US"/>
        </a:p>
      </dgm:t>
    </dgm:pt>
    <dgm:pt modelId="{A0575E1E-70FF-4820-BC1C-3D4090BDF331}" type="sibTrans" cxnId="{79E074D5-74BC-407D-9F43-9FB58C1A8791}">
      <dgm:prSet/>
      <dgm:spPr/>
      <dgm:t>
        <a:bodyPr/>
        <a:lstStyle/>
        <a:p>
          <a:endParaRPr lang="en-US"/>
        </a:p>
      </dgm:t>
    </dgm:pt>
    <dgm:pt modelId="{DDE01029-0836-45D1-B6D9-6D789899CEDA}">
      <dgm:prSet/>
      <dgm:spPr/>
      <dgm:t>
        <a:bodyPr/>
        <a:lstStyle/>
        <a:p>
          <a:r>
            <a:rPr lang="en-US" dirty="0"/>
            <a:t>reflects prognostic factors of patients</a:t>
          </a:r>
        </a:p>
      </dgm:t>
    </dgm:pt>
    <dgm:pt modelId="{5BFCD2DF-1945-4B58-A4F7-2B58C7061B08}" type="parTrans" cxnId="{91A6A246-4E2C-4BFD-97F9-6D1B334A688E}">
      <dgm:prSet/>
      <dgm:spPr/>
      <dgm:t>
        <a:bodyPr/>
        <a:lstStyle/>
        <a:p>
          <a:endParaRPr lang="en-US"/>
        </a:p>
      </dgm:t>
    </dgm:pt>
    <dgm:pt modelId="{6738F923-60B7-4172-A841-9D4CA7751AC7}" type="sibTrans" cxnId="{91A6A246-4E2C-4BFD-97F9-6D1B334A688E}">
      <dgm:prSet/>
      <dgm:spPr/>
      <dgm:t>
        <a:bodyPr/>
        <a:lstStyle/>
        <a:p>
          <a:endParaRPr lang="en-US"/>
        </a:p>
      </dgm:t>
    </dgm:pt>
    <dgm:pt modelId="{ABE874C9-8B18-4DB4-BF8F-8FD092349712}">
      <dgm:prSet/>
      <dgm:spPr/>
      <dgm:t>
        <a:bodyPr/>
        <a:lstStyle/>
        <a:p>
          <a:r>
            <a:rPr lang="en-US" dirty="0"/>
            <a:t>is acceptable to stakeholders</a:t>
          </a:r>
        </a:p>
      </dgm:t>
    </dgm:pt>
    <dgm:pt modelId="{E2F1504E-EEF0-4334-B9F4-4524D4667BD8}" type="parTrans" cxnId="{CD0CE965-E0FC-4E1B-A7D3-A5D3A54AC9AE}">
      <dgm:prSet/>
      <dgm:spPr/>
      <dgm:t>
        <a:bodyPr/>
        <a:lstStyle/>
        <a:p>
          <a:endParaRPr lang="en-US"/>
        </a:p>
      </dgm:t>
    </dgm:pt>
    <dgm:pt modelId="{8B89ECE5-942C-43CE-8CB1-C062E28029E9}" type="sibTrans" cxnId="{CD0CE965-E0FC-4E1B-A7D3-A5D3A54AC9AE}">
      <dgm:prSet/>
      <dgm:spPr/>
      <dgm:t>
        <a:bodyPr/>
        <a:lstStyle/>
        <a:p>
          <a:endParaRPr lang="en-US"/>
        </a:p>
      </dgm:t>
    </dgm:pt>
    <dgm:pt modelId="{2C4BBF57-C69B-45E5-ABED-3F330DB7ECFA}">
      <dgm:prSet/>
      <dgm:spPr/>
      <dgm:t>
        <a:bodyPr/>
        <a:lstStyle/>
        <a:p>
          <a:r>
            <a:rPr lang="en-US" dirty="0"/>
            <a:t>accounts for statistical uncertainty</a:t>
          </a:r>
        </a:p>
      </dgm:t>
    </dgm:pt>
    <dgm:pt modelId="{3D582CDC-185E-41CF-9983-F2168ECB3F9B}" type="parTrans" cxnId="{95B3FD51-8A9C-4891-AC2E-DEDB1882908D}">
      <dgm:prSet/>
      <dgm:spPr/>
      <dgm:t>
        <a:bodyPr/>
        <a:lstStyle/>
        <a:p>
          <a:endParaRPr lang="en-US"/>
        </a:p>
      </dgm:t>
    </dgm:pt>
    <dgm:pt modelId="{9FB0764D-0D11-46AB-B151-F4CA98D0CAFF}" type="sibTrans" cxnId="{95B3FD51-8A9C-4891-AC2E-DEDB1882908D}">
      <dgm:prSet/>
      <dgm:spPr/>
      <dgm:t>
        <a:bodyPr/>
        <a:lstStyle/>
        <a:p>
          <a:endParaRPr lang="en-US"/>
        </a:p>
      </dgm:t>
    </dgm:pt>
    <dgm:pt modelId="{EEC42A3E-5789-4BA6-9DF6-EF86AC18F31B}">
      <dgm:prSet/>
      <dgm:spPr/>
      <dgm:t>
        <a:bodyPr/>
        <a:lstStyle/>
        <a:p>
          <a:r>
            <a:rPr lang="en-US" dirty="0"/>
            <a:t>is clinically meaningful and patient-centered</a:t>
          </a:r>
        </a:p>
      </dgm:t>
    </dgm:pt>
    <dgm:pt modelId="{B3666ED6-2341-4EB3-B78F-68499045DB40}" type="parTrans" cxnId="{DB8BD8AF-2E33-4C8B-A083-96AF3F6F483D}">
      <dgm:prSet/>
      <dgm:spPr/>
      <dgm:t>
        <a:bodyPr/>
        <a:lstStyle/>
        <a:p>
          <a:endParaRPr lang="en-US"/>
        </a:p>
      </dgm:t>
    </dgm:pt>
    <dgm:pt modelId="{9489C151-3238-42BC-911E-5B58A9B59FBE}" type="sibTrans" cxnId="{DB8BD8AF-2E33-4C8B-A083-96AF3F6F483D}">
      <dgm:prSet/>
      <dgm:spPr/>
      <dgm:t>
        <a:bodyPr/>
        <a:lstStyle/>
        <a:p>
          <a:endParaRPr lang="en-US"/>
        </a:p>
      </dgm:t>
    </dgm:pt>
    <dgm:pt modelId="{5B5806C1-3A3E-4BF6-B5E4-BABC48909FFA}">
      <dgm:prSet/>
      <dgm:spPr/>
      <dgm:t>
        <a:bodyPr/>
        <a:lstStyle/>
        <a:p>
          <a:r>
            <a:rPr lang="en-US" dirty="0"/>
            <a:t>across multiple outcomes</a:t>
          </a:r>
        </a:p>
      </dgm:t>
    </dgm:pt>
    <dgm:pt modelId="{539F3B3E-B382-4FB2-AAEB-84CC3C2F2265}" type="parTrans" cxnId="{DFD546E1-3D5A-42B6-A291-086B9F6BBEAA}">
      <dgm:prSet/>
      <dgm:spPr/>
      <dgm:t>
        <a:bodyPr/>
        <a:lstStyle/>
        <a:p>
          <a:endParaRPr lang="en-US"/>
        </a:p>
      </dgm:t>
    </dgm:pt>
    <dgm:pt modelId="{B21FDCB9-87D9-46C5-9C4D-BD00FED5B930}" type="sibTrans" cxnId="{DFD546E1-3D5A-42B6-A291-086B9F6BBEAA}">
      <dgm:prSet/>
      <dgm:spPr/>
      <dgm:t>
        <a:bodyPr/>
        <a:lstStyle/>
        <a:p>
          <a:endParaRPr lang="en-US"/>
        </a:p>
      </dgm:t>
    </dgm:pt>
    <dgm:pt modelId="{D644F450-F541-406C-A10A-F8B1932A72FE}" type="pres">
      <dgm:prSet presAssocID="{48E81BE6-F4DB-43DB-85B2-817DE5F9D4E2}" presName="linear" presStyleCnt="0">
        <dgm:presLayoutVars>
          <dgm:dir/>
          <dgm:resizeHandles val="exact"/>
        </dgm:presLayoutVars>
      </dgm:prSet>
      <dgm:spPr/>
    </dgm:pt>
    <dgm:pt modelId="{0531865B-F7F5-4F43-9C60-7E1F8BE75675}" type="pres">
      <dgm:prSet presAssocID="{2C4BBF57-C69B-45E5-ABED-3F330DB7ECFA}" presName="comp" presStyleCnt="0"/>
      <dgm:spPr/>
    </dgm:pt>
    <dgm:pt modelId="{3DEBB7E6-F855-41C5-A63B-D8AA1C15066D}" type="pres">
      <dgm:prSet presAssocID="{2C4BBF57-C69B-45E5-ABED-3F330DB7ECFA}" presName="box" presStyleLbl="node1" presStyleIdx="0" presStyleCnt="4"/>
      <dgm:spPr/>
    </dgm:pt>
    <dgm:pt modelId="{9C850A73-BF73-4BFE-84AB-6900FA53A459}" type="pres">
      <dgm:prSet presAssocID="{2C4BBF57-C69B-45E5-ABED-3F330DB7ECFA}" presName="img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0964E213-6D7E-4020-AB21-4DD3E17D0DC2}" type="pres">
      <dgm:prSet presAssocID="{2C4BBF57-C69B-45E5-ABED-3F330DB7ECFA}" presName="text" presStyleLbl="node1" presStyleIdx="0" presStyleCnt="4">
        <dgm:presLayoutVars>
          <dgm:bulletEnabled val="1"/>
        </dgm:presLayoutVars>
      </dgm:prSet>
      <dgm:spPr/>
    </dgm:pt>
    <dgm:pt modelId="{32888B51-8C44-469D-9084-47A19AF5CA43}" type="pres">
      <dgm:prSet presAssocID="{9FB0764D-0D11-46AB-B151-F4CA98D0CAFF}" presName="spacer" presStyleCnt="0"/>
      <dgm:spPr/>
    </dgm:pt>
    <dgm:pt modelId="{828C9A2A-30FA-4E38-B772-9DD637D7FBDA}" type="pres">
      <dgm:prSet presAssocID="{DDE01029-0836-45D1-B6D9-6D789899CEDA}" presName="comp" presStyleCnt="0"/>
      <dgm:spPr/>
    </dgm:pt>
    <dgm:pt modelId="{CC2DCF39-86A3-47C7-AAF0-1FF003DD0C61}" type="pres">
      <dgm:prSet presAssocID="{DDE01029-0836-45D1-B6D9-6D789899CEDA}" presName="box" presStyleLbl="node1" presStyleIdx="1" presStyleCnt="4"/>
      <dgm:spPr/>
    </dgm:pt>
    <dgm:pt modelId="{45D1D64F-35DD-4911-B58E-0481A7863333}" type="pres">
      <dgm:prSet presAssocID="{DDE01029-0836-45D1-B6D9-6D789899CEDA}" presName="img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2000" b="-2000"/>
          </a:stretch>
        </a:blipFill>
      </dgm:spPr>
    </dgm:pt>
    <dgm:pt modelId="{594B6033-FEFE-40A3-A495-7F3754B8009A}" type="pres">
      <dgm:prSet presAssocID="{DDE01029-0836-45D1-B6D9-6D789899CEDA}" presName="text" presStyleLbl="node1" presStyleIdx="1" presStyleCnt="4">
        <dgm:presLayoutVars>
          <dgm:bulletEnabled val="1"/>
        </dgm:presLayoutVars>
      </dgm:prSet>
      <dgm:spPr/>
    </dgm:pt>
    <dgm:pt modelId="{25F150CC-7D21-4FF4-B337-8EE0D273E242}" type="pres">
      <dgm:prSet presAssocID="{6738F923-60B7-4172-A841-9D4CA7751AC7}" presName="spacer" presStyleCnt="0"/>
      <dgm:spPr/>
    </dgm:pt>
    <dgm:pt modelId="{7D0D7043-0694-45EF-AE65-CD7FBD9D493A}" type="pres">
      <dgm:prSet presAssocID="{EEC42A3E-5789-4BA6-9DF6-EF86AC18F31B}" presName="comp" presStyleCnt="0"/>
      <dgm:spPr/>
    </dgm:pt>
    <dgm:pt modelId="{A9795011-3D53-4DDE-B747-50B0271F5E59}" type="pres">
      <dgm:prSet presAssocID="{EEC42A3E-5789-4BA6-9DF6-EF86AC18F31B}" presName="box" presStyleLbl="node1" presStyleIdx="2" presStyleCnt="4"/>
      <dgm:spPr/>
    </dgm:pt>
    <dgm:pt modelId="{3F1C268F-8C60-41D1-8F50-AD26C91EDE27}" type="pres">
      <dgm:prSet presAssocID="{EEC42A3E-5789-4BA6-9DF6-EF86AC18F31B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2000" b="-2000"/>
          </a:stretch>
        </a:blipFill>
      </dgm:spPr>
    </dgm:pt>
    <dgm:pt modelId="{F36E14A1-0A7C-424C-BF23-D636C9182356}" type="pres">
      <dgm:prSet presAssocID="{EEC42A3E-5789-4BA6-9DF6-EF86AC18F31B}" presName="text" presStyleLbl="node1" presStyleIdx="2" presStyleCnt="4">
        <dgm:presLayoutVars>
          <dgm:bulletEnabled val="1"/>
        </dgm:presLayoutVars>
      </dgm:prSet>
      <dgm:spPr/>
    </dgm:pt>
    <dgm:pt modelId="{BE27F84C-0E91-469A-ABF7-8F7F153CEE9E}" type="pres">
      <dgm:prSet presAssocID="{9489C151-3238-42BC-911E-5B58A9B59FBE}" presName="spacer" presStyleCnt="0"/>
      <dgm:spPr/>
    </dgm:pt>
    <dgm:pt modelId="{2E8B8FDE-601D-47B4-A6B2-8A15EBED82CC}" type="pres">
      <dgm:prSet presAssocID="{ABE874C9-8B18-4DB4-BF8F-8FD092349712}" presName="comp" presStyleCnt="0"/>
      <dgm:spPr/>
    </dgm:pt>
    <dgm:pt modelId="{680347F7-AD54-483C-A2A3-B5BD70C1795F}" type="pres">
      <dgm:prSet presAssocID="{ABE874C9-8B18-4DB4-BF8F-8FD092349712}" presName="box" presStyleLbl="node1" presStyleIdx="3" presStyleCnt="4"/>
      <dgm:spPr/>
    </dgm:pt>
    <dgm:pt modelId="{D03689CC-1056-41DF-A899-9CB83FB476E2}" type="pres">
      <dgm:prSet presAssocID="{ABE874C9-8B18-4DB4-BF8F-8FD092349712}" presName="img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t="-2000" b="-2000"/>
          </a:stretch>
        </a:blipFill>
      </dgm:spPr>
    </dgm:pt>
    <dgm:pt modelId="{7658D6DD-6F39-4D02-BB4C-D706ED6CD5A2}" type="pres">
      <dgm:prSet presAssocID="{ABE874C9-8B18-4DB4-BF8F-8FD092349712}" presName="text" presStyleLbl="node1" presStyleIdx="3" presStyleCnt="4">
        <dgm:presLayoutVars>
          <dgm:bulletEnabled val="1"/>
        </dgm:presLayoutVars>
      </dgm:prSet>
      <dgm:spPr/>
    </dgm:pt>
  </dgm:ptLst>
  <dgm:cxnLst>
    <dgm:cxn modelId="{77354F15-60F5-4628-9CF3-5F96F56D5E30}" type="presOf" srcId="{DDE01029-0836-45D1-B6D9-6D789899CEDA}" destId="{594B6033-FEFE-40A3-A495-7F3754B8009A}" srcOrd="1" destOrd="0" presId="urn:microsoft.com/office/officeart/2005/8/layout/vList4"/>
    <dgm:cxn modelId="{3573BF2C-304A-4061-BF3A-69A5EACCC8D2}" type="presOf" srcId="{2C4BBF57-C69B-45E5-ABED-3F330DB7ECFA}" destId="{0964E213-6D7E-4020-AB21-4DD3E17D0DC2}" srcOrd="1" destOrd="0" presId="urn:microsoft.com/office/officeart/2005/8/layout/vList4"/>
    <dgm:cxn modelId="{DE55135C-21ED-46E7-B05E-7E292C495A55}" type="presOf" srcId="{DDE01029-0836-45D1-B6D9-6D789899CEDA}" destId="{CC2DCF39-86A3-47C7-AAF0-1FF003DD0C61}" srcOrd="0" destOrd="0" presId="urn:microsoft.com/office/officeart/2005/8/layout/vList4"/>
    <dgm:cxn modelId="{CD0CE965-E0FC-4E1B-A7D3-A5D3A54AC9AE}" srcId="{48E81BE6-F4DB-43DB-85B2-817DE5F9D4E2}" destId="{ABE874C9-8B18-4DB4-BF8F-8FD092349712}" srcOrd="3" destOrd="0" parTransId="{E2F1504E-EEF0-4334-B9F4-4524D4667BD8}" sibTransId="{8B89ECE5-942C-43CE-8CB1-C062E28029E9}"/>
    <dgm:cxn modelId="{91A6A246-4E2C-4BFD-97F9-6D1B334A688E}" srcId="{48E81BE6-F4DB-43DB-85B2-817DE5F9D4E2}" destId="{DDE01029-0836-45D1-B6D9-6D789899CEDA}" srcOrd="1" destOrd="0" parTransId="{5BFCD2DF-1945-4B58-A4F7-2B58C7061B08}" sibTransId="{6738F923-60B7-4172-A841-9D4CA7751AC7}"/>
    <dgm:cxn modelId="{583E584C-3CFF-43EF-9900-84796CAF7C08}" type="presOf" srcId="{3CF1AA10-75F6-42DB-BF95-C01FF1D09FE7}" destId="{0964E213-6D7E-4020-AB21-4DD3E17D0DC2}" srcOrd="1" destOrd="2" presId="urn:microsoft.com/office/officeart/2005/8/layout/vList4"/>
    <dgm:cxn modelId="{8790924D-F7B3-4000-9B06-4F3F9BC2071B}" type="presOf" srcId="{ABE874C9-8B18-4DB4-BF8F-8FD092349712}" destId="{680347F7-AD54-483C-A2A3-B5BD70C1795F}" srcOrd="0" destOrd="0" presId="urn:microsoft.com/office/officeart/2005/8/layout/vList4"/>
    <dgm:cxn modelId="{95B3FD51-8A9C-4891-AC2E-DEDB1882908D}" srcId="{48E81BE6-F4DB-43DB-85B2-817DE5F9D4E2}" destId="{2C4BBF57-C69B-45E5-ABED-3F330DB7ECFA}" srcOrd="0" destOrd="0" parTransId="{3D582CDC-185E-41CF-9983-F2168ECB3F9B}" sibTransId="{9FB0764D-0D11-46AB-B151-F4CA98D0CAFF}"/>
    <dgm:cxn modelId="{AA4F3253-C9B4-4090-A382-83FC9B2C1860}" type="presOf" srcId="{EEC42A3E-5789-4BA6-9DF6-EF86AC18F31B}" destId="{A9795011-3D53-4DDE-B747-50B0271F5E59}" srcOrd="0" destOrd="0" presId="urn:microsoft.com/office/officeart/2005/8/layout/vList4"/>
    <dgm:cxn modelId="{77D12057-E26A-458E-B004-5EE73E4631C4}" type="presOf" srcId="{5B5806C1-3A3E-4BF6-B5E4-BABC48909FFA}" destId="{3DEBB7E6-F855-41C5-A63B-D8AA1C15066D}" srcOrd="0" destOrd="1" presId="urn:microsoft.com/office/officeart/2005/8/layout/vList4"/>
    <dgm:cxn modelId="{1ADB8F80-7EBE-4804-9D87-F6387111CC80}" type="presOf" srcId="{ABE874C9-8B18-4DB4-BF8F-8FD092349712}" destId="{7658D6DD-6F39-4D02-BB4C-D706ED6CD5A2}" srcOrd="1" destOrd="0" presId="urn:microsoft.com/office/officeart/2005/8/layout/vList4"/>
    <dgm:cxn modelId="{49A5479F-1FDE-4BC1-99C2-AC9F1197085C}" type="presOf" srcId="{48E81BE6-F4DB-43DB-85B2-817DE5F9D4E2}" destId="{D644F450-F541-406C-A10A-F8B1932A72FE}" srcOrd="0" destOrd="0" presId="urn:microsoft.com/office/officeart/2005/8/layout/vList4"/>
    <dgm:cxn modelId="{DB8BD8AF-2E33-4C8B-A083-96AF3F6F483D}" srcId="{48E81BE6-F4DB-43DB-85B2-817DE5F9D4E2}" destId="{EEC42A3E-5789-4BA6-9DF6-EF86AC18F31B}" srcOrd="2" destOrd="0" parTransId="{B3666ED6-2341-4EB3-B78F-68499045DB40}" sibTransId="{9489C151-3238-42BC-911E-5B58A9B59FBE}"/>
    <dgm:cxn modelId="{8F68AEC9-988B-4EA4-A8A5-8BF35F1FBCD4}" type="presOf" srcId="{EEC42A3E-5789-4BA6-9DF6-EF86AC18F31B}" destId="{F36E14A1-0A7C-424C-BF23-D636C9182356}" srcOrd="1" destOrd="0" presId="urn:microsoft.com/office/officeart/2005/8/layout/vList4"/>
    <dgm:cxn modelId="{79E074D5-74BC-407D-9F43-9FB58C1A8791}" srcId="{2C4BBF57-C69B-45E5-ABED-3F330DB7ECFA}" destId="{3CF1AA10-75F6-42DB-BF95-C01FF1D09FE7}" srcOrd="1" destOrd="0" parTransId="{13FE5A58-6EEB-4467-8F31-55405D57C881}" sibTransId="{A0575E1E-70FF-4820-BC1C-3D4090BDF331}"/>
    <dgm:cxn modelId="{C5A642D7-B7F4-48D2-B760-E5D53D1DF4AE}" type="presOf" srcId="{2C4BBF57-C69B-45E5-ABED-3F330DB7ECFA}" destId="{3DEBB7E6-F855-41C5-A63B-D8AA1C15066D}" srcOrd="0" destOrd="0" presId="urn:microsoft.com/office/officeart/2005/8/layout/vList4"/>
    <dgm:cxn modelId="{DFD546E1-3D5A-42B6-A291-086B9F6BBEAA}" srcId="{2C4BBF57-C69B-45E5-ABED-3F330DB7ECFA}" destId="{5B5806C1-3A3E-4BF6-B5E4-BABC48909FFA}" srcOrd="0" destOrd="0" parTransId="{539F3B3E-B382-4FB2-AAEB-84CC3C2F2265}" sibTransId="{B21FDCB9-87D9-46C5-9C4D-BD00FED5B930}"/>
    <dgm:cxn modelId="{E9EE05E9-824A-45F9-A0DB-E83BE24C549C}" type="presOf" srcId="{5B5806C1-3A3E-4BF6-B5E4-BABC48909FFA}" destId="{0964E213-6D7E-4020-AB21-4DD3E17D0DC2}" srcOrd="1" destOrd="1" presId="urn:microsoft.com/office/officeart/2005/8/layout/vList4"/>
    <dgm:cxn modelId="{624FB7EA-5DEB-4142-A0EF-14CE8953649E}" type="presOf" srcId="{3CF1AA10-75F6-42DB-BF95-C01FF1D09FE7}" destId="{3DEBB7E6-F855-41C5-A63B-D8AA1C15066D}" srcOrd="0" destOrd="2" presId="urn:microsoft.com/office/officeart/2005/8/layout/vList4"/>
    <dgm:cxn modelId="{18EE2713-DB51-4FF8-AD09-D95BA837F65B}" type="presParOf" srcId="{D644F450-F541-406C-A10A-F8B1932A72FE}" destId="{0531865B-F7F5-4F43-9C60-7E1F8BE75675}" srcOrd="0" destOrd="0" presId="urn:microsoft.com/office/officeart/2005/8/layout/vList4"/>
    <dgm:cxn modelId="{478CAB4B-5F0D-436F-8CC8-FEDB4729B3AD}" type="presParOf" srcId="{0531865B-F7F5-4F43-9C60-7E1F8BE75675}" destId="{3DEBB7E6-F855-41C5-A63B-D8AA1C15066D}" srcOrd="0" destOrd="0" presId="urn:microsoft.com/office/officeart/2005/8/layout/vList4"/>
    <dgm:cxn modelId="{5DF2AA86-9B2A-4E7A-9D5B-9FA6EDF543FC}" type="presParOf" srcId="{0531865B-F7F5-4F43-9C60-7E1F8BE75675}" destId="{9C850A73-BF73-4BFE-84AB-6900FA53A459}" srcOrd="1" destOrd="0" presId="urn:microsoft.com/office/officeart/2005/8/layout/vList4"/>
    <dgm:cxn modelId="{E15966DF-9604-4059-88E5-D8186EF015B2}" type="presParOf" srcId="{0531865B-F7F5-4F43-9C60-7E1F8BE75675}" destId="{0964E213-6D7E-4020-AB21-4DD3E17D0DC2}" srcOrd="2" destOrd="0" presId="urn:microsoft.com/office/officeart/2005/8/layout/vList4"/>
    <dgm:cxn modelId="{B0993364-A274-4A82-8E9E-DF2506E8015B}" type="presParOf" srcId="{D644F450-F541-406C-A10A-F8B1932A72FE}" destId="{32888B51-8C44-469D-9084-47A19AF5CA43}" srcOrd="1" destOrd="0" presId="urn:microsoft.com/office/officeart/2005/8/layout/vList4"/>
    <dgm:cxn modelId="{8D34E59F-FFED-4DC3-B316-16D2626F8CBB}" type="presParOf" srcId="{D644F450-F541-406C-A10A-F8B1932A72FE}" destId="{828C9A2A-30FA-4E38-B772-9DD637D7FBDA}" srcOrd="2" destOrd="0" presId="urn:microsoft.com/office/officeart/2005/8/layout/vList4"/>
    <dgm:cxn modelId="{F6041FF5-F41C-4599-97AB-A4CD45819431}" type="presParOf" srcId="{828C9A2A-30FA-4E38-B772-9DD637D7FBDA}" destId="{CC2DCF39-86A3-47C7-AAF0-1FF003DD0C61}" srcOrd="0" destOrd="0" presId="urn:microsoft.com/office/officeart/2005/8/layout/vList4"/>
    <dgm:cxn modelId="{F925257A-00CF-4092-BB68-BC9A27E34067}" type="presParOf" srcId="{828C9A2A-30FA-4E38-B772-9DD637D7FBDA}" destId="{45D1D64F-35DD-4911-B58E-0481A7863333}" srcOrd="1" destOrd="0" presId="urn:microsoft.com/office/officeart/2005/8/layout/vList4"/>
    <dgm:cxn modelId="{B0881B2A-2E11-4DED-933D-6A28A9DEBFCE}" type="presParOf" srcId="{828C9A2A-30FA-4E38-B772-9DD637D7FBDA}" destId="{594B6033-FEFE-40A3-A495-7F3754B8009A}" srcOrd="2" destOrd="0" presId="urn:microsoft.com/office/officeart/2005/8/layout/vList4"/>
    <dgm:cxn modelId="{288F5429-8D05-4C46-911E-7877022BE1FD}" type="presParOf" srcId="{D644F450-F541-406C-A10A-F8B1932A72FE}" destId="{25F150CC-7D21-4FF4-B337-8EE0D273E242}" srcOrd="3" destOrd="0" presId="urn:microsoft.com/office/officeart/2005/8/layout/vList4"/>
    <dgm:cxn modelId="{45EDEF16-A051-41B7-882B-492A84B06344}" type="presParOf" srcId="{D644F450-F541-406C-A10A-F8B1932A72FE}" destId="{7D0D7043-0694-45EF-AE65-CD7FBD9D493A}" srcOrd="4" destOrd="0" presId="urn:microsoft.com/office/officeart/2005/8/layout/vList4"/>
    <dgm:cxn modelId="{A5500EB7-B25D-4236-A8C9-3E155C593DD7}" type="presParOf" srcId="{7D0D7043-0694-45EF-AE65-CD7FBD9D493A}" destId="{A9795011-3D53-4DDE-B747-50B0271F5E59}" srcOrd="0" destOrd="0" presId="urn:microsoft.com/office/officeart/2005/8/layout/vList4"/>
    <dgm:cxn modelId="{67390BEB-21F5-4A5B-BAE6-4ECC348C71BC}" type="presParOf" srcId="{7D0D7043-0694-45EF-AE65-CD7FBD9D493A}" destId="{3F1C268F-8C60-41D1-8F50-AD26C91EDE27}" srcOrd="1" destOrd="0" presId="urn:microsoft.com/office/officeart/2005/8/layout/vList4"/>
    <dgm:cxn modelId="{9ECD1CEE-F4EC-4F60-A532-B0E98054B335}" type="presParOf" srcId="{7D0D7043-0694-45EF-AE65-CD7FBD9D493A}" destId="{F36E14A1-0A7C-424C-BF23-D636C9182356}" srcOrd="2" destOrd="0" presId="urn:microsoft.com/office/officeart/2005/8/layout/vList4"/>
    <dgm:cxn modelId="{310F3477-17F2-4192-8601-373CB55AB2CD}" type="presParOf" srcId="{D644F450-F541-406C-A10A-F8B1932A72FE}" destId="{BE27F84C-0E91-469A-ABF7-8F7F153CEE9E}" srcOrd="5" destOrd="0" presId="urn:microsoft.com/office/officeart/2005/8/layout/vList4"/>
    <dgm:cxn modelId="{455F1A80-05A2-4D4A-9E8A-CE29EF225FF1}" type="presParOf" srcId="{D644F450-F541-406C-A10A-F8B1932A72FE}" destId="{2E8B8FDE-601D-47B4-A6B2-8A15EBED82CC}" srcOrd="6" destOrd="0" presId="urn:microsoft.com/office/officeart/2005/8/layout/vList4"/>
    <dgm:cxn modelId="{674D58DE-7307-4292-9CF9-C0CCCA535CDE}" type="presParOf" srcId="{2E8B8FDE-601D-47B4-A6B2-8A15EBED82CC}" destId="{680347F7-AD54-483C-A2A3-B5BD70C1795F}" srcOrd="0" destOrd="0" presId="urn:microsoft.com/office/officeart/2005/8/layout/vList4"/>
    <dgm:cxn modelId="{280F01E3-37E0-4C27-9627-8333163F84DE}" type="presParOf" srcId="{2E8B8FDE-601D-47B4-A6B2-8A15EBED82CC}" destId="{D03689CC-1056-41DF-A899-9CB83FB476E2}" srcOrd="1" destOrd="0" presId="urn:microsoft.com/office/officeart/2005/8/layout/vList4"/>
    <dgm:cxn modelId="{AEF131F5-48BD-4C8F-8045-089064D99A40}" type="presParOf" srcId="{2E8B8FDE-601D-47B4-A6B2-8A15EBED82CC}" destId="{7658D6DD-6F39-4D02-BB4C-D706ED6CD5A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1E884C-5677-42A5-9296-2229092300D3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81879AD-4D21-4C67-A353-7F289B04AA0B}">
      <dgm:prSet/>
      <dgm:spPr/>
      <dgm:t>
        <a:bodyPr/>
        <a:lstStyle/>
        <a:p>
          <a:r>
            <a:rPr lang="en-US" dirty="0"/>
            <a:t>All trial data on related devices</a:t>
          </a:r>
        </a:p>
      </dgm:t>
    </dgm:pt>
    <dgm:pt modelId="{BCD2EFA1-5E18-48D5-B60C-D3BF0234567F}" type="parTrans" cxnId="{17A57854-AAB9-426E-914C-E9C1394E54E2}">
      <dgm:prSet/>
      <dgm:spPr/>
      <dgm:t>
        <a:bodyPr/>
        <a:lstStyle/>
        <a:p>
          <a:endParaRPr lang="en-US"/>
        </a:p>
      </dgm:t>
    </dgm:pt>
    <dgm:pt modelId="{9D343CED-F926-413C-A223-32EAE5CBF9DA}" type="sibTrans" cxnId="{17A57854-AAB9-426E-914C-E9C1394E54E2}">
      <dgm:prSet/>
      <dgm:spPr/>
      <dgm:t>
        <a:bodyPr/>
        <a:lstStyle/>
        <a:p>
          <a:endParaRPr lang="en-US"/>
        </a:p>
      </dgm:t>
    </dgm:pt>
    <dgm:pt modelId="{45B1CB40-1914-4886-8DF3-9CBDEC7A1F7D}">
      <dgm:prSet/>
      <dgm:spPr/>
      <dgm:t>
        <a:bodyPr/>
        <a:lstStyle/>
        <a:p>
          <a:r>
            <a:rPr lang="en-US" dirty="0"/>
            <a:t>Hierarchical Bayesian model for multiple (semi-competing) outcomes</a:t>
          </a:r>
        </a:p>
      </dgm:t>
    </dgm:pt>
    <dgm:pt modelId="{700D460F-194B-4F45-9EC7-48BED4E31FA6}" type="parTrans" cxnId="{6B66564E-4582-4075-98F3-EFBC6D0FCE95}">
      <dgm:prSet/>
      <dgm:spPr/>
      <dgm:t>
        <a:bodyPr/>
        <a:lstStyle/>
        <a:p>
          <a:endParaRPr lang="en-US"/>
        </a:p>
      </dgm:t>
    </dgm:pt>
    <dgm:pt modelId="{CBC609EE-E144-413F-8C7E-161282DCF142}" type="sibTrans" cxnId="{6B66564E-4582-4075-98F3-EFBC6D0FCE95}">
      <dgm:prSet/>
      <dgm:spPr/>
      <dgm:t>
        <a:bodyPr/>
        <a:lstStyle/>
        <a:p>
          <a:endParaRPr lang="en-US"/>
        </a:p>
      </dgm:t>
    </dgm:pt>
    <dgm:pt modelId="{2C091699-EEB0-4C38-9B2E-E3CEA0C42BE8}">
      <dgm:prSet/>
      <dgm:spPr/>
      <dgm:t>
        <a:bodyPr/>
        <a:lstStyle/>
        <a:p>
          <a:r>
            <a:rPr lang="en-US" dirty="0"/>
            <a:t>Joint posterior distributions of multiple event rates</a:t>
          </a:r>
        </a:p>
      </dgm:t>
    </dgm:pt>
    <dgm:pt modelId="{5E2EF488-5242-4AFA-8052-911F5262BA63}" type="parTrans" cxnId="{9B98828B-0EFC-4270-BE05-BCB9A8072658}">
      <dgm:prSet/>
      <dgm:spPr/>
      <dgm:t>
        <a:bodyPr/>
        <a:lstStyle/>
        <a:p>
          <a:endParaRPr lang="en-US"/>
        </a:p>
      </dgm:t>
    </dgm:pt>
    <dgm:pt modelId="{C95ECFD6-7AA2-48F8-9D2A-B7C690AFA40E}" type="sibTrans" cxnId="{9B98828B-0EFC-4270-BE05-BCB9A8072658}">
      <dgm:prSet/>
      <dgm:spPr/>
      <dgm:t>
        <a:bodyPr/>
        <a:lstStyle/>
        <a:p>
          <a:endParaRPr lang="en-US"/>
        </a:p>
      </dgm:t>
    </dgm:pt>
    <dgm:pt modelId="{80B41594-A4D2-4B11-BB58-2FE72D572D6F}">
      <dgm:prSet/>
      <dgm:spPr/>
      <dgm:t>
        <a:bodyPr/>
        <a:lstStyle/>
        <a:p>
          <a:r>
            <a:rPr lang="en-US" dirty="0"/>
            <a:t>Compare observed event rate upper bounds to Bayesian credible region</a:t>
          </a:r>
        </a:p>
      </dgm:t>
    </dgm:pt>
    <dgm:pt modelId="{861CC682-2E68-4CF5-ACDC-2D53E55AF145}" type="parTrans" cxnId="{B93C0791-6CFF-4464-B403-F658F4EFAC91}">
      <dgm:prSet/>
      <dgm:spPr/>
      <dgm:t>
        <a:bodyPr/>
        <a:lstStyle/>
        <a:p>
          <a:endParaRPr lang="en-US"/>
        </a:p>
      </dgm:t>
    </dgm:pt>
    <dgm:pt modelId="{342BC72B-4A17-4EED-8727-FA16F76A432D}" type="sibTrans" cxnId="{B93C0791-6CFF-4464-B403-F658F4EFAC91}">
      <dgm:prSet/>
      <dgm:spPr/>
      <dgm:t>
        <a:bodyPr/>
        <a:lstStyle/>
        <a:p>
          <a:endParaRPr lang="en-US"/>
        </a:p>
      </dgm:t>
    </dgm:pt>
    <dgm:pt modelId="{1705E889-C9C7-4A76-B131-B02C2E60E652}" type="pres">
      <dgm:prSet presAssocID="{5B1E884C-5677-42A5-9296-2229092300D3}" presName="outerComposite" presStyleCnt="0">
        <dgm:presLayoutVars>
          <dgm:chMax val="5"/>
          <dgm:dir/>
          <dgm:resizeHandles val="exact"/>
        </dgm:presLayoutVars>
      </dgm:prSet>
      <dgm:spPr/>
    </dgm:pt>
    <dgm:pt modelId="{C1971B7D-07E7-4CEF-ADFF-CEC0E33AAF15}" type="pres">
      <dgm:prSet presAssocID="{5B1E884C-5677-42A5-9296-2229092300D3}" presName="dummyMaxCanvas" presStyleCnt="0">
        <dgm:presLayoutVars/>
      </dgm:prSet>
      <dgm:spPr/>
    </dgm:pt>
    <dgm:pt modelId="{0E93FAE0-BA04-4737-9EAD-1FB6706AB7C5}" type="pres">
      <dgm:prSet presAssocID="{5B1E884C-5677-42A5-9296-2229092300D3}" presName="FourNodes_1" presStyleLbl="node1" presStyleIdx="0" presStyleCnt="4">
        <dgm:presLayoutVars>
          <dgm:bulletEnabled val="1"/>
        </dgm:presLayoutVars>
      </dgm:prSet>
      <dgm:spPr/>
    </dgm:pt>
    <dgm:pt modelId="{7701F069-730B-405D-8FB6-C1373ECC88A5}" type="pres">
      <dgm:prSet presAssocID="{5B1E884C-5677-42A5-9296-2229092300D3}" presName="FourNodes_2" presStyleLbl="node1" presStyleIdx="1" presStyleCnt="4">
        <dgm:presLayoutVars>
          <dgm:bulletEnabled val="1"/>
        </dgm:presLayoutVars>
      </dgm:prSet>
      <dgm:spPr/>
    </dgm:pt>
    <dgm:pt modelId="{E83A11ED-35FB-4F77-BDB2-D6E0B83AA6E0}" type="pres">
      <dgm:prSet presAssocID="{5B1E884C-5677-42A5-9296-2229092300D3}" presName="FourNodes_3" presStyleLbl="node1" presStyleIdx="2" presStyleCnt="4">
        <dgm:presLayoutVars>
          <dgm:bulletEnabled val="1"/>
        </dgm:presLayoutVars>
      </dgm:prSet>
      <dgm:spPr/>
    </dgm:pt>
    <dgm:pt modelId="{36B8D15F-2EF3-4B72-8E33-9C97789A3AF4}" type="pres">
      <dgm:prSet presAssocID="{5B1E884C-5677-42A5-9296-2229092300D3}" presName="FourNodes_4" presStyleLbl="node1" presStyleIdx="3" presStyleCnt="4">
        <dgm:presLayoutVars>
          <dgm:bulletEnabled val="1"/>
        </dgm:presLayoutVars>
      </dgm:prSet>
      <dgm:spPr/>
    </dgm:pt>
    <dgm:pt modelId="{465844D2-D93E-46B9-A915-9130385FD5FD}" type="pres">
      <dgm:prSet presAssocID="{5B1E884C-5677-42A5-9296-2229092300D3}" presName="FourConn_1-2" presStyleLbl="fgAccFollowNode1" presStyleIdx="0" presStyleCnt="3">
        <dgm:presLayoutVars>
          <dgm:bulletEnabled val="1"/>
        </dgm:presLayoutVars>
      </dgm:prSet>
      <dgm:spPr/>
    </dgm:pt>
    <dgm:pt modelId="{5A19D6B8-12CB-49AC-BF0B-A9CCDFBDBD1A}" type="pres">
      <dgm:prSet presAssocID="{5B1E884C-5677-42A5-9296-2229092300D3}" presName="FourConn_2-3" presStyleLbl="fgAccFollowNode1" presStyleIdx="1" presStyleCnt="3">
        <dgm:presLayoutVars>
          <dgm:bulletEnabled val="1"/>
        </dgm:presLayoutVars>
      </dgm:prSet>
      <dgm:spPr/>
    </dgm:pt>
    <dgm:pt modelId="{F9F2B9D2-8387-4149-AB6C-A31CC8374669}" type="pres">
      <dgm:prSet presAssocID="{5B1E884C-5677-42A5-9296-2229092300D3}" presName="FourConn_3-4" presStyleLbl="fgAccFollowNode1" presStyleIdx="2" presStyleCnt="3">
        <dgm:presLayoutVars>
          <dgm:bulletEnabled val="1"/>
        </dgm:presLayoutVars>
      </dgm:prSet>
      <dgm:spPr/>
    </dgm:pt>
    <dgm:pt modelId="{057B0AB8-FABF-4450-998E-AD006D5EE808}" type="pres">
      <dgm:prSet presAssocID="{5B1E884C-5677-42A5-9296-2229092300D3}" presName="FourNodes_1_text" presStyleLbl="node1" presStyleIdx="3" presStyleCnt="4">
        <dgm:presLayoutVars>
          <dgm:bulletEnabled val="1"/>
        </dgm:presLayoutVars>
      </dgm:prSet>
      <dgm:spPr/>
    </dgm:pt>
    <dgm:pt modelId="{D90442B6-9558-40A2-A6BE-BDFE58191CC7}" type="pres">
      <dgm:prSet presAssocID="{5B1E884C-5677-42A5-9296-2229092300D3}" presName="FourNodes_2_text" presStyleLbl="node1" presStyleIdx="3" presStyleCnt="4">
        <dgm:presLayoutVars>
          <dgm:bulletEnabled val="1"/>
        </dgm:presLayoutVars>
      </dgm:prSet>
      <dgm:spPr/>
    </dgm:pt>
    <dgm:pt modelId="{24C78289-AA47-4A75-A2F9-A42ED6D8496D}" type="pres">
      <dgm:prSet presAssocID="{5B1E884C-5677-42A5-9296-2229092300D3}" presName="FourNodes_3_text" presStyleLbl="node1" presStyleIdx="3" presStyleCnt="4">
        <dgm:presLayoutVars>
          <dgm:bulletEnabled val="1"/>
        </dgm:presLayoutVars>
      </dgm:prSet>
      <dgm:spPr/>
    </dgm:pt>
    <dgm:pt modelId="{197AC6D0-2490-4BBC-8121-6BF06E009847}" type="pres">
      <dgm:prSet presAssocID="{5B1E884C-5677-42A5-9296-2229092300D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AA2090A-122A-4EC0-B098-E3D4A9AEA3EA}" type="presOf" srcId="{9D343CED-F926-413C-A223-32EAE5CBF9DA}" destId="{465844D2-D93E-46B9-A915-9130385FD5FD}" srcOrd="0" destOrd="0" presId="urn:microsoft.com/office/officeart/2005/8/layout/vProcess5"/>
    <dgm:cxn modelId="{311EDD3C-EB18-4E04-A150-5AEDA771C886}" type="presOf" srcId="{2C091699-EEB0-4C38-9B2E-E3CEA0C42BE8}" destId="{24C78289-AA47-4A75-A2F9-A42ED6D8496D}" srcOrd="1" destOrd="0" presId="urn:microsoft.com/office/officeart/2005/8/layout/vProcess5"/>
    <dgm:cxn modelId="{3B9C7269-5D82-4606-81E2-E7614A1D9FB0}" type="presOf" srcId="{2C091699-EEB0-4C38-9B2E-E3CEA0C42BE8}" destId="{E83A11ED-35FB-4F77-BDB2-D6E0B83AA6E0}" srcOrd="0" destOrd="0" presId="urn:microsoft.com/office/officeart/2005/8/layout/vProcess5"/>
    <dgm:cxn modelId="{6B66564E-4582-4075-98F3-EFBC6D0FCE95}" srcId="{5B1E884C-5677-42A5-9296-2229092300D3}" destId="{45B1CB40-1914-4886-8DF3-9CBDEC7A1F7D}" srcOrd="1" destOrd="0" parTransId="{700D460F-194B-4F45-9EC7-48BED4E31FA6}" sibTransId="{CBC609EE-E144-413F-8C7E-161282DCF142}"/>
    <dgm:cxn modelId="{17A57854-AAB9-426E-914C-E9C1394E54E2}" srcId="{5B1E884C-5677-42A5-9296-2229092300D3}" destId="{F81879AD-4D21-4C67-A353-7F289B04AA0B}" srcOrd="0" destOrd="0" parTransId="{BCD2EFA1-5E18-48D5-B60C-D3BF0234567F}" sibTransId="{9D343CED-F926-413C-A223-32EAE5CBF9DA}"/>
    <dgm:cxn modelId="{85CC1055-BEAA-4A76-A089-5C075B3D6E21}" type="presOf" srcId="{CBC609EE-E144-413F-8C7E-161282DCF142}" destId="{5A19D6B8-12CB-49AC-BF0B-A9CCDFBDBD1A}" srcOrd="0" destOrd="0" presId="urn:microsoft.com/office/officeart/2005/8/layout/vProcess5"/>
    <dgm:cxn modelId="{CF987259-7038-4372-88E8-C5D30110499B}" type="presOf" srcId="{5B1E884C-5677-42A5-9296-2229092300D3}" destId="{1705E889-C9C7-4A76-B131-B02C2E60E652}" srcOrd="0" destOrd="0" presId="urn:microsoft.com/office/officeart/2005/8/layout/vProcess5"/>
    <dgm:cxn modelId="{C9719680-8DBE-47FE-BA75-CFBAFD7B1573}" type="presOf" srcId="{45B1CB40-1914-4886-8DF3-9CBDEC7A1F7D}" destId="{D90442B6-9558-40A2-A6BE-BDFE58191CC7}" srcOrd="1" destOrd="0" presId="urn:microsoft.com/office/officeart/2005/8/layout/vProcess5"/>
    <dgm:cxn modelId="{D5831F87-AD09-4110-8BE1-015BCF20A5CA}" type="presOf" srcId="{45B1CB40-1914-4886-8DF3-9CBDEC7A1F7D}" destId="{7701F069-730B-405D-8FB6-C1373ECC88A5}" srcOrd="0" destOrd="0" presId="urn:microsoft.com/office/officeart/2005/8/layout/vProcess5"/>
    <dgm:cxn modelId="{9B98828B-0EFC-4270-BE05-BCB9A8072658}" srcId="{5B1E884C-5677-42A5-9296-2229092300D3}" destId="{2C091699-EEB0-4C38-9B2E-E3CEA0C42BE8}" srcOrd="2" destOrd="0" parTransId="{5E2EF488-5242-4AFA-8052-911F5262BA63}" sibTransId="{C95ECFD6-7AA2-48F8-9D2A-B7C690AFA40E}"/>
    <dgm:cxn modelId="{B93C0791-6CFF-4464-B403-F658F4EFAC91}" srcId="{5B1E884C-5677-42A5-9296-2229092300D3}" destId="{80B41594-A4D2-4B11-BB58-2FE72D572D6F}" srcOrd="3" destOrd="0" parTransId="{861CC682-2E68-4CF5-ACDC-2D53E55AF145}" sibTransId="{342BC72B-4A17-4EED-8727-FA16F76A432D}"/>
    <dgm:cxn modelId="{FEDA46A9-56AE-4054-A6FA-8CBC1EC07B0F}" type="presOf" srcId="{F81879AD-4D21-4C67-A353-7F289B04AA0B}" destId="{0E93FAE0-BA04-4737-9EAD-1FB6706AB7C5}" srcOrd="0" destOrd="0" presId="urn:microsoft.com/office/officeart/2005/8/layout/vProcess5"/>
    <dgm:cxn modelId="{E4C6C7A9-953D-4AAD-A221-A243CF34F82C}" type="presOf" srcId="{80B41594-A4D2-4B11-BB58-2FE72D572D6F}" destId="{197AC6D0-2490-4BBC-8121-6BF06E009847}" srcOrd="1" destOrd="0" presId="urn:microsoft.com/office/officeart/2005/8/layout/vProcess5"/>
    <dgm:cxn modelId="{449804DA-5726-4C11-B5B2-74189AA18992}" type="presOf" srcId="{C95ECFD6-7AA2-48F8-9D2A-B7C690AFA40E}" destId="{F9F2B9D2-8387-4149-AB6C-A31CC8374669}" srcOrd="0" destOrd="0" presId="urn:microsoft.com/office/officeart/2005/8/layout/vProcess5"/>
    <dgm:cxn modelId="{A6A9EADA-E1A5-4371-A1C7-EADD9364FA89}" type="presOf" srcId="{F81879AD-4D21-4C67-A353-7F289B04AA0B}" destId="{057B0AB8-FABF-4450-998E-AD006D5EE808}" srcOrd="1" destOrd="0" presId="urn:microsoft.com/office/officeart/2005/8/layout/vProcess5"/>
    <dgm:cxn modelId="{3DE1AAFF-9CC1-4638-8D16-B2E54F232589}" type="presOf" srcId="{80B41594-A4D2-4B11-BB58-2FE72D572D6F}" destId="{36B8D15F-2EF3-4B72-8E33-9C97789A3AF4}" srcOrd="0" destOrd="0" presId="urn:microsoft.com/office/officeart/2005/8/layout/vProcess5"/>
    <dgm:cxn modelId="{62E3B154-AD05-4ED7-B75A-87260EB239D2}" type="presParOf" srcId="{1705E889-C9C7-4A76-B131-B02C2E60E652}" destId="{C1971B7D-07E7-4CEF-ADFF-CEC0E33AAF15}" srcOrd="0" destOrd="0" presId="urn:microsoft.com/office/officeart/2005/8/layout/vProcess5"/>
    <dgm:cxn modelId="{E068C66A-7843-4455-AC68-FF9FB2A29361}" type="presParOf" srcId="{1705E889-C9C7-4A76-B131-B02C2E60E652}" destId="{0E93FAE0-BA04-4737-9EAD-1FB6706AB7C5}" srcOrd="1" destOrd="0" presId="urn:microsoft.com/office/officeart/2005/8/layout/vProcess5"/>
    <dgm:cxn modelId="{FD9BC419-6C8A-4754-907C-3E7647A682C8}" type="presParOf" srcId="{1705E889-C9C7-4A76-B131-B02C2E60E652}" destId="{7701F069-730B-405D-8FB6-C1373ECC88A5}" srcOrd="2" destOrd="0" presId="urn:microsoft.com/office/officeart/2005/8/layout/vProcess5"/>
    <dgm:cxn modelId="{4AAAA992-5B7A-4C74-AB62-E270CE0CD583}" type="presParOf" srcId="{1705E889-C9C7-4A76-B131-B02C2E60E652}" destId="{E83A11ED-35FB-4F77-BDB2-D6E0B83AA6E0}" srcOrd="3" destOrd="0" presId="urn:microsoft.com/office/officeart/2005/8/layout/vProcess5"/>
    <dgm:cxn modelId="{1382A161-A834-4165-91C7-D513F193725C}" type="presParOf" srcId="{1705E889-C9C7-4A76-B131-B02C2E60E652}" destId="{36B8D15F-2EF3-4B72-8E33-9C97789A3AF4}" srcOrd="4" destOrd="0" presId="urn:microsoft.com/office/officeart/2005/8/layout/vProcess5"/>
    <dgm:cxn modelId="{4C593D26-0907-4CF8-B1EC-80E70AFDEAE9}" type="presParOf" srcId="{1705E889-C9C7-4A76-B131-B02C2E60E652}" destId="{465844D2-D93E-46B9-A915-9130385FD5FD}" srcOrd="5" destOrd="0" presId="urn:microsoft.com/office/officeart/2005/8/layout/vProcess5"/>
    <dgm:cxn modelId="{B477FE80-5B22-4BC9-8005-62E95581F88B}" type="presParOf" srcId="{1705E889-C9C7-4A76-B131-B02C2E60E652}" destId="{5A19D6B8-12CB-49AC-BF0B-A9CCDFBDBD1A}" srcOrd="6" destOrd="0" presId="urn:microsoft.com/office/officeart/2005/8/layout/vProcess5"/>
    <dgm:cxn modelId="{5D96D357-9BFE-4472-A697-45B4DF5F4C3F}" type="presParOf" srcId="{1705E889-C9C7-4A76-B131-B02C2E60E652}" destId="{F9F2B9D2-8387-4149-AB6C-A31CC8374669}" srcOrd="7" destOrd="0" presId="urn:microsoft.com/office/officeart/2005/8/layout/vProcess5"/>
    <dgm:cxn modelId="{C8EBA05D-D53E-46FC-9C70-43BFA229FF79}" type="presParOf" srcId="{1705E889-C9C7-4A76-B131-B02C2E60E652}" destId="{057B0AB8-FABF-4450-998E-AD006D5EE808}" srcOrd="8" destOrd="0" presId="urn:microsoft.com/office/officeart/2005/8/layout/vProcess5"/>
    <dgm:cxn modelId="{1DBF0A57-BC82-433A-98AA-73C69714BCFD}" type="presParOf" srcId="{1705E889-C9C7-4A76-B131-B02C2E60E652}" destId="{D90442B6-9558-40A2-A6BE-BDFE58191CC7}" srcOrd="9" destOrd="0" presId="urn:microsoft.com/office/officeart/2005/8/layout/vProcess5"/>
    <dgm:cxn modelId="{C135D8D3-499B-41DC-8391-18B74D612123}" type="presParOf" srcId="{1705E889-C9C7-4A76-B131-B02C2E60E652}" destId="{24C78289-AA47-4A75-A2F9-A42ED6D8496D}" srcOrd="10" destOrd="0" presId="urn:microsoft.com/office/officeart/2005/8/layout/vProcess5"/>
    <dgm:cxn modelId="{34A69189-0AE6-4D9D-8D78-4CFF625FDFD3}" type="presParOf" srcId="{1705E889-C9C7-4A76-B131-B02C2E60E652}" destId="{197AC6D0-2490-4BBC-8121-6BF06E00984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3D7A45-3836-4758-A0F6-506702F4756D}" type="doc">
      <dgm:prSet loTypeId="urn:microsoft.com/office/officeart/2011/layout/Tab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3F4DC42-9F9A-4365-BD92-6AB7A331D56D}">
      <dgm:prSet/>
      <dgm:spPr/>
      <dgm:t>
        <a:bodyPr/>
        <a:lstStyle/>
        <a:p>
          <a:r>
            <a:rPr lang="en-US" dirty="0"/>
            <a:t>Patient covariates</a:t>
          </a:r>
        </a:p>
      </dgm:t>
    </dgm:pt>
    <dgm:pt modelId="{9DC2586F-57F3-493A-9A88-64ABED7FE8CC}" type="parTrans" cxnId="{2D370EA5-B0C2-402B-ABE5-C6F4BC5BD142}">
      <dgm:prSet/>
      <dgm:spPr/>
      <dgm:t>
        <a:bodyPr/>
        <a:lstStyle/>
        <a:p>
          <a:endParaRPr lang="en-US"/>
        </a:p>
      </dgm:t>
    </dgm:pt>
    <dgm:pt modelId="{167B68A4-FA99-48CC-9FBC-CF2831D42FF8}" type="sibTrans" cxnId="{2D370EA5-B0C2-402B-ABE5-C6F4BC5BD142}">
      <dgm:prSet/>
      <dgm:spPr/>
      <dgm:t>
        <a:bodyPr/>
        <a:lstStyle/>
        <a:p>
          <a:endParaRPr lang="en-US"/>
        </a:p>
      </dgm:t>
    </dgm:pt>
    <dgm:pt modelId="{939EFD6C-87AD-4911-B516-E75D79F1D881}">
      <dgm:prSet/>
      <dgm:spPr/>
      <dgm:t>
        <a:bodyPr/>
        <a:lstStyle/>
        <a:p>
          <a:r>
            <a:rPr lang="en-US" dirty="0"/>
            <a:t>Joint outcome model</a:t>
          </a:r>
        </a:p>
      </dgm:t>
    </dgm:pt>
    <dgm:pt modelId="{A71BAC5F-9EF5-428C-B337-468C617E9E94}" type="parTrans" cxnId="{A57BAC1A-46E1-4CE7-A8EC-498DCE5FEE4D}">
      <dgm:prSet/>
      <dgm:spPr/>
      <dgm:t>
        <a:bodyPr/>
        <a:lstStyle/>
        <a:p>
          <a:endParaRPr lang="en-US"/>
        </a:p>
      </dgm:t>
    </dgm:pt>
    <dgm:pt modelId="{A88FA7E6-1027-42E8-BEB5-DF3E9E51CE74}" type="sibTrans" cxnId="{A57BAC1A-46E1-4CE7-A8EC-498DCE5FEE4D}">
      <dgm:prSet/>
      <dgm:spPr/>
      <dgm:t>
        <a:bodyPr/>
        <a:lstStyle/>
        <a:p>
          <a:endParaRPr lang="en-US"/>
        </a:p>
      </dgm:t>
    </dgm:pt>
    <dgm:pt modelId="{BEF9C418-C489-41D3-8CCE-200BF22C0909}">
      <dgm:prSet/>
      <dgm:spPr/>
      <dgm:t>
        <a:bodyPr/>
        <a:lstStyle/>
        <a:p>
          <a:r>
            <a:rPr lang="en-US" dirty="0"/>
            <a:t>Direct probability interpretation</a:t>
          </a:r>
        </a:p>
      </dgm:t>
    </dgm:pt>
    <dgm:pt modelId="{34FDEF6C-2AD8-4820-BED6-BDD9247F861F}" type="parTrans" cxnId="{27786835-BBB0-4F74-9554-F0E28F10F681}">
      <dgm:prSet/>
      <dgm:spPr/>
      <dgm:t>
        <a:bodyPr/>
        <a:lstStyle/>
        <a:p>
          <a:endParaRPr lang="en-US"/>
        </a:p>
      </dgm:t>
    </dgm:pt>
    <dgm:pt modelId="{844F02AF-668E-480D-A902-AA2F4DCC9D74}" type="sibTrans" cxnId="{27786835-BBB0-4F74-9554-F0E28F10F681}">
      <dgm:prSet/>
      <dgm:spPr/>
      <dgm:t>
        <a:bodyPr/>
        <a:lstStyle/>
        <a:p>
          <a:endParaRPr lang="en-US"/>
        </a:p>
      </dgm:t>
    </dgm:pt>
    <dgm:pt modelId="{6D1321FF-B33A-4831-B78C-6845CC4BB396}">
      <dgm:prSet/>
      <dgm:spPr/>
      <dgm:t>
        <a:bodyPr/>
        <a:lstStyle/>
        <a:p>
          <a:r>
            <a:rPr lang="en-US" dirty="0"/>
            <a:t>Accounts for uncertainty</a:t>
          </a:r>
        </a:p>
      </dgm:t>
    </dgm:pt>
    <dgm:pt modelId="{305D967B-7762-4202-8AB3-0E327BAB39F0}" type="parTrans" cxnId="{1239773D-C44A-4840-B219-EFE14282F9BC}">
      <dgm:prSet/>
      <dgm:spPr/>
      <dgm:t>
        <a:bodyPr/>
        <a:lstStyle/>
        <a:p>
          <a:endParaRPr lang="en-US"/>
        </a:p>
      </dgm:t>
    </dgm:pt>
    <dgm:pt modelId="{EE60E0B1-1B9F-44DA-84A0-08E89532DE54}" type="sibTrans" cxnId="{1239773D-C44A-4840-B219-EFE14282F9BC}">
      <dgm:prSet/>
      <dgm:spPr/>
      <dgm:t>
        <a:bodyPr/>
        <a:lstStyle/>
        <a:p>
          <a:endParaRPr lang="en-US"/>
        </a:p>
      </dgm:t>
    </dgm:pt>
    <dgm:pt modelId="{B4CB8FF3-223E-4828-9371-855F3C2B9A2A}">
      <dgm:prSet/>
      <dgm:spPr/>
      <dgm:t>
        <a:bodyPr/>
        <a:lstStyle/>
        <a:p>
          <a:r>
            <a:rPr lang="en-US" dirty="0"/>
            <a:t>Adaptive</a:t>
          </a:r>
        </a:p>
      </dgm:t>
    </dgm:pt>
    <dgm:pt modelId="{98D2A4DD-E59E-4D45-8AA3-C996A3408550}" type="parTrans" cxnId="{9D02E1E6-F86F-4683-AB1F-009D20EAF6DC}">
      <dgm:prSet/>
      <dgm:spPr/>
      <dgm:t>
        <a:bodyPr/>
        <a:lstStyle/>
        <a:p>
          <a:endParaRPr lang="en-US"/>
        </a:p>
      </dgm:t>
    </dgm:pt>
    <dgm:pt modelId="{9076C0F3-5A17-4602-ACF6-4448288C2BA4}" type="sibTrans" cxnId="{9D02E1E6-F86F-4683-AB1F-009D20EAF6DC}">
      <dgm:prSet/>
      <dgm:spPr/>
      <dgm:t>
        <a:bodyPr/>
        <a:lstStyle/>
        <a:p>
          <a:endParaRPr lang="en-US"/>
        </a:p>
      </dgm:t>
    </dgm:pt>
    <dgm:pt modelId="{0047D18A-3FD5-4C04-918E-87C3170B1872}">
      <dgm:prSet/>
      <dgm:spPr/>
      <dgm:t>
        <a:bodyPr/>
        <a:lstStyle/>
        <a:p>
          <a:r>
            <a:rPr lang="en-US" dirty="0"/>
            <a:t>OPC can be adjusted for future trial populations</a:t>
          </a:r>
        </a:p>
      </dgm:t>
    </dgm:pt>
    <dgm:pt modelId="{98CFAE1D-7D64-46A0-AC72-3824AF45C50E}" type="parTrans" cxnId="{FB817557-21B6-448D-99A6-60E0CAE78E5A}">
      <dgm:prSet/>
      <dgm:spPr/>
      <dgm:t>
        <a:bodyPr/>
        <a:lstStyle/>
        <a:p>
          <a:endParaRPr lang="en-US"/>
        </a:p>
      </dgm:t>
    </dgm:pt>
    <dgm:pt modelId="{4384F7F2-98B7-4EF1-BDE8-727E1DDEADAB}" type="sibTrans" cxnId="{FB817557-21B6-448D-99A6-60E0CAE78E5A}">
      <dgm:prSet/>
      <dgm:spPr/>
      <dgm:t>
        <a:bodyPr/>
        <a:lstStyle/>
        <a:p>
          <a:endParaRPr lang="en-US"/>
        </a:p>
      </dgm:t>
    </dgm:pt>
    <dgm:pt modelId="{6693EDB1-EC69-454D-BBB3-21DD5ECFC901}">
      <dgm:prSet/>
      <dgm:spPr/>
      <dgm:t>
        <a:bodyPr/>
        <a:lstStyle/>
        <a:p>
          <a:r>
            <a:rPr lang="en-US" dirty="0"/>
            <a:t>facilitates correct joint inference</a:t>
          </a:r>
        </a:p>
      </dgm:t>
    </dgm:pt>
    <dgm:pt modelId="{AB375DA2-5AE6-4603-88C1-516D1F95F7A1}" type="parTrans" cxnId="{6FC5D42C-09E8-4204-B6DD-0F5824453BA1}">
      <dgm:prSet/>
      <dgm:spPr/>
      <dgm:t>
        <a:bodyPr/>
        <a:lstStyle/>
        <a:p>
          <a:endParaRPr lang="en-US"/>
        </a:p>
      </dgm:t>
    </dgm:pt>
    <dgm:pt modelId="{F99BD113-7AF8-47CF-B97B-EA191696E2EC}" type="sibTrans" cxnId="{6FC5D42C-09E8-4204-B6DD-0F5824453BA1}">
      <dgm:prSet/>
      <dgm:spPr/>
      <dgm:t>
        <a:bodyPr/>
        <a:lstStyle/>
        <a:p>
          <a:endParaRPr lang="en-US"/>
        </a:p>
      </dgm:t>
    </dgm:pt>
    <dgm:pt modelId="{84CC367F-5994-4A90-B675-2A4C85D80373}">
      <dgm:prSet/>
      <dgm:spPr/>
      <dgm:t>
        <a:bodyPr/>
        <a:lstStyle/>
        <a:p>
          <a:r>
            <a:rPr lang="en-US" dirty="0"/>
            <a:t>Bayesian credible intervals/regions</a:t>
          </a:r>
        </a:p>
      </dgm:t>
    </dgm:pt>
    <dgm:pt modelId="{4F651412-691F-4F2A-A0E4-5E9CA61ED2C8}" type="parTrans" cxnId="{4ACC74CD-FAF9-4C04-8665-F0ECF075C30C}">
      <dgm:prSet/>
      <dgm:spPr/>
      <dgm:t>
        <a:bodyPr/>
        <a:lstStyle/>
        <a:p>
          <a:endParaRPr lang="en-US"/>
        </a:p>
      </dgm:t>
    </dgm:pt>
    <dgm:pt modelId="{A7D306A7-BB00-431F-9070-431A43FE339C}" type="sibTrans" cxnId="{4ACC74CD-FAF9-4C04-8665-F0ECF075C30C}">
      <dgm:prSet/>
      <dgm:spPr/>
      <dgm:t>
        <a:bodyPr/>
        <a:lstStyle/>
        <a:p>
          <a:endParaRPr lang="en-US"/>
        </a:p>
      </dgm:t>
    </dgm:pt>
    <dgm:pt modelId="{CAA751E2-5582-49AE-9DEE-DB4442E3976B}">
      <dgm:prSet/>
      <dgm:spPr/>
      <dgm:t>
        <a:bodyPr/>
        <a:lstStyle/>
        <a:p>
          <a:r>
            <a:rPr lang="en-US" dirty="0"/>
            <a:t>multiple outcomes, multiple trials</a:t>
          </a:r>
        </a:p>
      </dgm:t>
    </dgm:pt>
    <dgm:pt modelId="{0BCA4200-4DA5-48CC-B7E9-1553D883891E}" type="parTrans" cxnId="{EBA272D4-8161-4564-AF17-AF0A2B9910A2}">
      <dgm:prSet/>
      <dgm:spPr/>
      <dgm:t>
        <a:bodyPr/>
        <a:lstStyle/>
        <a:p>
          <a:endParaRPr lang="en-US"/>
        </a:p>
      </dgm:t>
    </dgm:pt>
    <dgm:pt modelId="{E280C533-710D-47C5-9940-D9BE7DD7F47A}" type="sibTrans" cxnId="{EBA272D4-8161-4564-AF17-AF0A2B9910A2}">
      <dgm:prSet/>
      <dgm:spPr/>
      <dgm:t>
        <a:bodyPr/>
        <a:lstStyle/>
        <a:p>
          <a:endParaRPr lang="en-US"/>
        </a:p>
      </dgm:t>
    </dgm:pt>
    <dgm:pt modelId="{7B787AEE-B7D0-42B1-9FBA-0F13DA35530F}">
      <dgm:prSet/>
      <dgm:spPr/>
      <dgm:t>
        <a:bodyPr/>
        <a:lstStyle/>
        <a:p>
          <a:r>
            <a:rPr lang="en-US" dirty="0"/>
            <a:t>reflects the strength of evidence to date</a:t>
          </a:r>
        </a:p>
      </dgm:t>
    </dgm:pt>
    <dgm:pt modelId="{BD8470E1-F115-4B18-BD35-D9F404CE6306}" type="parTrans" cxnId="{079D2645-B6D3-42D0-BB0C-A3EC5280683F}">
      <dgm:prSet/>
      <dgm:spPr/>
      <dgm:t>
        <a:bodyPr/>
        <a:lstStyle/>
        <a:p>
          <a:endParaRPr lang="en-US"/>
        </a:p>
      </dgm:t>
    </dgm:pt>
    <dgm:pt modelId="{C7E08CD1-84A9-4501-8697-88BBA157389F}" type="sibTrans" cxnId="{079D2645-B6D3-42D0-BB0C-A3EC5280683F}">
      <dgm:prSet/>
      <dgm:spPr/>
      <dgm:t>
        <a:bodyPr/>
        <a:lstStyle/>
        <a:p>
          <a:endParaRPr lang="en-US"/>
        </a:p>
      </dgm:t>
    </dgm:pt>
    <dgm:pt modelId="{54DC5CD8-8648-4499-BD1B-34E1CD6BA21C}" type="pres">
      <dgm:prSet presAssocID="{823D7A45-3836-4758-A0F6-506702F4756D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DEFF468C-3F1C-4AD5-8920-849D4C4D30AC}" type="pres">
      <dgm:prSet presAssocID="{D3F4DC42-9F9A-4365-BD92-6AB7A331D56D}" presName="composite" presStyleCnt="0"/>
      <dgm:spPr/>
    </dgm:pt>
    <dgm:pt modelId="{C5FBF1C5-65DB-4C85-A46B-721A26A82676}" type="pres">
      <dgm:prSet presAssocID="{D3F4DC42-9F9A-4365-BD92-6AB7A331D56D}" presName="FirstChild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B06534F8-5462-4040-8F7D-0CD7B719C193}" type="pres">
      <dgm:prSet presAssocID="{D3F4DC42-9F9A-4365-BD92-6AB7A331D56D}" presName="Parent" presStyleLbl="alignNode1" presStyleIdx="0" presStyleCnt="5">
        <dgm:presLayoutVars>
          <dgm:chMax val="3"/>
          <dgm:chPref val="3"/>
          <dgm:bulletEnabled val="1"/>
        </dgm:presLayoutVars>
      </dgm:prSet>
      <dgm:spPr/>
    </dgm:pt>
    <dgm:pt modelId="{8A23BA62-075F-4D4B-AF7C-D9B84EF82CD4}" type="pres">
      <dgm:prSet presAssocID="{D3F4DC42-9F9A-4365-BD92-6AB7A331D56D}" presName="Accent" presStyleLbl="parChTrans1D1" presStyleIdx="0" presStyleCnt="5"/>
      <dgm:spPr/>
    </dgm:pt>
    <dgm:pt modelId="{2587DEDC-9F21-4464-9028-554E7EEC9F47}" type="pres">
      <dgm:prSet presAssocID="{167B68A4-FA99-48CC-9FBC-CF2831D42FF8}" presName="sibTrans" presStyleCnt="0"/>
      <dgm:spPr/>
    </dgm:pt>
    <dgm:pt modelId="{6D1AF6E1-F68A-4663-9029-C75C171BA45C}" type="pres">
      <dgm:prSet presAssocID="{939EFD6C-87AD-4911-B516-E75D79F1D881}" presName="composite" presStyleCnt="0"/>
      <dgm:spPr/>
    </dgm:pt>
    <dgm:pt modelId="{74A2A2FC-FD2E-47DB-9289-D3560BCE47FC}" type="pres">
      <dgm:prSet presAssocID="{939EFD6C-87AD-4911-B516-E75D79F1D881}" presName="FirstChild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A18644FD-9BD7-4AD8-B383-39D90B97840B}" type="pres">
      <dgm:prSet presAssocID="{939EFD6C-87AD-4911-B516-E75D79F1D881}" presName="Parent" presStyleLbl="alignNode1" presStyleIdx="1" presStyleCnt="5">
        <dgm:presLayoutVars>
          <dgm:chMax val="3"/>
          <dgm:chPref val="3"/>
          <dgm:bulletEnabled val="1"/>
        </dgm:presLayoutVars>
      </dgm:prSet>
      <dgm:spPr/>
    </dgm:pt>
    <dgm:pt modelId="{919F415C-AD9F-49EE-B85A-36931FA01F88}" type="pres">
      <dgm:prSet presAssocID="{939EFD6C-87AD-4911-B516-E75D79F1D881}" presName="Accent" presStyleLbl="parChTrans1D1" presStyleIdx="1" presStyleCnt="5"/>
      <dgm:spPr/>
    </dgm:pt>
    <dgm:pt modelId="{5EFBFA79-2135-4A1D-AA20-A479EC373A5A}" type="pres">
      <dgm:prSet presAssocID="{A88FA7E6-1027-42E8-BEB5-DF3E9E51CE74}" presName="sibTrans" presStyleCnt="0"/>
      <dgm:spPr/>
    </dgm:pt>
    <dgm:pt modelId="{B3C5E5AC-8188-47C0-902C-812E9D6C11F1}" type="pres">
      <dgm:prSet presAssocID="{BEF9C418-C489-41D3-8CCE-200BF22C0909}" presName="composite" presStyleCnt="0"/>
      <dgm:spPr/>
    </dgm:pt>
    <dgm:pt modelId="{C7E97994-745E-401C-99A3-E970501A79B9}" type="pres">
      <dgm:prSet presAssocID="{BEF9C418-C489-41D3-8CCE-200BF22C0909}" presName="FirstChild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C3293515-EDB5-4C8C-874D-E22284827458}" type="pres">
      <dgm:prSet presAssocID="{BEF9C418-C489-41D3-8CCE-200BF22C0909}" presName="Parent" presStyleLbl="alignNode1" presStyleIdx="2" presStyleCnt="5">
        <dgm:presLayoutVars>
          <dgm:chMax val="3"/>
          <dgm:chPref val="3"/>
          <dgm:bulletEnabled val="1"/>
        </dgm:presLayoutVars>
      </dgm:prSet>
      <dgm:spPr/>
    </dgm:pt>
    <dgm:pt modelId="{BC25BEE6-C9A5-4484-8F91-64E07033A6CE}" type="pres">
      <dgm:prSet presAssocID="{BEF9C418-C489-41D3-8CCE-200BF22C0909}" presName="Accent" presStyleLbl="parChTrans1D1" presStyleIdx="2" presStyleCnt="5"/>
      <dgm:spPr/>
    </dgm:pt>
    <dgm:pt modelId="{51A20A52-F99D-4A74-B378-5F2371D26566}" type="pres">
      <dgm:prSet presAssocID="{844F02AF-668E-480D-A902-AA2F4DCC9D74}" presName="sibTrans" presStyleCnt="0"/>
      <dgm:spPr/>
    </dgm:pt>
    <dgm:pt modelId="{3E24D044-8688-487A-A4BA-A6CB0826B862}" type="pres">
      <dgm:prSet presAssocID="{6D1321FF-B33A-4831-B78C-6845CC4BB396}" presName="composite" presStyleCnt="0"/>
      <dgm:spPr/>
    </dgm:pt>
    <dgm:pt modelId="{90715CF4-840F-436E-B91D-507F91BF99A1}" type="pres">
      <dgm:prSet presAssocID="{6D1321FF-B33A-4831-B78C-6845CC4BB396}" presName="FirstChild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B9AF44B4-4B81-463C-BF6A-20F5D8FE5631}" type="pres">
      <dgm:prSet presAssocID="{6D1321FF-B33A-4831-B78C-6845CC4BB396}" presName="Parent" presStyleLbl="alignNode1" presStyleIdx="3" presStyleCnt="5">
        <dgm:presLayoutVars>
          <dgm:chMax val="3"/>
          <dgm:chPref val="3"/>
          <dgm:bulletEnabled val="1"/>
        </dgm:presLayoutVars>
      </dgm:prSet>
      <dgm:spPr/>
    </dgm:pt>
    <dgm:pt modelId="{E27BD591-5F6A-4349-8CF2-A3BD116D319D}" type="pres">
      <dgm:prSet presAssocID="{6D1321FF-B33A-4831-B78C-6845CC4BB396}" presName="Accent" presStyleLbl="parChTrans1D1" presStyleIdx="3" presStyleCnt="5"/>
      <dgm:spPr/>
    </dgm:pt>
    <dgm:pt modelId="{BC846684-DD72-4E7A-A9A0-40F702CB2014}" type="pres">
      <dgm:prSet presAssocID="{EE60E0B1-1B9F-44DA-84A0-08E89532DE54}" presName="sibTrans" presStyleCnt="0"/>
      <dgm:spPr/>
    </dgm:pt>
    <dgm:pt modelId="{DBC20F0E-8390-4501-8E16-FA88E9F7C0A2}" type="pres">
      <dgm:prSet presAssocID="{B4CB8FF3-223E-4828-9371-855F3C2B9A2A}" presName="composite" presStyleCnt="0"/>
      <dgm:spPr/>
    </dgm:pt>
    <dgm:pt modelId="{A4703075-6C37-4198-8BA0-613E481565A6}" type="pres">
      <dgm:prSet presAssocID="{B4CB8FF3-223E-4828-9371-855F3C2B9A2A}" presName="FirstChild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06706E8A-1799-43DF-9A48-277E08EC620B}" type="pres">
      <dgm:prSet presAssocID="{B4CB8FF3-223E-4828-9371-855F3C2B9A2A}" presName="Parent" presStyleLbl="alignNode1" presStyleIdx="4" presStyleCnt="5">
        <dgm:presLayoutVars>
          <dgm:chMax val="3"/>
          <dgm:chPref val="3"/>
          <dgm:bulletEnabled val="1"/>
        </dgm:presLayoutVars>
      </dgm:prSet>
      <dgm:spPr/>
    </dgm:pt>
    <dgm:pt modelId="{7C144350-15B8-453C-8FEA-AC6D26B9E5C9}" type="pres">
      <dgm:prSet presAssocID="{B4CB8FF3-223E-4828-9371-855F3C2B9A2A}" presName="Accent" presStyleLbl="parChTrans1D1" presStyleIdx="4" presStyleCnt="5"/>
      <dgm:spPr/>
    </dgm:pt>
  </dgm:ptLst>
  <dgm:cxnLst>
    <dgm:cxn modelId="{5CA04607-7755-40C0-A5D2-FCBE98882518}" type="presOf" srcId="{B4CB8FF3-223E-4828-9371-855F3C2B9A2A}" destId="{06706E8A-1799-43DF-9A48-277E08EC620B}" srcOrd="0" destOrd="0" presId="urn:microsoft.com/office/officeart/2011/layout/TabList"/>
    <dgm:cxn modelId="{5B814E09-F900-42C0-BE2C-DA19E8E0F120}" type="presOf" srcId="{939EFD6C-87AD-4911-B516-E75D79F1D881}" destId="{A18644FD-9BD7-4AD8-B383-39D90B97840B}" srcOrd="0" destOrd="0" presId="urn:microsoft.com/office/officeart/2011/layout/TabList"/>
    <dgm:cxn modelId="{3635180B-4BEB-4AB6-8DF2-05017DECEF9F}" type="presOf" srcId="{84CC367F-5994-4A90-B675-2A4C85D80373}" destId="{C7E97994-745E-401C-99A3-E970501A79B9}" srcOrd="0" destOrd="0" presId="urn:microsoft.com/office/officeart/2011/layout/TabList"/>
    <dgm:cxn modelId="{926C790E-43E1-4504-B5C9-F9791D793A16}" type="presOf" srcId="{7B787AEE-B7D0-42B1-9FBA-0F13DA35530F}" destId="{A4703075-6C37-4198-8BA0-613E481565A6}" srcOrd="0" destOrd="0" presId="urn:microsoft.com/office/officeart/2011/layout/TabList"/>
    <dgm:cxn modelId="{A0DC050F-2049-49EE-A1FB-14B2860D0889}" type="presOf" srcId="{D3F4DC42-9F9A-4365-BD92-6AB7A331D56D}" destId="{B06534F8-5462-4040-8F7D-0CD7B719C193}" srcOrd="0" destOrd="0" presId="urn:microsoft.com/office/officeart/2011/layout/TabList"/>
    <dgm:cxn modelId="{A57BAC1A-46E1-4CE7-A8EC-498DCE5FEE4D}" srcId="{823D7A45-3836-4758-A0F6-506702F4756D}" destId="{939EFD6C-87AD-4911-B516-E75D79F1D881}" srcOrd="1" destOrd="0" parTransId="{A71BAC5F-9EF5-428C-B337-468C617E9E94}" sibTransId="{A88FA7E6-1027-42E8-BEB5-DF3E9E51CE74}"/>
    <dgm:cxn modelId="{6FC5D42C-09E8-4204-B6DD-0F5824453BA1}" srcId="{939EFD6C-87AD-4911-B516-E75D79F1D881}" destId="{6693EDB1-EC69-454D-BBB3-21DD5ECFC901}" srcOrd="0" destOrd="0" parTransId="{AB375DA2-5AE6-4603-88C1-516D1F95F7A1}" sibTransId="{F99BD113-7AF8-47CF-B97B-EA191696E2EC}"/>
    <dgm:cxn modelId="{27786835-BBB0-4F74-9554-F0E28F10F681}" srcId="{823D7A45-3836-4758-A0F6-506702F4756D}" destId="{BEF9C418-C489-41D3-8CCE-200BF22C0909}" srcOrd="2" destOrd="0" parTransId="{34FDEF6C-2AD8-4820-BED6-BDD9247F861F}" sibTransId="{844F02AF-668E-480D-A902-AA2F4DCC9D74}"/>
    <dgm:cxn modelId="{3DC58738-08C2-4985-92D7-B7BA2EA58189}" type="presOf" srcId="{823D7A45-3836-4758-A0F6-506702F4756D}" destId="{54DC5CD8-8648-4499-BD1B-34E1CD6BA21C}" srcOrd="0" destOrd="0" presId="urn:microsoft.com/office/officeart/2011/layout/TabList"/>
    <dgm:cxn modelId="{1239773D-C44A-4840-B219-EFE14282F9BC}" srcId="{823D7A45-3836-4758-A0F6-506702F4756D}" destId="{6D1321FF-B33A-4831-B78C-6845CC4BB396}" srcOrd="3" destOrd="0" parTransId="{305D967B-7762-4202-8AB3-0E327BAB39F0}" sibTransId="{EE60E0B1-1B9F-44DA-84A0-08E89532DE54}"/>
    <dgm:cxn modelId="{079D2645-B6D3-42D0-BB0C-A3EC5280683F}" srcId="{B4CB8FF3-223E-4828-9371-855F3C2B9A2A}" destId="{7B787AEE-B7D0-42B1-9FBA-0F13DA35530F}" srcOrd="0" destOrd="0" parTransId="{BD8470E1-F115-4B18-BD35-D9F404CE6306}" sibTransId="{C7E08CD1-84A9-4501-8697-88BBA157389F}"/>
    <dgm:cxn modelId="{5057004C-D44F-432D-9F02-B080D40E4A94}" type="presOf" srcId="{0047D18A-3FD5-4C04-918E-87C3170B1872}" destId="{C5FBF1C5-65DB-4C85-A46B-721A26A82676}" srcOrd="0" destOrd="0" presId="urn:microsoft.com/office/officeart/2011/layout/TabList"/>
    <dgm:cxn modelId="{2070224C-1D85-4ED5-AC86-20CD1F7165B2}" type="presOf" srcId="{6D1321FF-B33A-4831-B78C-6845CC4BB396}" destId="{B9AF44B4-4B81-463C-BF6A-20F5D8FE5631}" srcOrd="0" destOrd="0" presId="urn:microsoft.com/office/officeart/2011/layout/TabList"/>
    <dgm:cxn modelId="{59E00E4F-C87E-41B8-ACEB-B32404B59D75}" type="presOf" srcId="{BEF9C418-C489-41D3-8CCE-200BF22C0909}" destId="{C3293515-EDB5-4C8C-874D-E22284827458}" srcOrd="0" destOrd="0" presId="urn:microsoft.com/office/officeart/2011/layout/TabList"/>
    <dgm:cxn modelId="{FB817557-21B6-448D-99A6-60E0CAE78E5A}" srcId="{D3F4DC42-9F9A-4365-BD92-6AB7A331D56D}" destId="{0047D18A-3FD5-4C04-918E-87C3170B1872}" srcOrd="0" destOrd="0" parTransId="{98CFAE1D-7D64-46A0-AC72-3824AF45C50E}" sibTransId="{4384F7F2-98B7-4EF1-BDE8-727E1DDEADAB}"/>
    <dgm:cxn modelId="{C090DB81-B3AF-4FCE-82D5-78C9D7B658AC}" type="presOf" srcId="{CAA751E2-5582-49AE-9DEE-DB4442E3976B}" destId="{90715CF4-840F-436E-B91D-507F91BF99A1}" srcOrd="0" destOrd="0" presId="urn:microsoft.com/office/officeart/2011/layout/TabList"/>
    <dgm:cxn modelId="{2D370EA5-B0C2-402B-ABE5-C6F4BC5BD142}" srcId="{823D7A45-3836-4758-A0F6-506702F4756D}" destId="{D3F4DC42-9F9A-4365-BD92-6AB7A331D56D}" srcOrd="0" destOrd="0" parTransId="{9DC2586F-57F3-493A-9A88-64ABED7FE8CC}" sibTransId="{167B68A4-FA99-48CC-9FBC-CF2831D42FF8}"/>
    <dgm:cxn modelId="{4ACC74CD-FAF9-4C04-8665-F0ECF075C30C}" srcId="{BEF9C418-C489-41D3-8CCE-200BF22C0909}" destId="{84CC367F-5994-4A90-B675-2A4C85D80373}" srcOrd="0" destOrd="0" parTransId="{4F651412-691F-4F2A-A0E4-5E9CA61ED2C8}" sibTransId="{A7D306A7-BB00-431F-9070-431A43FE339C}"/>
    <dgm:cxn modelId="{EBA272D4-8161-4564-AF17-AF0A2B9910A2}" srcId="{6D1321FF-B33A-4831-B78C-6845CC4BB396}" destId="{CAA751E2-5582-49AE-9DEE-DB4442E3976B}" srcOrd="0" destOrd="0" parTransId="{0BCA4200-4DA5-48CC-B7E9-1553D883891E}" sibTransId="{E280C533-710D-47C5-9940-D9BE7DD7F47A}"/>
    <dgm:cxn modelId="{9D02E1E6-F86F-4683-AB1F-009D20EAF6DC}" srcId="{823D7A45-3836-4758-A0F6-506702F4756D}" destId="{B4CB8FF3-223E-4828-9371-855F3C2B9A2A}" srcOrd="4" destOrd="0" parTransId="{98D2A4DD-E59E-4D45-8AA3-C996A3408550}" sibTransId="{9076C0F3-5A17-4602-ACF6-4448288C2BA4}"/>
    <dgm:cxn modelId="{BFABD6E7-CD0D-4FCE-93D3-2BC51A1DD8B2}" type="presOf" srcId="{6693EDB1-EC69-454D-BBB3-21DD5ECFC901}" destId="{74A2A2FC-FD2E-47DB-9289-D3560BCE47FC}" srcOrd="0" destOrd="0" presId="urn:microsoft.com/office/officeart/2011/layout/TabList"/>
    <dgm:cxn modelId="{AD58A300-1B09-45A1-B04D-E78F8450570A}" type="presParOf" srcId="{54DC5CD8-8648-4499-BD1B-34E1CD6BA21C}" destId="{DEFF468C-3F1C-4AD5-8920-849D4C4D30AC}" srcOrd="0" destOrd="0" presId="urn:microsoft.com/office/officeart/2011/layout/TabList"/>
    <dgm:cxn modelId="{805D6594-30F3-4C32-96CE-CB0ECA0E9150}" type="presParOf" srcId="{DEFF468C-3F1C-4AD5-8920-849D4C4D30AC}" destId="{C5FBF1C5-65DB-4C85-A46B-721A26A82676}" srcOrd="0" destOrd="0" presId="urn:microsoft.com/office/officeart/2011/layout/TabList"/>
    <dgm:cxn modelId="{B2334B97-C78C-4CFB-A411-E3339ED07A43}" type="presParOf" srcId="{DEFF468C-3F1C-4AD5-8920-849D4C4D30AC}" destId="{B06534F8-5462-4040-8F7D-0CD7B719C193}" srcOrd="1" destOrd="0" presId="urn:microsoft.com/office/officeart/2011/layout/TabList"/>
    <dgm:cxn modelId="{0CB8E32F-F7A8-4D7E-946D-89A135D10B4D}" type="presParOf" srcId="{DEFF468C-3F1C-4AD5-8920-849D4C4D30AC}" destId="{8A23BA62-075F-4D4B-AF7C-D9B84EF82CD4}" srcOrd="2" destOrd="0" presId="urn:microsoft.com/office/officeart/2011/layout/TabList"/>
    <dgm:cxn modelId="{6DC0F9BB-21DB-4A72-A100-54877A0B8C4E}" type="presParOf" srcId="{54DC5CD8-8648-4499-BD1B-34E1CD6BA21C}" destId="{2587DEDC-9F21-4464-9028-554E7EEC9F47}" srcOrd="1" destOrd="0" presId="urn:microsoft.com/office/officeart/2011/layout/TabList"/>
    <dgm:cxn modelId="{4C3C5358-18DB-499D-836C-C6835BDF602E}" type="presParOf" srcId="{54DC5CD8-8648-4499-BD1B-34E1CD6BA21C}" destId="{6D1AF6E1-F68A-4663-9029-C75C171BA45C}" srcOrd="2" destOrd="0" presId="urn:microsoft.com/office/officeart/2011/layout/TabList"/>
    <dgm:cxn modelId="{99BC2372-5438-4604-ABB7-E92BC5FD319E}" type="presParOf" srcId="{6D1AF6E1-F68A-4663-9029-C75C171BA45C}" destId="{74A2A2FC-FD2E-47DB-9289-D3560BCE47FC}" srcOrd="0" destOrd="0" presId="urn:microsoft.com/office/officeart/2011/layout/TabList"/>
    <dgm:cxn modelId="{0AB01518-D096-48FC-91F3-E7F686E81DDE}" type="presParOf" srcId="{6D1AF6E1-F68A-4663-9029-C75C171BA45C}" destId="{A18644FD-9BD7-4AD8-B383-39D90B97840B}" srcOrd="1" destOrd="0" presId="urn:microsoft.com/office/officeart/2011/layout/TabList"/>
    <dgm:cxn modelId="{E8DDFCFE-34B3-4BC5-8724-DCD267AFD7BD}" type="presParOf" srcId="{6D1AF6E1-F68A-4663-9029-C75C171BA45C}" destId="{919F415C-AD9F-49EE-B85A-36931FA01F88}" srcOrd="2" destOrd="0" presId="urn:microsoft.com/office/officeart/2011/layout/TabList"/>
    <dgm:cxn modelId="{340BF79A-7EFD-4C53-971B-1622516596CC}" type="presParOf" srcId="{54DC5CD8-8648-4499-BD1B-34E1CD6BA21C}" destId="{5EFBFA79-2135-4A1D-AA20-A479EC373A5A}" srcOrd="3" destOrd="0" presId="urn:microsoft.com/office/officeart/2011/layout/TabList"/>
    <dgm:cxn modelId="{C3D540B4-C6F9-4647-AE09-D33ECDB18283}" type="presParOf" srcId="{54DC5CD8-8648-4499-BD1B-34E1CD6BA21C}" destId="{B3C5E5AC-8188-47C0-902C-812E9D6C11F1}" srcOrd="4" destOrd="0" presId="urn:microsoft.com/office/officeart/2011/layout/TabList"/>
    <dgm:cxn modelId="{6CD959DB-2FBB-4CB8-9FBC-3BEA3B2FF846}" type="presParOf" srcId="{B3C5E5AC-8188-47C0-902C-812E9D6C11F1}" destId="{C7E97994-745E-401C-99A3-E970501A79B9}" srcOrd="0" destOrd="0" presId="urn:microsoft.com/office/officeart/2011/layout/TabList"/>
    <dgm:cxn modelId="{417C08F4-459C-4166-9931-987D73BD4C47}" type="presParOf" srcId="{B3C5E5AC-8188-47C0-902C-812E9D6C11F1}" destId="{C3293515-EDB5-4C8C-874D-E22284827458}" srcOrd="1" destOrd="0" presId="urn:microsoft.com/office/officeart/2011/layout/TabList"/>
    <dgm:cxn modelId="{A37D6B6E-C0DD-4403-8AFF-3CF92BF8ABFE}" type="presParOf" srcId="{B3C5E5AC-8188-47C0-902C-812E9D6C11F1}" destId="{BC25BEE6-C9A5-4484-8F91-64E07033A6CE}" srcOrd="2" destOrd="0" presId="urn:microsoft.com/office/officeart/2011/layout/TabList"/>
    <dgm:cxn modelId="{49EDE7EC-0F33-4149-9737-B87F7C3CC343}" type="presParOf" srcId="{54DC5CD8-8648-4499-BD1B-34E1CD6BA21C}" destId="{51A20A52-F99D-4A74-B378-5F2371D26566}" srcOrd="5" destOrd="0" presId="urn:microsoft.com/office/officeart/2011/layout/TabList"/>
    <dgm:cxn modelId="{22DBF056-9575-4597-8ED4-B8F23E6EDD64}" type="presParOf" srcId="{54DC5CD8-8648-4499-BD1B-34E1CD6BA21C}" destId="{3E24D044-8688-487A-A4BA-A6CB0826B862}" srcOrd="6" destOrd="0" presId="urn:microsoft.com/office/officeart/2011/layout/TabList"/>
    <dgm:cxn modelId="{0052535A-5E80-4C4F-8135-380D0B2BA47C}" type="presParOf" srcId="{3E24D044-8688-487A-A4BA-A6CB0826B862}" destId="{90715CF4-840F-436E-B91D-507F91BF99A1}" srcOrd="0" destOrd="0" presId="urn:microsoft.com/office/officeart/2011/layout/TabList"/>
    <dgm:cxn modelId="{E02B3F80-721C-4029-86D1-2B9225F98E8A}" type="presParOf" srcId="{3E24D044-8688-487A-A4BA-A6CB0826B862}" destId="{B9AF44B4-4B81-463C-BF6A-20F5D8FE5631}" srcOrd="1" destOrd="0" presId="urn:microsoft.com/office/officeart/2011/layout/TabList"/>
    <dgm:cxn modelId="{D2B0DCDD-0588-4AF1-A139-76252050A6C9}" type="presParOf" srcId="{3E24D044-8688-487A-A4BA-A6CB0826B862}" destId="{E27BD591-5F6A-4349-8CF2-A3BD116D319D}" srcOrd="2" destOrd="0" presId="urn:microsoft.com/office/officeart/2011/layout/TabList"/>
    <dgm:cxn modelId="{2EA10605-4427-4E26-8AB7-B0351D2A7506}" type="presParOf" srcId="{54DC5CD8-8648-4499-BD1B-34E1CD6BA21C}" destId="{BC846684-DD72-4E7A-A9A0-40F702CB2014}" srcOrd="7" destOrd="0" presId="urn:microsoft.com/office/officeart/2011/layout/TabList"/>
    <dgm:cxn modelId="{D48FD4DD-3941-4116-BF57-440177BE15DF}" type="presParOf" srcId="{54DC5CD8-8648-4499-BD1B-34E1CD6BA21C}" destId="{DBC20F0E-8390-4501-8E16-FA88E9F7C0A2}" srcOrd="8" destOrd="0" presId="urn:microsoft.com/office/officeart/2011/layout/TabList"/>
    <dgm:cxn modelId="{DB8A8C89-2AEB-433F-8DE7-F56FF5F6A3A9}" type="presParOf" srcId="{DBC20F0E-8390-4501-8E16-FA88E9F7C0A2}" destId="{A4703075-6C37-4198-8BA0-613E481565A6}" srcOrd="0" destOrd="0" presId="urn:microsoft.com/office/officeart/2011/layout/TabList"/>
    <dgm:cxn modelId="{145FDD1A-7F1C-44FD-A14F-2BA8C03D5CC5}" type="presParOf" srcId="{DBC20F0E-8390-4501-8E16-FA88E9F7C0A2}" destId="{06706E8A-1799-43DF-9A48-277E08EC620B}" srcOrd="1" destOrd="0" presId="urn:microsoft.com/office/officeart/2011/layout/TabList"/>
    <dgm:cxn modelId="{2710A148-8269-4261-824A-7210CAC2CD86}" type="presParOf" srcId="{DBC20F0E-8390-4501-8E16-FA88E9F7C0A2}" destId="{7C144350-15B8-453C-8FEA-AC6D26B9E5C9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5DEF4E-868C-4284-A6B7-845B059EB078}" type="doc">
      <dgm:prSet loTypeId="urn:microsoft.com/office/officeart/2011/layout/Tab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ECEBC72-4E75-455C-9374-4DED66D186E8}">
      <dgm:prSet/>
      <dgm:spPr/>
      <dgm:t>
        <a:bodyPr/>
        <a:lstStyle/>
        <a:p>
          <a:r>
            <a:rPr lang="en-US" dirty="0"/>
            <a:t>Limited data</a:t>
          </a:r>
        </a:p>
      </dgm:t>
    </dgm:pt>
    <dgm:pt modelId="{22087D1F-7760-4CC8-BB3C-36D3B26E6573}" type="parTrans" cxnId="{56AF0274-8811-4D0B-8266-E553CF80C9ED}">
      <dgm:prSet/>
      <dgm:spPr/>
      <dgm:t>
        <a:bodyPr/>
        <a:lstStyle/>
        <a:p>
          <a:endParaRPr lang="en-US"/>
        </a:p>
      </dgm:t>
    </dgm:pt>
    <dgm:pt modelId="{B3A5444C-96F9-41CE-B8BA-C5511A297CAF}" type="sibTrans" cxnId="{56AF0274-8811-4D0B-8266-E553CF80C9ED}">
      <dgm:prSet/>
      <dgm:spPr/>
      <dgm:t>
        <a:bodyPr/>
        <a:lstStyle/>
        <a:p>
          <a:endParaRPr lang="en-US"/>
        </a:p>
      </dgm:t>
    </dgm:pt>
    <dgm:pt modelId="{84B280A5-A18C-4F6B-A07C-02FF78209286}">
      <dgm:prSet/>
      <dgm:spPr/>
      <dgm:t>
        <a:bodyPr/>
        <a:lstStyle/>
        <a:p>
          <a:r>
            <a:rPr lang="en-US" dirty="0"/>
            <a:t>Missing data</a:t>
          </a:r>
        </a:p>
      </dgm:t>
    </dgm:pt>
    <dgm:pt modelId="{A29FC961-4E7E-40DA-8F1D-4CB31EC2351B}" type="parTrans" cxnId="{7AE0E181-310E-4140-9866-83335F1D3ADA}">
      <dgm:prSet/>
      <dgm:spPr/>
      <dgm:t>
        <a:bodyPr/>
        <a:lstStyle/>
        <a:p>
          <a:endParaRPr lang="en-US"/>
        </a:p>
      </dgm:t>
    </dgm:pt>
    <dgm:pt modelId="{BA9D71C7-5C93-4DFB-A2F7-ED2497F674BD}" type="sibTrans" cxnId="{7AE0E181-310E-4140-9866-83335F1D3ADA}">
      <dgm:prSet/>
      <dgm:spPr/>
      <dgm:t>
        <a:bodyPr/>
        <a:lstStyle/>
        <a:p>
          <a:endParaRPr lang="en-US"/>
        </a:p>
      </dgm:t>
    </dgm:pt>
    <dgm:pt modelId="{A1246A4D-559B-49C0-8CD0-F952A78A8A43}">
      <dgm:prSet/>
      <dgm:spPr/>
      <dgm:t>
        <a:bodyPr/>
        <a:lstStyle/>
        <a:p>
          <a:r>
            <a:rPr lang="en-US" dirty="0"/>
            <a:t>Rare outcomes</a:t>
          </a:r>
        </a:p>
      </dgm:t>
    </dgm:pt>
    <dgm:pt modelId="{8D11B07F-319E-4722-AA12-48B14AE0EEB2}" type="parTrans" cxnId="{BCCF46A0-6676-4860-994E-79D3B4B4D737}">
      <dgm:prSet/>
      <dgm:spPr/>
      <dgm:t>
        <a:bodyPr/>
        <a:lstStyle/>
        <a:p>
          <a:endParaRPr lang="en-US"/>
        </a:p>
      </dgm:t>
    </dgm:pt>
    <dgm:pt modelId="{EF5100F5-7464-4156-B04A-6453A6EDCB17}" type="sibTrans" cxnId="{BCCF46A0-6676-4860-994E-79D3B4B4D737}">
      <dgm:prSet/>
      <dgm:spPr/>
      <dgm:t>
        <a:bodyPr/>
        <a:lstStyle/>
        <a:p>
          <a:endParaRPr lang="en-US"/>
        </a:p>
      </dgm:t>
    </dgm:pt>
    <dgm:pt modelId="{293E6CB4-7943-433F-95ED-21E56DD22BAC}">
      <dgm:prSet/>
      <dgm:spPr/>
      <dgm:t>
        <a:bodyPr/>
        <a:lstStyle/>
        <a:p>
          <a:r>
            <a:rPr lang="en-US" dirty="0"/>
            <a:t>Parametric model</a:t>
          </a:r>
        </a:p>
      </dgm:t>
    </dgm:pt>
    <dgm:pt modelId="{9E4F7956-8134-4C8B-AD34-CD13D36957A5}" type="parTrans" cxnId="{0A40727B-DE51-45C9-B917-C84011778E32}">
      <dgm:prSet/>
      <dgm:spPr/>
      <dgm:t>
        <a:bodyPr/>
        <a:lstStyle/>
        <a:p>
          <a:endParaRPr lang="en-US"/>
        </a:p>
      </dgm:t>
    </dgm:pt>
    <dgm:pt modelId="{FCEBF566-963E-4ADF-BCE3-2DB69510088D}" type="sibTrans" cxnId="{0A40727B-DE51-45C9-B917-C84011778E32}">
      <dgm:prSet/>
      <dgm:spPr/>
      <dgm:t>
        <a:bodyPr/>
        <a:lstStyle/>
        <a:p>
          <a:endParaRPr lang="en-US"/>
        </a:p>
      </dgm:t>
    </dgm:pt>
    <dgm:pt modelId="{8CEEA2EE-43C3-43CC-B760-F6290DDACE32}">
      <dgm:prSet/>
      <dgm:spPr/>
      <dgm:t>
        <a:bodyPr/>
        <a:lstStyle/>
        <a:p>
          <a:r>
            <a:rPr lang="en-US" dirty="0"/>
            <a:t>few trials, some parameters poorly identified</a:t>
          </a:r>
        </a:p>
      </dgm:t>
    </dgm:pt>
    <dgm:pt modelId="{9F4296C0-64D4-46D5-8605-E437B0EF0DCF}" type="parTrans" cxnId="{05C4F903-3775-40E5-BD4B-B522B8875F3D}">
      <dgm:prSet/>
      <dgm:spPr/>
      <dgm:t>
        <a:bodyPr/>
        <a:lstStyle/>
        <a:p>
          <a:endParaRPr lang="en-US"/>
        </a:p>
      </dgm:t>
    </dgm:pt>
    <dgm:pt modelId="{83B49D69-FE4B-400A-871E-5E69B7E640C8}" type="sibTrans" cxnId="{05C4F903-3775-40E5-BD4B-B522B8875F3D}">
      <dgm:prSet/>
      <dgm:spPr/>
      <dgm:t>
        <a:bodyPr/>
        <a:lstStyle/>
        <a:p>
          <a:endParaRPr lang="en-US"/>
        </a:p>
      </dgm:t>
    </dgm:pt>
    <dgm:pt modelId="{D50EFF6B-2ABB-4685-AE3F-DB4683DA15C1}">
      <dgm:prSet/>
      <dgm:spPr/>
      <dgm:t>
        <a:bodyPr/>
        <a:lstStyle/>
        <a:p>
          <a:r>
            <a:rPr lang="en-US" dirty="0"/>
            <a:t>Heterogeneity</a:t>
          </a:r>
        </a:p>
      </dgm:t>
    </dgm:pt>
    <dgm:pt modelId="{02822164-A3E4-4B1F-83DC-972467222A7E}" type="parTrans" cxnId="{00830F7C-AC49-4DA7-90BC-6D67CF47800F}">
      <dgm:prSet/>
      <dgm:spPr/>
      <dgm:t>
        <a:bodyPr/>
        <a:lstStyle/>
        <a:p>
          <a:endParaRPr lang="en-US"/>
        </a:p>
      </dgm:t>
    </dgm:pt>
    <dgm:pt modelId="{9018D218-DF1E-40CC-AD2F-D8CED9A4F22C}" type="sibTrans" cxnId="{00830F7C-AC49-4DA7-90BC-6D67CF47800F}">
      <dgm:prSet/>
      <dgm:spPr/>
      <dgm:t>
        <a:bodyPr/>
        <a:lstStyle/>
        <a:p>
          <a:endParaRPr lang="en-US"/>
        </a:p>
      </dgm:t>
    </dgm:pt>
    <dgm:pt modelId="{BD635497-4613-421E-97A9-840E4C2CF1B0}">
      <dgm:prSet/>
      <dgm:spPr/>
      <dgm:t>
        <a:bodyPr/>
        <a:lstStyle/>
        <a:p>
          <a:r>
            <a:rPr lang="en-US" dirty="0"/>
            <a:t>in patient populations, devices, and outcomes</a:t>
          </a:r>
        </a:p>
      </dgm:t>
    </dgm:pt>
    <dgm:pt modelId="{F26C747E-136B-4BDB-84D4-23D4BD64E882}" type="parTrans" cxnId="{16D2158C-8101-4DC8-90AD-CC1215ED25D8}">
      <dgm:prSet/>
      <dgm:spPr/>
      <dgm:t>
        <a:bodyPr/>
        <a:lstStyle/>
        <a:p>
          <a:endParaRPr lang="en-US"/>
        </a:p>
      </dgm:t>
    </dgm:pt>
    <dgm:pt modelId="{4F6EB9AE-0B5F-451D-89E8-6CFA86A7D7EA}" type="sibTrans" cxnId="{16D2158C-8101-4DC8-90AD-CC1215ED25D8}">
      <dgm:prSet/>
      <dgm:spPr/>
      <dgm:t>
        <a:bodyPr/>
        <a:lstStyle/>
        <a:p>
          <a:endParaRPr lang="en-US"/>
        </a:p>
      </dgm:t>
    </dgm:pt>
    <dgm:pt modelId="{3FCF0750-D005-49F6-B2DF-BEA85CFE7AFE}">
      <dgm:prSet/>
      <dgm:spPr/>
      <dgm:t>
        <a:bodyPr/>
        <a:lstStyle/>
        <a:p>
          <a:r>
            <a:rPr lang="en-US" dirty="0"/>
            <a:t>depends on correct specification</a:t>
          </a:r>
        </a:p>
      </dgm:t>
    </dgm:pt>
    <dgm:pt modelId="{C86970DE-006D-4C96-9376-40799E68D84E}" type="parTrans" cxnId="{CE612822-97B4-4215-A530-91FFA2944F84}">
      <dgm:prSet/>
      <dgm:spPr/>
      <dgm:t>
        <a:bodyPr/>
        <a:lstStyle/>
        <a:p>
          <a:endParaRPr lang="en-US"/>
        </a:p>
      </dgm:t>
    </dgm:pt>
    <dgm:pt modelId="{A45C8F21-18ED-456E-9201-A3D7D898DE6E}" type="sibTrans" cxnId="{CE612822-97B4-4215-A530-91FFA2944F84}">
      <dgm:prSet/>
      <dgm:spPr/>
      <dgm:t>
        <a:bodyPr/>
        <a:lstStyle/>
        <a:p>
          <a:endParaRPr lang="en-US"/>
        </a:p>
      </dgm:t>
    </dgm:pt>
    <dgm:pt modelId="{E5D01493-2EF9-4821-BD62-F6DD4F2222FC}">
      <dgm:prSet/>
      <dgm:spPr/>
      <dgm:t>
        <a:bodyPr/>
        <a:lstStyle/>
        <a:p>
          <a:r>
            <a:rPr lang="en-US" dirty="0"/>
            <a:t>difficult to model</a:t>
          </a:r>
        </a:p>
      </dgm:t>
    </dgm:pt>
    <dgm:pt modelId="{70F71B12-9284-4AC5-833A-A35EE598E101}" type="parTrans" cxnId="{F11CB6C0-580D-4F59-979A-2016E9A6C711}">
      <dgm:prSet/>
      <dgm:spPr/>
      <dgm:t>
        <a:bodyPr/>
        <a:lstStyle/>
        <a:p>
          <a:endParaRPr lang="en-US"/>
        </a:p>
      </dgm:t>
    </dgm:pt>
    <dgm:pt modelId="{68170C2F-CBAB-4708-9EF0-9B1C554B3490}" type="sibTrans" cxnId="{F11CB6C0-580D-4F59-979A-2016E9A6C711}">
      <dgm:prSet/>
      <dgm:spPr/>
      <dgm:t>
        <a:bodyPr/>
        <a:lstStyle/>
        <a:p>
          <a:endParaRPr lang="en-US"/>
        </a:p>
      </dgm:t>
    </dgm:pt>
    <dgm:pt modelId="{E2FA0BFF-5E0D-4CB3-B767-BEBAD2800AB0}">
      <dgm:prSet/>
      <dgm:spPr/>
      <dgm:t>
        <a:bodyPr/>
        <a:lstStyle/>
        <a:p>
          <a:r>
            <a:rPr lang="en-US" dirty="0"/>
            <a:t>not all trials collected all outcomes, covariates</a:t>
          </a:r>
        </a:p>
      </dgm:t>
    </dgm:pt>
    <dgm:pt modelId="{55B162D0-97D6-4FEB-ADEE-B97D177772B4}" type="parTrans" cxnId="{90DD9531-843F-42B3-8D00-0AC4BD8B72D5}">
      <dgm:prSet/>
      <dgm:spPr/>
      <dgm:t>
        <a:bodyPr/>
        <a:lstStyle/>
        <a:p>
          <a:endParaRPr lang="en-US"/>
        </a:p>
      </dgm:t>
    </dgm:pt>
    <dgm:pt modelId="{ED876987-B95A-4C76-BF59-131ACC1D9404}" type="sibTrans" cxnId="{90DD9531-843F-42B3-8D00-0AC4BD8B72D5}">
      <dgm:prSet/>
      <dgm:spPr/>
      <dgm:t>
        <a:bodyPr/>
        <a:lstStyle/>
        <a:p>
          <a:endParaRPr lang="en-US"/>
        </a:p>
      </dgm:t>
    </dgm:pt>
    <dgm:pt modelId="{02A2E9C0-205F-4A01-8B40-F5FD42854CE8}" type="pres">
      <dgm:prSet presAssocID="{855DEF4E-868C-4284-A6B7-845B059EB07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796300A8-16A6-4EF1-AA53-5D19B27DEDBB}" type="pres">
      <dgm:prSet presAssocID="{FECEBC72-4E75-455C-9374-4DED66D186E8}" presName="composite" presStyleCnt="0"/>
      <dgm:spPr/>
    </dgm:pt>
    <dgm:pt modelId="{63A4755A-21FF-4DCD-9102-75A983573157}" type="pres">
      <dgm:prSet presAssocID="{FECEBC72-4E75-455C-9374-4DED66D186E8}" presName="FirstChild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135BA4B7-44CA-455A-9333-0BF0EE46371E}" type="pres">
      <dgm:prSet presAssocID="{FECEBC72-4E75-455C-9374-4DED66D186E8}" presName="Parent" presStyleLbl="alignNode1" presStyleIdx="0" presStyleCnt="5">
        <dgm:presLayoutVars>
          <dgm:chMax val="3"/>
          <dgm:chPref val="3"/>
          <dgm:bulletEnabled val="1"/>
        </dgm:presLayoutVars>
      </dgm:prSet>
      <dgm:spPr/>
    </dgm:pt>
    <dgm:pt modelId="{A7BC3FE3-1859-4079-8BC1-F52783363546}" type="pres">
      <dgm:prSet presAssocID="{FECEBC72-4E75-455C-9374-4DED66D186E8}" presName="Accent" presStyleLbl="parChTrans1D1" presStyleIdx="0" presStyleCnt="5"/>
      <dgm:spPr/>
    </dgm:pt>
    <dgm:pt modelId="{B47FE80C-703A-4129-B1F6-D0B72D9D958E}" type="pres">
      <dgm:prSet presAssocID="{B3A5444C-96F9-41CE-B8BA-C5511A297CAF}" presName="sibTrans" presStyleCnt="0"/>
      <dgm:spPr/>
    </dgm:pt>
    <dgm:pt modelId="{9A6C1498-378F-47DD-AE60-A57C8567504F}" type="pres">
      <dgm:prSet presAssocID="{D50EFF6B-2ABB-4685-AE3F-DB4683DA15C1}" presName="composite" presStyleCnt="0"/>
      <dgm:spPr/>
    </dgm:pt>
    <dgm:pt modelId="{838BDB9A-C647-430C-A297-954FBFFC11CD}" type="pres">
      <dgm:prSet presAssocID="{D50EFF6B-2ABB-4685-AE3F-DB4683DA15C1}" presName="FirstChild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E55FBAE4-635D-4DF4-A844-2BF20A868F69}" type="pres">
      <dgm:prSet presAssocID="{D50EFF6B-2ABB-4685-AE3F-DB4683DA15C1}" presName="Parent" presStyleLbl="alignNode1" presStyleIdx="1" presStyleCnt="5">
        <dgm:presLayoutVars>
          <dgm:chMax val="3"/>
          <dgm:chPref val="3"/>
          <dgm:bulletEnabled val="1"/>
        </dgm:presLayoutVars>
      </dgm:prSet>
      <dgm:spPr/>
    </dgm:pt>
    <dgm:pt modelId="{DBB60ACA-193E-4FF7-B482-0C40B20434B7}" type="pres">
      <dgm:prSet presAssocID="{D50EFF6B-2ABB-4685-AE3F-DB4683DA15C1}" presName="Accent" presStyleLbl="parChTrans1D1" presStyleIdx="1" presStyleCnt="5"/>
      <dgm:spPr/>
    </dgm:pt>
    <dgm:pt modelId="{EA309405-E86E-4F9D-BCDC-8D143D49F0FA}" type="pres">
      <dgm:prSet presAssocID="{9018D218-DF1E-40CC-AD2F-D8CED9A4F22C}" presName="sibTrans" presStyleCnt="0"/>
      <dgm:spPr/>
    </dgm:pt>
    <dgm:pt modelId="{C87A5674-91A4-49CD-8A02-AB3BFD737EA5}" type="pres">
      <dgm:prSet presAssocID="{84B280A5-A18C-4F6B-A07C-02FF78209286}" presName="composite" presStyleCnt="0"/>
      <dgm:spPr/>
    </dgm:pt>
    <dgm:pt modelId="{8882FBB7-A29F-401B-B616-1C6CE22226B3}" type="pres">
      <dgm:prSet presAssocID="{84B280A5-A18C-4F6B-A07C-02FF78209286}" presName="FirstChild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36E3A45C-4E25-4B03-B2E1-DACF617F7A20}" type="pres">
      <dgm:prSet presAssocID="{84B280A5-A18C-4F6B-A07C-02FF78209286}" presName="Parent" presStyleLbl="alignNode1" presStyleIdx="2" presStyleCnt="5">
        <dgm:presLayoutVars>
          <dgm:chMax val="3"/>
          <dgm:chPref val="3"/>
          <dgm:bulletEnabled val="1"/>
        </dgm:presLayoutVars>
      </dgm:prSet>
      <dgm:spPr/>
    </dgm:pt>
    <dgm:pt modelId="{765E7B24-12A5-4953-94EC-564F4EBDDCAA}" type="pres">
      <dgm:prSet presAssocID="{84B280A5-A18C-4F6B-A07C-02FF78209286}" presName="Accent" presStyleLbl="parChTrans1D1" presStyleIdx="2" presStyleCnt="5"/>
      <dgm:spPr/>
    </dgm:pt>
    <dgm:pt modelId="{34711AB6-9984-4BBD-889B-2D786CCC9DD7}" type="pres">
      <dgm:prSet presAssocID="{BA9D71C7-5C93-4DFB-A2F7-ED2497F674BD}" presName="sibTrans" presStyleCnt="0"/>
      <dgm:spPr/>
    </dgm:pt>
    <dgm:pt modelId="{7236C2A0-E50F-4AE8-81E6-E67D72CAE2B2}" type="pres">
      <dgm:prSet presAssocID="{A1246A4D-559B-49C0-8CD0-F952A78A8A43}" presName="composite" presStyleCnt="0"/>
      <dgm:spPr/>
    </dgm:pt>
    <dgm:pt modelId="{758E55D4-EC46-443E-BF43-0C4831017B38}" type="pres">
      <dgm:prSet presAssocID="{A1246A4D-559B-49C0-8CD0-F952A78A8A43}" presName="FirstChild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DD4ECB2-A4D3-4C42-860F-E38E9CE81661}" type="pres">
      <dgm:prSet presAssocID="{A1246A4D-559B-49C0-8CD0-F952A78A8A43}" presName="Parent" presStyleLbl="alignNode1" presStyleIdx="3" presStyleCnt="5">
        <dgm:presLayoutVars>
          <dgm:chMax val="3"/>
          <dgm:chPref val="3"/>
          <dgm:bulletEnabled val="1"/>
        </dgm:presLayoutVars>
      </dgm:prSet>
      <dgm:spPr/>
    </dgm:pt>
    <dgm:pt modelId="{95D80859-CD43-4785-BD48-2F627B446329}" type="pres">
      <dgm:prSet presAssocID="{A1246A4D-559B-49C0-8CD0-F952A78A8A43}" presName="Accent" presStyleLbl="parChTrans1D1" presStyleIdx="3" presStyleCnt="5"/>
      <dgm:spPr/>
    </dgm:pt>
    <dgm:pt modelId="{A33A1232-20B5-498C-913B-1800B66C7D9F}" type="pres">
      <dgm:prSet presAssocID="{EF5100F5-7464-4156-B04A-6453A6EDCB17}" presName="sibTrans" presStyleCnt="0"/>
      <dgm:spPr/>
    </dgm:pt>
    <dgm:pt modelId="{F83DCE31-B3AC-4004-AFC9-2B2F187DA636}" type="pres">
      <dgm:prSet presAssocID="{293E6CB4-7943-433F-95ED-21E56DD22BAC}" presName="composite" presStyleCnt="0"/>
      <dgm:spPr/>
    </dgm:pt>
    <dgm:pt modelId="{7A92FD5B-B743-4640-AF12-26DA2A4D41FA}" type="pres">
      <dgm:prSet presAssocID="{293E6CB4-7943-433F-95ED-21E56DD22BAC}" presName="FirstChild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A0A453E1-921F-42D9-8767-C58A133DAED4}" type="pres">
      <dgm:prSet presAssocID="{293E6CB4-7943-433F-95ED-21E56DD22BAC}" presName="Parent" presStyleLbl="alignNode1" presStyleIdx="4" presStyleCnt="5">
        <dgm:presLayoutVars>
          <dgm:chMax val="3"/>
          <dgm:chPref val="3"/>
          <dgm:bulletEnabled val="1"/>
        </dgm:presLayoutVars>
      </dgm:prSet>
      <dgm:spPr/>
    </dgm:pt>
    <dgm:pt modelId="{54967E39-28A1-4D0C-A9B2-8BAD7D8A80BC}" type="pres">
      <dgm:prSet presAssocID="{293E6CB4-7943-433F-95ED-21E56DD22BAC}" presName="Accent" presStyleLbl="parChTrans1D1" presStyleIdx="4" presStyleCnt="5"/>
      <dgm:spPr/>
    </dgm:pt>
  </dgm:ptLst>
  <dgm:cxnLst>
    <dgm:cxn modelId="{05C4F903-3775-40E5-BD4B-B522B8875F3D}" srcId="{FECEBC72-4E75-455C-9374-4DED66D186E8}" destId="{8CEEA2EE-43C3-43CC-B760-F6290DDACE32}" srcOrd="0" destOrd="0" parTransId="{9F4296C0-64D4-46D5-8605-E437B0EF0DCF}" sibTransId="{83B49D69-FE4B-400A-871E-5E69B7E640C8}"/>
    <dgm:cxn modelId="{4F17E70F-96EF-40BD-AE12-E07D088AD62F}" type="presOf" srcId="{855DEF4E-868C-4284-A6B7-845B059EB078}" destId="{02A2E9C0-205F-4A01-8B40-F5FD42854CE8}" srcOrd="0" destOrd="0" presId="urn:microsoft.com/office/officeart/2011/layout/TabList"/>
    <dgm:cxn modelId="{CE612822-97B4-4215-A530-91FFA2944F84}" srcId="{293E6CB4-7943-433F-95ED-21E56DD22BAC}" destId="{3FCF0750-D005-49F6-B2DF-BEA85CFE7AFE}" srcOrd="0" destOrd="0" parTransId="{C86970DE-006D-4C96-9376-40799E68D84E}" sibTransId="{A45C8F21-18ED-456E-9201-A3D7D898DE6E}"/>
    <dgm:cxn modelId="{469B352E-928B-475C-9818-74F4DCD43BBC}" type="presOf" srcId="{3FCF0750-D005-49F6-B2DF-BEA85CFE7AFE}" destId="{7A92FD5B-B743-4640-AF12-26DA2A4D41FA}" srcOrd="0" destOrd="0" presId="urn:microsoft.com/office/officeart/2011/layout/TabList"/>
    <dgm:cxn modelId="{90DD9531-843F-42B3-8D00-0AC4BD8B72D5}" srcId="{84B280A5-A18C-4F6B-A07C-02FF78209286}" destId="{E2FA0BFF-5E0D-4CB3-B767-BEBAD2800AB0}" srcOrd="0" destOrd="0" parTransId="{55B162D0-97D6-4FEB-ADEE-B97D177772B4}" sibTransId="{ED876987-B95A-4C76-BF59-131ACC1D9404}"/>
    <dgm:cxn modelId="{F872B545-8349-441B-867B-DBC8C14373E8}" type="presOf" srcId="{D50EFF6B-2ABB-4685-AE3F-DB4683DA15C1}" destId="{E55FBAE4-635D-4DF4-A844-2BF20A868F69}" srcOrd="0" destOrd="0" presId="urn:microsoft.com/office/officeart/2011/layout/TabList"/>
    <dgm:cxn modelId="{56AF0274-8811-4D0B-8266-E553CF80C9ED}" srcId="{855DEF4E-868C-4284-A6B7-845B059EB078}" destId="{FECEBC72-4E75-455C-9374-4DED66D186E8}" srcOrd="0" destOrd="0" parTransId="{22087D1F-7760-4CC8-BB3C-36D3B26E6573}" sibTransId="{B3A5444C-96F9-41CE-B8BA-C5511A297CAF}"/>
    <dgm:cxn modelId="{0A40727B-DE51-45C9-B917-C84011778E32}" srcId="{855DEF4E-868C-4284-A6B7-845B059EB078}" destId="{293E6CB4-7943-433F-95ED-21E56DD22BAC}" srcOrd="4" destOrd="0" parTransId="{9E4F7956-8134-4C8B-AD34-CD13D36957A5}" sibTransId="{FCEBF566-963E-4ADF-BCE3-2DB69510088D}"/>
    <dgm:cxn modelId="{00830F7C-AC49-4DA7-90BC-6D67CF47800F}" srcId="{855DEF4E-868C-4284-A6B7-845B059EB078}" destId="{D50EFF6B-2ABB-4685-AE3F-DB4683DA15C1}" srcOrd="1" destOrd="0" parTransId="{02822164-A3E4-4B1F-83DC-972467222A7E}" sibTransId="{9018D218-DF1E-40CC-AD2F-D8CED9A4F22C}"/>
    <dgm:cxn modelId="{7AE0E181-310E-4140-9866-83335F1D3ADA}" srcId="{855DEF4E-868C-4284-A6B7-845B059EB078}" destId="{84B280A5-A18C-4F6B-A07C-02FF78209286}" srcOrd="2" destOrd="0" parTransId="{A29FC961-4E7E-40DA-8F1D-4CB31EC2351B}" sibTransId="{BA9D71C7-5C93-4DFB-A2F7-ED2497F674BD}"/>
    <dgm:cxn modelId="{A2EE9B8B-BE07-4537-9457-238B2DEB573E}" type="presOf" srcId="{E5D01493-2EF9-4821-BD62-F6DD4F2222FC}" destId="{758E55D4-EC46-443E-BF43-0C4831017B38}" srcOrd="0" destOrd="0" presId="urn:microsoft.com/office/officeart/2011/layout/TabList"/>
    <dgm:cxn modelId="{16D2158C-8101-4DC8-90AD-CC1215ED25D8}" srcId="{D50EFF6B-2ABB-4685-AE3F-DB4683DA15C1}" destId="{BD635497-4613-421E-97A9-840E4C2CF1B0}" srcOrd="0" destOrd="0" parTransId="{F26C747E-136B-4BDB-84D4-23D4BD64E882}" sibTransId="{4F6EB9AE-0B5F-451D-89E8-6CFA86A7D7EA}"/>
    <dgm:cxn modelId="{C175AD98-329D-447F-BFBA-2EA22F43625E}" type="presOf" srcId="{8CEEA2EE-43C3-43CC-B760-F6290DDACE32}" destId="{63A4755A-21FF-4DCD-9102-75A983573157}" srcOrd="0" destOrd="0" presId="urn:microsoft.com/office/officeart/2011/layout/TabList"/>
    <dgm:cxn modelId="{2AAE079A-4464-49A9-97C5-81929BADA8D4}" type="presOf" srcId="{293E6CB4-7943-433F-95ED-21E56DD22BAC}" destId="{A0A453E1-921F-42D9-8767-C58A133DAED4}" srcOrd="0" destOrd="0" presId="urn:microsoft.com/office/officeart/2011/layout/TabList"/>
    <dgm:cxn modelId="{BCCF46A0-6676-4860-994E-79D3B4B4D737}" srcId="{855DEF4E-868C-4284-A6B7-845B059EB078}" destId="{A1246A4D-559B-49C0-8CD0-F952A78A8A43}" srcOrd="3" destOrd="0" parTransId="{8D11B07F-319E-4722-AA12-48B14AE0EEB2}" sibTransId="{EF5100F5-7464-4156-B04A-6453A6EDCB17}"/>
    <dgm:cxn modelId="{BC5083A5-D0D0-41C5-806C-38C785C103A8}" type="presOf" srcId="{BD635497-4613-421E-97A9-840E4C2CF1B0}" destId="{838BDB9A-C647-430C-A297-954FBFFC11CD}" srcOrd="0" destOrd="0" presId="urn:microsoft.com/office/officeart/2011/layout/TabList"/>
    <dgm:cxn modelId="{F11CB6C0-580D-4F59-979A-2016E9A6C711}" srcId="{A1246A4D-559B-49C0-8CD0-F952A78A8A43}" destId="{E5D01493-2EF9-4821-BD62-F6DD4F2222FC}" srcOrd="0" destOrd="0" parTransId="{70F71B12-9284-4AC5-833A-A35EE598E101}" sibTransId="{68170C2F-CBAB-4708-9EF0-9B1C554B3490}"/>
    <dgm:cxn modelId="{1F96DCD6-E708-460B-B6E7-8E02AC04D122}" type="presOf" srcId="{84B280A5-A18C-4F6B-A07C-02FF78209286}" destId="{36E3A45C-4E25-4B03-B2E1-DACF617F7A20}" srcOrd="0" destOrd="0" presId="urn:microsoft.com/office/officeart/2011/layout/TabList"/>
    <dgm:cxn modelId="{C008D5DA-C420-434F-9E50-75F05137DB0A}" type="presOf" srcId="{FECEBC72-4E75-455C-9374-4DED66D186E8}" destId="{135BA4B7-44CA-455A-9333-0BF0EE46371E}" srcOrd="0" destOrd="0" presId="urn:microsoft.com/office/officeart/2011/layout/TabList"/>
    <dgm:cxn modelId="{8EB752EA-A45C-47E1-87D0-86BC151B0E72}" type="presOf" srcId="{A1246A4D-559B-49C0-8CD0-F952A78A8A43}" destId="{2DD4ECB2-A4D3-4C42-860F-E38E9CE81661}" srcOrd="0" destOrd="0" presId="urn:microsoft.com/office/officeart/2011/layout/TabList"/>
    <dgm:cxn modelId="{74FF8BF7-D405-4BAB-AA26-15C2494D5B85}" type="presOf" srcId="{E2FA0BFF-5E0D-4CB3-B767-BEBAD2800AB0}" destId="{8882FBB7-A29F-401B-B616-1C6CE22226B3}" srcOrd="0" destOrd="0" presId="urn:microsoft.com/office/officeart/2011/layout/TabList"/>
    <dgm:cxn modelId="{F99743C4-2193-42BA-9199-40CD4C7AB4A0}" type="presParOf" srcId="{02A2E9C0-205F-4A01-8B40-F5FD42854CE8}" destId="{796300A8-16A6-4EF1-AA53-5D19B27DEDBB}" srcOrd="0" destOrd="0" presId="urn:microsoft.com/office/officeart/2011/layout/TabList"/>
    <dgm:cxn modelId="{8206E233-DBEC-4765-957A-B13EE4D2032F}" type="presParOf" srcId="{796300A8-16A6-4EF1-AA53-5D19B27DEDBB}" destId="{63A4755A-21FF-4DCD-9102-75A983573157}" srcOrd="0" destOrd="0" presId="urn:microsoft.com/office/officeart/2011/layout/TabList"/>
    <dgm:cxn modelId="{D27B3B43-489D-4E52-8402-3993F86EF583}" type="presParOf" srcId="{796300A8-16A6-4EF1-AA53-5D19B27DEDBB}" destId="{135BA4B7-44CA-455A-9333-0BF0EE46371E}" srcOrd="1" destOrd="0" presId="urn:microsoft.com/office/officeart/2011/layout/TabList"/>
    <dgm:cxn modelId="{62EB4D8E-25C0-4A94-B80E-BAA74AA276CB}" type="presParOf" srcId="{796300A8-16A6-4EF1-AA53-5D19B27DEDBB}" destId="{A7BC3FE3-1859-4079-8BC1-F52783363546}" srcOrd="2" destOrd="0" presId="urn:microsoft.com/office/officeart/2011/layout/TabList"/>
    <dgm:cxn modelId="{EA19DAFC-B969-487E-AA68-01F686FC4446}" type="presParOf" srcId="{02A2E9C0-205F-4A01-8B40-F5FD42854CE8}" destId="{B47FE80C-703A-4129-B1F6-D0B72D9D958E}" srcOrd="1" destOrd="0" presId="urn:microsoft.com/office/officeart/2011/layout/TabList"/>
    <dgm:cxn modelId="{81624AF8-921B-4AB5-A6D5-381A8849CFAC}" type="presParOf" srcId="{02A2E9C0-205F-4A01-8B40-F5FD42854CE8}" destId="{9A6C1498-378F-47DD-AE60-A57C8567504F}" srcOrd="2" destOrd="0" presId="urn:microsoft.com/office/officeart/2011/layout/TabList"/>
    <dgm:cxn modelId="{74C01497-487A-4021-B609-3E5CBD68B3AE}" type="presParOf" srcId="{9A6C1498-378F-47DD-AE60-A57C8567504F}" destId="{838BDB9A-C647-430C-A297-954FBFFC11CD}" srcOrd="0" destOrd="0" presId="urn:microsoft.com/office/officeart/2011/layout/TabList"/>
    <dgm:cxn modelId="{F34714A8-3552-4F17-B179-562C931A9AE5}" type="presParOf" srcId="{9A6C1498-378F-47DD-AE60-A57C8567504F}" destId="{E55FBAE4-635D-4DF4-A844-2BF20A868F69}" srcOrd="1" destOrd="0" presId="urn:microsoft.com/office/officeart/2011/layout/TabList"/>
    <dgm:cxn modelId="{B79D2BFD-EAD0-4643-AA33-2B0DB139A71D}" type="presParOf" srcId="{9A6C1498-378F-47DD-AE60-A57C8567504F}" destId="{DBB60ACA-193E-4FF7-B482-0C40B20434B7}" srcOrd="2" destOrd="0" presId="urn:microsoft.com/office/officeart/2011/layout/TabList"/>
    <dgm:cxn modelId="{642705C8-E445-423B-947B-CD7E49114D51}" type="presParOf" srcId="{02A2E9C0-205F-4A01-8B40-F5FD42854CE8}" destId="{EA309405-E86E-4F9D-BCDC-8D143D49F0FA}" srcOrd="3" destOrd="0" presId="urn:microsoft.com/office/officeart/2011/layout/TabList"/>
    <dgm:cxn modelId="{F6D8A671-2D2F-4303-AFCF-CEF65201EC01}" type="presParOf" srcId="{02A2E9C0-205F-4A01-8B40-F5FD42854CE8}" destId="{C87A5674-91A4-49CD-8A02-AB3BFD737EA5}" srcOrd="4" destOrd="0" presId="urn:microsoft.com/office/officeart/2011/layout/TabList"/>
    <dgm:cxn modelId="{7932F5DA-FA5E-4848-A9C7-A46E1644DCDA}" type="presParOf" srcId="{C87A5674-91A4-49CD-8A02-AB3BFD737EA5}" destId="{8882FBB7-A29F-401B-B616-1C6CE22226B3}" srcOrd="0" destOrd="0" presId="urn:microsoft.com/office/officeart/2011/layout/TabList"/>
    <dgm:cxn modelId="{233F653F-CD06-4F2E-9109-108400D2502C}" type="presParOf" srcId="{C87A5674-91A4-49CD-8A02-AB3BFD737EA5}" destId="{36E3A45C-4E25-4B03-B2E1-DACF617F7A20}" srcOrd="1" destOrd="0" presId="urn:microsoft.com/office/officeart/2011/layout/TabList"/>
    <dgm:cxn modelId="{D4FBE224-E612-4497-AF33-EC6A42505B6F}" type="presParOf" srcId="{C87A5674-91A4-49CD-8A02-AB3BFD737EA5}" destId="{765E7B24-12A5-4953-94EC-564F4EBDDCAA}" srcOrd="2" destOrd="0" presId="urn:microsoft.com/office/officeart/2011/layout/TabList"/>
    <dgm:cxn modelId="{6EDB6010-2A78-4997-AA11-7DF2AD10CD13}" type="presParOf" srcId="{02A2E9C0-205F-4A01-8B40-F5FD42854CE8}" destId="{34711AB6-9984-4BBD-889B-2D786CCC9DD7}" srcOrd="5" destOrd="0" presId="urn:microsoft.com/office/officeart/2011/layout/TabList"/>
    <dgm:cxn modelId="{1709A24E-F07C-4855-AC22-99D23CF89A04}" type="presParOf" srcId="{02A2E9C0-205F-4A01-8B40-F5FD42854CE8}" destId="{7236C2A0-E50F-4AE8-81E6-E67D72CAE2B2}" srcOrd="6" destOrd="0" presId="urn:microsoft.com/office/officeart/2011/layout/TabList"/>
    <dgm:cxn modelId="{B44F7B17-2E17-4FD9-8C6B-340F6E91FE01}" type="presParOf" srcId="{7236C2A0-E50F-4AE8-81E6-E67D72CAE2B2}" destId="{758E55D4-EC46-443E-BF43-0C4831017B38}" srcOrd="0" destOrd="0" presId="urn:microsoft.com/office/officeart/2011/layout/TabList"/>
    <dgm:cxn modelId="{2C09D22E-16FB-4C79-9765-6CD976C3ABE7}" type="presParOf" srcId="{7236C2A0-E50F-4AE8-81E6-E67D72CAE2B2}" destId="{2DD4ECB2-A4D3-4C42-860F-E38E9CE81661}" srcOrd="1" destOrd="0" presId="urn:microsoft.com/office/officeart/2011/layout/TabList"/>
    <dgm:cxn modelId="{EE39DCC6-7BA2-4066-8995-318EC4F40428}" type="presParOf" srcId="{7236C2A0-E50F-4AE8-81E6-E67D72CAE2B2}" destId="{95D80859-CD43-4785-BD48-2F627B446329}" srcOrd="2" destOrd="0" presId="urn:microsoft.com/office/officeart/2011/layout/TabList"/>
    <dgm:cxn modelId="{AD3BC9F0-EC27-428C-BC8B-22D4EEEDD7BA}" type="presParOf" srcId="{02A2E9C0-205F-4A01-8B40-F5FD42854CE8}" destId="{A33A1232-20B5-498C-913B-1800B66C7D9F}" srcOrd="7" destOrd="0" presId="urn:microsoft.com/office/officeart/2011/layout/TabList"/>
    <dgm:cxn modelId="{A53CF8EF-B89E-44A8-B657-D4BF16D95C50}" type="presParOf" srcId="{02A2E9C0-205F-4A01-8B40-F5FD42854CE8}" destId="{F83DCE31-B3AC-4004-AFC9-2B2F187DA636}" srcOrd="8" destOrd="0" presId="urn:microsoft.com/office/officeart/2011/layout/TabList"/>
    <dgm:cxn modelId="{6322B8BB-8B49-43C3-9F8E-BA2A3987AE29}" type="presParOf" srcId="{F83DCE31-B3AC-4004-AFC9-2B2F187DA636}" destId="{7A92FD5B-B743-4640-AF12-26DA2A4D41FA}" srcOrd="0" destOrd="0" presId="urn:microsoft.com/office/officeart/2011/layout/TabList"/>
    <dgm:cxn modelId="{4DE9EC9C-1700-47A6-B02F-756BCE365A1D}" type="presParOf" srcId="{F83DCE31-B3AC-4004-AFC9-2B2F187DA636}" destId="{A0A453E1-921F-42D9-8767-C58A133DAED4}" srcOrd="1" destOrd="0" presId="urn:microsoft.com/office/officeart/2011/layout/TabList"/>
    <dgm:cxn modelId="{FD306B7F-6E88-4924-AF41-47844F561561}" type="presParOf" srcId="{F83DCE31-B3AC-4004-AFC9-2B2F187DA636}" destId="{54967E39-28A1-4D0C-A9B2-8BAD7D8A80BC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B725B4-A70C-40AB-91CE-5DD0D26E2F19}" type="doc">
      <dgm:prSet loTypeId="urn:microsoft.com/office/officeart/2005/8/layout/vList3" loCatId="list" qsTypeId="urn:microsoft.com/office/officeart/2005/8/quickstyle/simple2" qsCatId="simple" csTypeId="urn:microsoft.com/office/officeart/2005/8/colors/accent5_1" csCatId="accent5" phldr="1"/>
      <dgm:spPr/>
    </dgm:pt>
    <dgm:pt modelId="{668B2B74-EF85-4445-A2D2-D9FDF4B1DD8F}">
      <dgm:prSet phldrT="[Text]" custT="1"/>
      <dgm:spPr/>
      <dgm:t>
        <a:bodyPr/>
        <a:lstStyle/>
        <a:p>
          <a:r>
            <a:rPr lang="en-US" sz="2400" dirty="0"/>
            <a:t>hatfield@hcp.med.harvard.edu</a:t>
          </a:r>
        </a:p>
      </dgm:t>
    </dgm:pt>
    <dgm:pt modelId="{68D48498-AFE4-4DFB-BF09-1703A3DAA207}" type="parTrans" cxnId="{630E0295-B222-4A83-BB4E-FEE8AC1C0144}">
      <dgm:prSet/>
      <dgm:spPr/>
      <dgm:t>
        <a:bodyPr/>
        <a:lstStyle/>
        <a:p>
          <a:endParaRPr lang="en-US"/>
        </a:p>
      </dgm:t>
    </dgm:pt>
    <dgm:pt modelId="{0B6ACD44-3FF1-4079-9D64-EC7352DD7EE4}" type="sibTrans" cxnId="{630E0295-B222-4A83-BB4E-FEE8AC1C0144}">
      <dgm:prSet/>
      <dgm:spPr/>
      <dgm:t>
        <a:bodyPr/>
        <a:lstStyle/>
        <a:p>
          <a:endParaRPr lang="en-US"/>
        </a:p>
      </dgm:t>
    </dgm:pt>
    <dgm:pt modelId="{8BAE6E2F-EF36-4915-B18F-ECE90C6D9B0A}">
      <dgm:prSet phldrT="[Text]" custT="1"/>
      <dgm:spPr/>
      <dgm:t>
        <a:bodyPr/>
        <a:lstStyle/>
        <a:p>
          <a:r>
            <a:rPr lang="en-US" sz="2800" dirty="0"/>
            <a:t>@</a:t>
          </a:r>
          <a:r>
            <a:rPr lang="en-US" sz="2800" dirty="0" err="1"/>
            <a:t>laura_tastic</a:t>
          </a:r>
          <a:endParaRPr lang="en-US" sz="2800" dirty="0"/>
        </a:p>
        <a:p>
          <a:r>
            <a:rPr lang="en-US" sz="2800" dirty="0"/>
            <a:t>@</a:t>
          </a:r>
          <a:r>
            <a:rPr lang="en-US" sz="2800" dirty="0" err="1"/>
            <a:t>HPDSLab</a:t>
          </a:r>
          <a:endParaRPr lang="en-US" sz="2800" dirty="0"/>
        </a:p>
      </dgm:t>
    </dgm:pt>
    <dgm:pt modelId="{97E98435-8ED3-4515-A603-64C86A872F33}" type="parTrans" cxnId="{0904D7FF-649A-46FF-8896-342CD4651CF3}">
      <dgm:prSet/>
      <dgm:spPr/>
      <dgm:t>
        <a:bodyPr/>
        <a:lstStyle/>
        <a:p>
          <a:endParaRPr lang="en-US"/>
        </a:p>
      </dgm:t>
    </dgm:pt>
    <dgm:pt modelId="{B8DFC667-9C4A-4179-9DDB-43AAB2154C53}" type="sibTrans" cxnId="{0904D7FF-649A-46FF-8896-342CD4651CF3}">
      <dgm:prSet/>
      <dgm:spPr/>
      <dgm:t>
        <a:bodyPr/>
        <a:lstStyle/>
        <a:p>
          <a:endParaRPr lang="en-US"/>
        </a:p>
      </dgm:t>
    </dgm:pt>
    <dgm:pt modelId="{99215828-E39E-46E7-8968-816F321ECC34}">
      <dgm:prSet phldrT="[Text]" custT="1"/>
      <dgm:spPr/>
      <dgm:t>
        <a:bodyPr/>
        <a:lstStyle/>
        <a:p>
          <a:r>
            <a:rPr lang="en-US" sz="2800" dirty="0"/>
            <a:t>healthpolicydatascience.org</a:t>
          </a:r>
        </a:p>
      </dgm:t>
    </dgm:pt>
    <dgm:pt modelId="{93E4E159-DBDF-4C75-9B25-983A3943BD9A}" type="parTrans" cxnId="{2B3AD5E0-3FF3-402F-9CAE-E978023AE8A9}">
      <dgm:prSet/>
      <dgm:spPr/>
      <dgm:t>
        <a:bodyPr/>
        <a:lstStyle/>
        <a:p>
          <a:endParaRPr lang="en-US"/>
        </a:p>
      </dgm:t>
    </dgm:pt>
    <dgm:pt modelId="{5FCAE2E4-7066-4281-ABF3-78CC1880D6F1}" type="sibTrans" cxnId="{2B3AD5E0-3FF3-402F-9CAE-E978023AE8A9}">
      <dgm:prSet/>
      <dgm:spPr/>
      <dgm:t>
        <a:bodyPr/>
        <a:lstStyle/>
        <a:p>
          <a:endParaRPr lang="en-US"/>
        </a:p>
      </dgm:t>
    </dgm:pt>
    <dgm:pt modelId="{00F5970B-AEE1-4F13-AC88-DD6C2D0F0241}" type="pres">
      <dgm:prSet presAssocID="{32B725B4-A70C-40AB-91CE-5DD0D26E2F19}" presName="linearFlow" presStyleCnt="0">
        <dgm:presLayoutVars>
          <dgm:dir/>
          <dgm:resizeHandles val="exact"/>
        </dgm:presLayoutVars>
      </dgm:prSet>
      <dgm:spPr/>
    </dgm:pt>
    <dgm:pt modelId="{7530BB2A-4B52-448C-BFE2-6E20EC63BFF1}" type="pres">
      <dgm:prSet presAssocID="{668B2B74-EF85-4445-A2D2-D9FDF4B1DD8F}" presName="composite" presStyleCnt="0"/>
      <dgm:spPr/>
    </dgm:pt>
    <dgm:pt modelId="{C55538D0-4564-480E-81CE-22F28E9EB4D4}" type="pres">
      <dgm:prSet presAssocID="{668B2B74-EF85-4445-A2D2-D9FDF4B1DD8F}" presName="imgShp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8FF0B0FB-14D9-485F-92A7-8BA2C58284E2}" type="pres">
      <dgm:prSet presAssocID="{668B2B74-EF85-4445-A2D2-D9FDF4B1DD8F}" presName="txShp" presStyleLbl="node1" presStyleIdx="0" presStyleCnt="3">
        <dgm:presLayoutVars>
          <dgm:bulletEnabled val="1"/>
        </dgm:presLayoutVars>
      </dgm:prSet>
      <dgm:spPr/>
    </dgm:pt>
    <dgm:pt modelId="{EE216B0D-9346-4434-A3BC-CDEA81D69B8E}" type="pres">
      <dgm:prSet presAssocID="{0B6ACD44-3FF1-4079-9D64-EC7352DD7EE4}" presName="spacing" presStyleCnt="0"/>
      <dgm:spPr/>
    </dgm:pt>
    <dgm:pt modelId="{8D92571B-7791-4FD2-980E-1968ABC3D5BC}" type="pres">
      <dgm:prSet presAssocID="{8BAE6E2F-EF36-4915-B18F-ECE90C6D9B0A}" presName="composite" presStyleCnt="0"/>
      <dgm:spPr/>
    </dgm:pt>
    <dgm:pt modelId="{9D929E76-3110-42AD-BF2C-E39E67026210}" type="pres">
      <dgm:prSet presAssocID="{8BAE6E2F-EF36-4915-B18F-ECE90C6D9B0A}" presName="imgShp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2995" t="21711" r="16056" b="19173"/>
          </a:stretch>
        </a:blipFill>
      </dgm:spPr>
    </dgm:pt>
    <dgm:pt modelId="{79F4AFFC-6F0E-434C-ADC9-C3820397A58D}" type="pres">
      <dgm:prSet presAssocID="{8BAE6E2F-EF36-4915-B18F-ECE90C6D9B0A}" presName="txShp" presStyleLbl="node1" presStyleIdx="1" presStyleCnt="3">
        <dgm:presLayoutVars>
          <dgm:bulletEnabled val="1"/>
        </dgm:presLayoutVars>
      </dgm:prSet>
      <dgm:spPr/>
    </dgm:pt>
    <dgm:pt modelId="{2AE13379-50A6-43FE-AF40-65E10C5A74C8}" type="pres">
      <dgm:prSet presAssocID="{B8DFC667-9C4A-4179-9DDB-43AAB2154C53}" presName="spacing" presStyleCnt="0"/>
      <dgm:spPr/>
    </dgm:pt>
    <dgm:pt modelId="{4DF828A2-6C25-4770-B813-D4762456ADD9}" type="pres">
      <dgm:prSet presAssocID="{99215828-E39E-46E7-8968-816F321ECC34}" presName="composite" presStyleCnt="0"/>
      <dgm:spPr/>
    </dgm:pt>
    <dgm:pt modelId="{DCBBE2B9-1557-4111-8FF9-165DEBC949DE}" type="pres">
      <dgm:prSet presAssocID="{99215828-E39E-46E7-8968-816F321ECC34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397ECF3E-7C0C-4C29-9619-3CE969D4091C}" type="pres">
      <dgm:prSet presAssocID="{99215828-E39E-46E7-8968-816F321ECC34}" presName="txShp" presStyleLbl="node1" presStyleIdx="2" presStyleCnt="3">
        <dgm:presLayoutVars>
          <dgm:bulletEnabled val="1"/>
        </dgm:presLayoutVars>
      </dgm:prSet>
      <dgm:spPr/>
    </dgm:pt>
  </dgm:ptLst>
  <dgm:cxnLst>
    <dgm:cxn modelId="{039D8005-ACF4-4925-8B42-E460CDD4D651}" type="presOf" srcId="{8BAE6E2F-EF36-4915-B18F-ECE90C6D9B0A}" destId="{79F4AFFC-6F0E-434C-ADC9-C3820397A58D}" srcOrd="0" destOrd="0" presId="urn:microsoft.com/office/officeart/2005/8/layout/vList3"/>
    <dgm:cxn modelId="{57BB4D29-F236-4CAF-B037-C5F7222C0C35}" type="presOf" srcId="{32B725B4-A70C-40AB-91CE-5DD0D26E2F19}" destId="{00F5970B-AEE1-4F13-AC88-DD6C2D0F0241}" srcOrd="0" destOrd="0" presId="urn:microsoft.com/office/officeart/2005/8/layout/vList3"/>
    <dgm:cxn modelId="{28D42843-4DC1-4573-AF0C-D545645BA886}" type="presOf" srcId="{99215828-E39E-46E7-8968-816F321ECC34}" destId="{397ECF3E-7C0C-4C29-9619-3CE969D4091C}" srcOrd="0" destOrd="0" presId="urn:microsoft.com/office/officeart/2005/8/layout/vList3"/>
    <dgm:cxn modelId="{630E0295-B222-4A83-BB4E-FEE8AC1C0144}" srcId="{32B725B4-A70C-40AB-91CE-5DD0D26E2F19}" destId="{668B2B74-EF85-4445-A2D2-D9FDF4B1DD8F}" srcOrd="0" destOrd="0" parTransId="{68D48498-AFE4-4DFB-BF09-1703A3DAA207}" sibTransId="{0B6ACD44-3FF1-4079-9D64-EC7352DD7EE4}"/>
    <dgm:cxn modelId="{2B3AD5E0-3FF3-402F-9CAE-E978023AE8A9}" srcId="{32B725B4-A70C-40AB-91CE-5DD0D26E2F19}" destId="{99215828-E39E-46E7-8968-816F321ECC34}" srcOrd="2" destOrd="0" parTransId="{93E4E159-DBDF-4C75-9B25-983A3943BD9A}" sibTransId="{5FCAE2E4-7066-4281-ABF3-78CC1880D6F1}"/>
    <dgm:cxn modelId="{525878EF-3980-4CED-81F0-F67049CFC3E7}" type="presOf" srcId="{668B2B74-EF85-4445-A2D2-D9FDF4B1DD8F}" destId="{8FF0B0FB-14D9-485F-92A7-8BA2C58284E2}" srcOrd="0" destOrd="0" presId="urn:microsoft.com/office/officeart/2005/8/layout/vList3"/>
    <dgm:cxn modelId="{0904D7FF-649A-46FF-8896-342CD4651CF3}" srcId="{32B725B4-A70C-40AB-91CE-5DD0D26E2F19}" destId="{8BAE6E2F-EF36-4915-B18F-ECE90C6D9B0A}" srcOrd="1" destOrd="0" parTransId="{97E98435-8ED3-4515-A603-64C86A872F33}" sibTransId="{B8DFC667-9C4A-4179-9DDB-43AAB2154C53}"/>
    <dgm:cxn modelId="{1F61A0B1-2277-4D1F-8F32-9411B3D33546}" type="presParOf" srcId="{00F5970B-AEE1-4F13-AC88-DD6C2D0F0241}" destId="{7530BB2A-4B52-448C-BFE2-6E20EC63BFF1}" srcOrd="0" destOrd="0" presId="urn:microsoft.com/office/officeart/2005/8/layout/vList3"/>
    <dgm:cxn modelId="{4B17CA68-CEE3-4F13-8CB3-16CD4C664FC9}" type="presParOf" srcId="{7530BB2A-4B52-448C-BFE2-6E20EC63BFF1}" destId="{C55538D0-4564-480E-81CE-22F28E9EB4D4}" srcOrd="0" destOrd="0" presId="urn:microsoft.com/office/officeart/2005/8/layout/vList3"/>
    <dgm:cxn modelId="{AD43DC8F-1D5C-4ED7-8B00-B887DE401FCD}" type="presParOf" srcId="{7530BB2A-4B52-448C-BFE2-6E20EC63BFF1}" destId="{8FF0B0FB-14D9-485F-92A7-8BA2C58284E2}" srcOrd="1" destOrd="0" presId="urn:microsoft.com/office/officeart/2005/8/layout/vList3"/>
    <dgm:cxn modelId="{FA711B22-A7DC-4B05-BAAD-623CE7AB47A9}" type="presParOf" srcId="{00F5970B-AEE1-4F13-AC88-DD6C2D0F0241}" destId="{EE216B0D-9346-4434-A3BC-CDEA81D69B8E}" srcOrd="1" destOrd="0" presId="urn:microsoft.com/office/officeart/2005/8/layout/vList3"/>
    <dgm:cxn modelId="{02285F40-A1CE-4C2D-B81D-91DA566966FA}" type="presParOf" srcId="{00F5970B-AEE1-4F13-AC88-DD6C2D0F0241}" destId="{8D92571B-7791-4FD2-980E-1968ABC3D5BC}" srcOrd="2" destOrd="0" presId="urn:microsoft.com/office/officeart/2005/8/layout/vList3"/>
    <dgm:cxn modelId="{89CE3C4C-F218-458C-B51B-AF06E4E8647E}" type="presParOf" srcId="{8D92571B-7791-4FD2-980E-1968ABC3D5BC}" destId="{9D929E76-3110-42AD-BF2C-E39E67026210}" srcOrd="0" destOrd="0" presId="urn:microsoft.com/office/officeart/2005/8/layout/vList3"/>
    <dgm:cxn modelId="{ED72CE6A-CCBB-477E-BADF-AF6898F3B1E9}" type="presParOf" srcId="{8D92571B-7791-4FD2-980E-1968ABC3D5BC}" destId="{79F4AFFC-6F0E-434C-ADC9-C3820397A58D}" srcOrd="1" destOrd="0" presId="urn:microsoft.com/office/officeart/2005/8/layout/vList3"/>
    <dgm:cxn modelId="{E2197AF7-5D1D-4A0B-87BD-F724A1EBDF58}" type="presParOf" srcId="{00F5970B-AEE1-4F13-AC88-DD6C2D0F0241}" destId="{2AE13379-50A6-43FE-AF40-65E10C5A74C8}" srcOrd="3" destOrd="0" presId="urn:microsoft.com/office/officeart/2005/8/layout/vList3"/>
    <dgm:cxn modelId="{AD6EE4E1-CFA1-49ED-B74D-F7799E6E5C8D}" type="presParOf" srcId="{00F5970B-AEE1-4F13-AC88-DD6C2D0F0241}" destId="{4DF828A2-6C25-4770-B813-D4762456ADD9}" srcOrd="4" destOrd="0" presId="urn:microsoft.com/office/officeart/2005/8/layout/vList3"/>
    <dgm:cxn modelId="{B043A87C-F513-4FB6-8921-6C39C0ECE34D}" type="presParOf" srcId="{4DF828A2-6C25-4770-B813-D4762456ADD9}" destId="{DCBBE2B9-1557-4111-8FF9-165DEBC949DE}" srcOrd="0" destOrd="0" presId="urn:microsoft.com/office/officeart/2005/8/layout/vList3"/>
    <dgm:cxn modelId="{351C59A5-6ABF-4F6E-925F-1446B15CC8CF}" type="presParOf" srcId="{4DF828A2-6C25-4770-B813-D4762456ADD9}" destId="{397ECF3E-7C0C-4C29-9619-3CE969D409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713B7-9C1C-43DC-A6F0-9C949A5AFD25}">
      <dsp:nvSpPr>
        <dsp:cNvPr id="0" name=""/>
        <dsp:cNvSpPr/>
      </dsp:nvSpPr>
      <dsp:spPr>
        <a:xfrm>
          <a:off x="3269563" y="2219384"/>
          <a:ext cx="1690473" cy="16904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Need for New Methods</a:t>
          </a:r>
        </a:p>
      </dsp:txBody>
      <dsp:txXfrm>
        <a:off x="3517127" y="2466948"/>
        <a:ext cx="1195345" cy="1195345"/>
      </dsp:txXfrm>
    </dsp:sp>
    <dsp:sp modelId="{6A98BA53-340A-44E0-A8E6-89116431AF07}">
      <dsp:nvSpPr>
        <dsp:cNvPr id="0" name=""/>
        <dsp:cNvSpPr/>
      </dsp:nvSpPr>
      <dsp:spPr>
        <a:xfrm rot="16200000">
          <a:off x="3859994" y="1946091"/>
          <a:ext cx="509610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610" y="184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02059" y="1951838"/>
        <a:ext cx="25480" cy="25480"/>
      </dsp:txXfrm>
    </dsp:sp>
    <dsp:sp modelId="{CA22A479-A697-4C20-BE7C-F387E885990B}">
      <dsp:nvSpPr>
        <dsp:cNvPr id="0" name=""/>
        <dsp:cNvSpPr/>
      </dsp:nvSpPr>
      <dsp:spPr>
        <a:xfrm>
          <a:off x="3269563" y="19300"/>
          <a:ext cx="1690473" cy="16904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21</a:t>
          </a:r>
          <a:r>
            <a:rPr lang="en-US" sz="1400" kern="1200" baseline="30000" dirty="0"/>
            <a:t>st</a:t>
          </a:r>
          <a:r>
            <a:rPr lang="en-US" sz="1400" kern="1200" dirty="0"/>
            <a:t> Century Cures Act 2016</a:t>
          </a:r>
        </a:p>
      </dsp:txBody>
      <dsp:txXfrm>
        <a:off x="3517127" y="266864"/>
        <a:ext cx="1195345" cy="1195345"/>
      </dsp:txXfrm>
    </dsp:sp>
    <dsp:sp modelId="{1FB9E346-78C4-4C06-BEA7-BC89A7FFE908}">
      <dsp:nvSpPr>
        <dsp:cNvPr id="0" name=""/>
        <dsp:cNvSpPr/>
      </dsp:nvSpPr>
      <dsp:spPr>
        <a:xfrm rot="1800000">
          <a:off x="4812659" y="3596154"/>
          <a:ext cx="509610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610" y="184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54724" y="3601901"/>
        <a:ext cx="25480" cy="25480"/>
      </dsp:txXfrm>
    </dsp:sp>
    <dsp:sp modelId="{BAC24072-0CF2-466B-9A7F-C36E062F3B80}">
      <dsp:nvSpPr>
        <dsp:cNvPr id="0" name=""/>
        <dsp:cNvSpPr/>
      </dsp:nvSpPr>
      <dsp:spPr>
        <a:xfrm>
          <a:off x="5174892" y="3319426"/>
          <a:ext cx="1690473" cy="1690473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FDA Reauthorization Act of 2017</a:t>
          </a:r>
        </a:p>
      </dsp:txBody>
      <dsp:txXfrm>
        <a:off x="5422456" y="3566990"/>
        <a:ext cx="1195345" cy="1195345"/>
      </dsp:txXfrm>
    </dsp:sp>
    <dsp:sp modelId="{8A4BC1C2-2CF9-4204-AD24-0433A16E6915}">
      <dsp:nvSpPr>
        <dsp:cNvPr id="0" name=""/>
        <dsp:cNvSpPr/>
      </dsp:nvSpPr>
      <dsp:spPr>
        <a:xfrm rot="9000000">
          <a:off x="2907330" y="3596154"/>
          <a:ext cx="509610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610" y="184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149395" y="3601901"/>
        <a:ext cx="25480" cy="25480"/>
      </dsp:txXfrm>
    </dsp:sp>
    <dsp:sp modelId="{E2E8AEE1-6180-42FC-B880-B0B9995A6591}">
      <dsp:nvSpPr>
        <dsp:cNvPr id="0" name=""/>
        <dsp:cNvSpPr/>
      </dsp:nvSpPr>
      <dsp:spPr>
        <a:xfrm>
          <a:off x="1364234" y="3319426"/>
          <a:ext cx="1690473" cy="1690473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FDA Modernization Act of 1997</a:t>
          </a:r>
        </a:p>
      </dsp:txBody>
      <dsp:txXfrm>
        <a:off x="1611798" y="3566990"/>
        <a:ext cx="1195345" cy="1195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B6DE7-7CB6-4218-8B20-E05116B8B7FF}">
      <dsp:nvSpPr>
        <dsp:cNvPr id="0" name=""/>
        <dsp:cNvSpPr/>
      </dsp:nvSpPr>
      <dsp:spPr>
        <a:xfrm>
          <a:off x="1853" y="0"/>
          <a:ext cx="840962" cy="8409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1F6214-4CDC-4936-BDC4-F4A9721618E8}">
      <dsp:nvSpPr>
        <dsp:cNvPr id="0" name=""/>
        <dsp:cNvSpPr/>
      </dsp:nvSpPr>
      <dsp:spPr>
        <a:xfrm>
          <a:off x="85950" y="84096"/>
          <a:ext cx="672769" cy="672769"/>
        </a:xfrm>
        <a:prstGeom prst="chord">
          <a:avLst>
            <a:gd name="adj1" fmla="val 0"/>
            <a:gd name="adj2" fmla="val 10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0774A-4C6B-4ECE-BEB1-B774E5B99095}">
      <dsp:nvSpPr>
        <dsp:cNvPr id="0" name=""/>
        <dsp:cNvSpPr/>
      </dsp:nvSpPr>
      <dsp:spPr>
        <a:xfrm>
          <a:off x="308457" y="914397"/>
          <a:ext cx="3906964" cy="3392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Directly observes contemporary randomized controls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Compare treated and control outcomes for safety and efficacy</a:t>
          </a:r>
        </a:p>
      </dsp:txBody>
      <dsp:txXfrm>
        <a:off x="308457" y="914397"/>
        <a:ext cx="3906964" cy="3392178"/>
      </dsp:txXfrm>
    </dsp:sp>
    <dsp:sp modelId="{7EE4ACA3-2E00-4749-AC8A-6CD42D019FA6}">
      <dsp:nvSpPr>
        <dsp:cNvPr id="0" name=""/>
        <dsp:cNvSpPr/>
      </dsp:nvSpPr>
      <dsp:spPr>
        <a:xfrm>
          <a:off x="1018016" y="0"/>
          <a:ext cx="2487846" cy="84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Two-Arm Trial</a:t>
          </a:r>
        </a:p>
      </dsp:txBody>
      <dsp:txXfrm>
        <a:off x="1018016" y="0"/>
        <a:ext cx="2487846" cy="840962"/>
      </dsp:txXfrm>
    </dsp:sp>
    <dsp:sp modelId="{59145B28-AFCB-4626-8BB1-7DB768D6B226}">
      <dsp:nvSpPr>
        <dsp:cNvPr id="0" name=""/>
        <dsp:cNvSpPr/>
      </dsp:nvSpPr>
      <dsp:spPr>
        <a:xfrm>
          <a:off x="4390622" y="0"/>
          <a:ext cx="840962" cy="8409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3A995-4C53-46DC-B27F-A9DBBECCE043}">
      <dsp:nvSpPr>
        <dsp:cNvPr id="0" name=""/>
        <dsp:cNvSpPr/>
      </dsp:nvSpPr>
      <dsp:spPr>
        <a:xfrm>
          <a:off x="4474718" y="84096"/>
          <a:ext cx="672769" cy="672769"/>
        </a:xfrm>
        <a:prstGeom prst="chord">
          <a:avLst>
            <a:gd name="adj1" fmla="val 162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F41DE-9721-4F72-A1A1-9E81E8FDA3AE}">
      <dsp:nvSpPr>
        <dsp:cNvPr id="0" name=""/>
        <dsp:cNvSpPr/>
      </dsp:nvSpPr>
      <dsp:spPr>
        <a:xfrm>
          <a:off x="4616470" y="914397"/>
          <a:ext cx="4068475" cy="3392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Indirectly uses historical control data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Compare trial patient outcomes to objective performance criteria (OPC) or performance goal (PG)</a:t>
          </a:r>
        </a:p>
      </dsp:txBody>
      <dsp:txXfrm>
        <a:off x="4616470" y="914397"/>
        <a:ext cx="4068475" cy="3392178"/>
      </dsp:txXfrm>
    </dsp:sp>
    <dsp:sp modelId="{9DF59CB9-6FED-40EF-9488-975D007C8BD5}">
      <dsp:nvSpPr>
        <dsp:cNvPr id="0" name=""/>
        <dsp:cNvSpPr/>
      </dsp:nvSpPr>
      <dsp:spPr>
        <a:xfrm>
          <a:off x="5406785" y="0"/>
          <a:ext cx="2487846" cy="84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One-Arm Trial</a:t>
          </a:r>
        </a:p>
      </dsp:txBody>
      <dsp:txXfrm>
        <a:off x="5406785" y="0"/>
        <a:ext cx="2487846" cy="840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041C6-0B02-47B2-B8B3-FF5C6BB0359F}">
      <dsp:nvSpPr>
        <dsp:cNvPr id="0" name=""/>
        <dsp:cNvSpPr/>
      </dsp:nvSpPr>
      <dsp:spPr>
        <a:xfrm>
          <a:off x="4018" y="951477"/>
          <a:ext cx="2055390" cy="1175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Objective Performance Criteria</a:t>
          </a:r>
        </a:p>
      </dsp:txBody>
      <dsp:txXfrm>
        <a:off x="4018" y="951477"/>
        <a:ext cx="2055390" cy="1175625"/>
      </dsp:txXfrm>
    </dsp:sp>
    <dsp:sp modelId="{F5EAB781-A2A5-450A-9B5F-28B3B88400B4}">
      <dsp:nvSpPr>
        <dsp:cNvPr id="0" name=""/>
        <dsp:cNvSpPr/>
      </dsp:nvSpPr>
      <dsp:spPr>
        <a:xfrm>
          <a:off x="2059409" y="859631"/>
          <a:ext cx="411078" cy="135931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FAFD6C-7448-4EB1-ADD0-81D0D833F2A0}">
      <dsp:nvSpPr>
        <dsp:cNvPr id="0" name=""/>
        <dsp:cNvSpPr/>
      </dsp:nvSpPr>
      <dsp:spPr>
        <a:xfrm>
          <a:off x="2634918" y="859631"/>
          <a:ext cx="5590663" cy="13593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relatively mature technology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high-quality historical clinical evidence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public standard</a:t>
          </a:r>
        </a:p>
      </dsp:txBody>
      <dsp:txXfrm>
        <a:off x="2634918" y="859631"/>
        <a:ext cx="5590663" cy="1359316"/>
      </dsp:txXfrm>
    </dsp:sp>
    <dsp:sp modelId="{3C6AED86-4D56-4FC7-BF42-860C47A8BD2E}">
      <dsp:nvSpPr>
        <dsp:cNvPr id="0" name=""/>
        <dsp:cNvSpPr/>
      </dsp:nvSpPr>
      <dsp:spPr>
        <a:xfrm>
          <a:off x="4018" y="2569983"/>
          <a:ext cx="2055390" cy="835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Performance Goal</a:t>
          </a:r>
        </a:p>
      </dsp:txBody>
      <dsp:txXfrm>
        <a:off x="4018" y="2569983"/>
        <a:ext cx="2055390" cy="835312"/>
      </dsp:txXfrm>
    </dsp:sp>
    <dsp:sp modelId="{82E18963-38FA-4A0E-8943-E4DA19DC68AB}">
      <dsp:nvSpPr>
        <dsp:cNvPr id="0" name=""/>
        <dsp:cNvSpPr/>
      </dsp:nvSpPr>
      <dsp:spPr>
        <a:xfrm>
          <a:off x="2059409" y="2308948"/>
          <a:ext cx="411078" cy="1357382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4DD92-A6B4-4250-9FB8-BC6B91B2804F}">
      <dsp:nvSpPr>
        <dsp:cNvPr id="0" name=""/>
        <dsp:cNvSpPr/>
      </dsp:nvSpPr>
      <dsp:spPr>
        <a:xfrm>
          <a:off x="2634918" y="2308948"/>
          <a:ext cx="5590663" cy="13573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less mature device area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more heterogeneous evidence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sponsor and FDA consult</a:t>
          </a:r>
        </a:p>
      </dsp:txBody>
      <dsp:txXfrm>
        <a:off x="2634918" y="2308948"/>
        <a:ext cx="5590663" cy="13573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A2F34-1816-4980-9D1B-19E056DD8AE5}">
      <dsp:nvSpPr>
        <dsp:cNvPr id="0" name=""/>
        <dsp:cNvSpPr/>
      </dsp:nvSpPr>
      <dsp:spPr>
        <a:xfrm rot="5400000">
          <a:off x="-274465" y="274500"/>
          <a:ext cx="1829767" cy="128083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Past OPC approvals</a:t>
          </a:r>
        </a:p>
      </dsp:txBody>
      <dsp:txXfrm rot="-5400000">
        <a:off x="1" y="640454"/>
        <a:ext cx="1280837" cy="548930"/>
      </dsp:txXfrm>
    </dsp:sp>
    <dsp:sp modelId="{AA3E4E14-69A0-4585-8A3A-D534F1DBF3E1}">
      <dsp:nvSpPr>
        <dsp:cNvPr id="0" name=""/>
        <dsp:cNvSpPr/>
      </dsp:nvSpPr>
      <dsp:spPr>
        <a:xfrm rot="5400000">
          <a:off x="2598444" y="-1317571"/>
          <a:ext cx="1189348" cy="3824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surgical aortic valve replacement (see table)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global endometrial ablation (Minerva)</a:t>
          </a:r>
        </a:p>
      </dsp:txBody>
      <dsp:txXfrm rot="-5400000">
        <a:off x="1280838" y="58094"/>
        <a:ext cx="3766503" cy="1073230"/>
      </dsp:txXfrm>
    </dsp:sp>
    <dsp:sp modelId="{34E8FA3F-FEAC-4137-868E-6A82DDE36391}">
      <dsp:nvSpPr>
        <dsp:cNvPr id="0" name=""/>
        <dsp:cNvSpPr/>
      </dsp:nvSpPr>
      <dsp:spPr>
        <a:xfrm rot="5400000">
          <a:off x="-274465" y="1912281"/>
          <a:ext cx="1829767" cy="1280837"/>
        </a:xfrm>
        <a:prstGeom prst="chevron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Past PG approvals</a:t>
          </a:r>
        </a:p>
      </dsp:txBody>
      <dsp:txXfrm rot="-5400000">
        <a:off x="1" y="2278235"/>
        <a:ext cx="1280837" cy="548930"/>
      </dsp:txXfrm>
    </dsp:sp>
    <dsp:sp modelId="{42C28477-EB01-4D83-9D62-CD5E727E7A92}">
      <dsp:nvSpPr>
        <dsp:cNvPr id="0" name=""/>
        <dsp:cNvSpPr/>
      </dsp:nvSpPr>
      <dsp:spPr>
        <a:xfrm rot="5400000">
          <a:off x="2598444" y="320209"/>
          <a:ext cx="1189348" cy="3824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transcatheter aortic valve replacement (CoreValve)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peripheral vascular devices (</a:t>
          </a:r>
          <a:r>
            <a:rPr lang="en-US" sz="1300" kern="1200" dirty="0" err="1"/>
            <a:t>Supera</a:t>
          </a:r>
          <a:r>
            <a:rPr lang="en-US" sz="1300" kern="1200" dirty="0"/>
            <a:t> Peripheral Stent System)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left ventricular assist devices (Heart Ware VAS, </a:t>
          </a:r>
          <a:r>
            <a:rPr lang="en-US" sz="1300" kern="1200" dirty="0" err="1"/>
            <a:t>Thoratec</a:t>
          </a:r>
          <a:r>
            <a:rPr lang="en-US" sz="1300" kern="1200" dirty="0"/>
            <a:t> HeartMate II LVAS)</a:t>
          </a:r>
        </a:p>
      </dsp:txBody>
      <dsp:txXfrm rot="-5400000">
        <a:off x="1280838" y="1695875"/>
        <a:ext cx="3766503" cy="1073230"/>
      </dsp:txXfrm>
    </dsp:sp>
    <dsp:sp modelId="{E7393809-ACFE-4D3C-BAC9-9830C724979D}">
      <dsp:nvSpPr>
        <dsp:cNvPr id="0" name=""/>
        <dsp:cNvSpPr/>
      </dsp:nvSpPr>
      <dsp:spPr>
        <a:xfrm rot="5400000">
          <a:off x="-274465" y="3550061"/>
          <a:ext cx="1829767" cy="1280837"/>
        </a:xfrm>
        <a:prstGeom prst="chevr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Future OPC/PG</a:t>
          </a:r>
        </a:p>
      </dsp:txBody>
      <dsp:txXfrm rot="-5400000">
        <a:off x="1" y="3916015"/>
        <a:ext cx="1280837" cy="548930"/>
      </dsp:txXfrm>
    </dsp:sp>
    <dsp:sp modelId="{E7436CE9-598D-4F47-B925-450B24E6FF03}">
      <dsp:nvSpPr>
        <dsp:cNvPr id="0" name=""/>
        <dsp:cNvSpPr/>
      </dsp:nvSpPr>
      <dsp:spPr>
        <a:xfrm rot="5400000">
          <a:off x="2598444" y="1957989"/>
          <a:ext cx="1189348" cy="3824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coronary artery stents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critical limb ischemia</a:t>
          </a:r>
        </a:p>
      </dsp:txBody>
      <dsp:txXfrm rot="-5400000">
        <a:off x="1280838" y="3333655"/>
        <a:ext cx="3766503" cy="10732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8C388-F983-4AE5-9B4C-D309D0D2C2C4}">
      <dsp:nvSpPr>
        <dsp:cNvPr id="0" name=""/>
        <dsp:cNvSpPr/>
      </dsp:nvSpPr>
      <dsp:spPr>
        <a:xfrm>
          <a:off x="3380" y="895790"/>
          <a:ext cx="2032768" cy="7962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outcomes</a:t>
          </a:r>
        </a:p>
      </dsp:txBody>
      <dsp:txXfrm>
        <a:off x="3380" y="895790"/>
        <a:ext cx="2032768" cy="796278"/>
      </dsp:txXfrm>
    </dsp:sp>
    <dsp:sp modelId="{E8EE8247-836E-45C8-8FF2-007D5E7FE6ED}">
      <dsp:nvSpPr>
        <dsp:cNvPr id="0" name=""/>
        <dsp:cNvSpPr/>
      </dsp:nvSpPr>
      <dsp:spPr>
        <a:xfrm>
          <a:off x="3380" y="1692068"/>
          <a:ext cx="2032768" cy="254770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safety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efficacy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patient-reported</a:t>
          </a:r>
        </a:p>
      </dsp:txBody>
      <dsp:txXfrm>
        <a:off x="3380" y="1692068"/>
        <a:ext cx="2032768" cy="2547703"/>
      </dsp:txXfrm>
    </dsp:sp>
    <dsp:sp modelId="{A8C2AFBB-C575-47F4-AF52-12533349EC48}">
      <dsp:nvSpPr>
        <dsp:cNvPr id="0" name=""/>
        <dsp:cNvSpPr/>
      </dsp:nvSpPr>
      <dsp:spPr>
        <a:xfrm>
          <a:off x="2320737" y="895790"/>
          <a:ext cx="2032768" cy="7962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comparator devices</a:t>
          </a:r>
        </a:p>
      </dsp:txBody>
      <dsp:txXfrm>
        <a:off x="2320737" y="895790"/>
        <a:ext cx="2032768" cy="796278"/>
      </dsp:txXfrm>
    </dsp:sp>
    <dsp:sp modelId="{3933F6B0-7609-462A-97C8-B12246FA28A3}">
      <dsp:nvSpPr>
        <dsp:cNvPr id="0" name=""/>
        <dsp:cNvSpPr/>
      </dsp:nvSpPr>
      <dsp:spPr>
        <a:xfrm>
          <a:off x="2320737" y="1692068"/>
          <a:ext cx="2032768" cy="254770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previous generations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competitors</a:t>
          </a:r>
        </a:p>
      </dsp:txBody>
      <dsp:txXfrm>
        <a:off x="2320737" y="1692068"/>
        <a:ext cx="2032768" cy="2547703"/>
      </dsp:txXfrm>
    </dsp:sp>
    <dsp:sp modelId="{0FAB4350-D7E6-41D9-B8D4-58777E763151}">
      <dsp:nvSpPr>
        <dsp:cNvPr id="0" name=""/>
        <dsp:cNvSpPr/>
      </dsp:nvSpPr>
      <dsp:spPr>
        <a:xfrm>
          <a:off x="4638093" y="895790"/>
          <a:ext cx="2032768" cy="7962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control populations</a:t>
          </a:r>
        </a:p>
      </dsp:txBody>
      <dsp:txXfrm>
        <a:off x="4638093" y="895790"/>
        <a:ext cx="2032768" cy="796278"/>
      </dsp:txXfrm>
    </dsp:sp>
    <dsp:sp modelId="{1EFE1A88-4FD1-4C0B-8081-840B46384442}">
      <dsp:nvSpPr>
        <dsp:cNvPr id="0" name=""/>
        <dsp:cNvSpPr/>
      </dsp:nvSpPr>
      <dsp:spPr>
        <a:xfrm>
          <a:off x="4638093" y="1692068"/>
          <a:ext cx="2032768" cy="254770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covariate adjustment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trial-specific parameters</a:t>
          </a:r>
        </a:p>
      </dsp:txBody>
      <dsp:txXfrm>
        <a:off x="4638093" y="1692068"/>
        <a:ext cx="2032768" cy="2547703"/>
      </dsp:txXfrm>
    </dsp:sp>
    <dsp:sp modelId="{08A9118E-9128-4120-9278-A313CFB13EBA}">
      <dsp:nvSpPr>
        <dsp:cNvPr id="0" name=""/>
        <dsp:cNvSpPr/>
      </dsp:nvSpPr>
      <dsp:spPr>
        <a:xfrm>
          <a:off x="6955450" y="895790"/>
          <a:ext cx="2032768" cy="7962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sources of uncertainty</a:t>
          </a:r>
        </a:p>
      </dsp:txBody>
      <dsp:txXfrm>
        <a:off x="6955450" y="895790"/>
        <a:ext cx="2032768" cy="796278"/>
      </dsp:txXfrm>
    </dsp:sp>
    <dsp:sp modelId="{6EBDC22B-4050-45D7-946F-001084EB3BB1}">
      <dsp:nvSpPr>
        <dsp:cNvPr id="0" name=""/>
        <dsp:cNvSpPr/>
      </dsp:nvSpPr>
      <dsp:spPr>
        <a:xfrm>
          <a:off x="6955450" y="1692068"/>
          <a:ext cx="2032768" cy="254770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current trial outcomes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previous trial outcomes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within-person correlation</a:t>
          </a:r>
        </a:p>
      </dsp:txBody>
      <dsp:txXfrm>
        <a:off x="6955450" y="1692068"/>
        <a:ext cx="2032768" cy="25477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BB7E6-F855-41C5-A63B-D8AA1C15066D}">
      <dsp:nvSpPr>
        <dsp:cNvPr id="0" name=""/>
        <dsp:cNvSpPr/>
      </dsp:nvSpPr>
      <dsp:spPr>
        <a:xfrm>
          <a:off x="0" y="0"/>
          <a:ext cx="5143500" cy="12290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accounts for statistical uncertainty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across multiple outcomes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adapts to changing evidence</a:t>
          </a:r>
        </a:p>
      </dsp:txBody>
      <dsp:txXfrm>
        <a:off x="1151603" y="0"/>
        <a:ext cx="3991896" cy="1229038"/>
      </dsp:txXfrm>
    </dsp:sp>
    <dsp:sp modelId="{9C850A73-BF73-4BFE-84AB-6900FA53A459}">
      <dsp:nvSpPr>
        <dsp:cNvPr id="0" name=""/>
        <dsp:cNvSpPr/>
      </dsp:nvSpPr>
      <dsp:spPr>
        <a:xfrm>
          <a:off x="122903" y="122903"/>
          <a:ext cx="1028700" cy="983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2DCF39-86A3-47C7-AAF0-1FF003DD0C61}">
      <dsp:nvSpPr>
        <dsp:cNvPr id="0" name=""/>
        <dsp:cNvSpPr/>
      </dsp:nvSpPr>
      <dsp:spPr>
        <a:xfrm>
          <a:off x="0" y="1351941"/>
          <a:ext cx="5143500" cy="12290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reflects prognostic factors of patients</a:t>
          </a:r>
        </a:p>
      </dsp:txBody>
      <dsp:txXfrm>
        <a:off x="1151603" y="1351941"/>
        <a:ext cx="3991896" cy="1229038"/>
      </dsp:txXfrm>
    </dsp:sp>
    <dsp:sp modelId="{45D1D64F-35DD-4911-B58E-0481A7863333}">
      <dsp:nvSpPr>
        <dsp:cNvPr id="0" name=""/>
        <dsp:cNvSpPr/>
      </dsp:nvSpPr>
      <dsp:spPr>
        <a:xfrm>
          <a:off x="122903" y="1474845"/>
          <a:ext cx="1028700" cy="983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2000" b="-2000"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795011-3D53-4DDE-B747-50B0271F5E59}">
      <dsp:nvSpPr>
        <dsp:cNvPr id="0" name=""/>
        <dsp:cNvSpPr/>
      </dsp:nvSpPr>
      <dsp:spPr>
        <a:xfrm>
          <a:off x="0" y="2703883"/>
          <a:ext cx="5143500" cy="12290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is clinically meaningful and patient-centered</a:t>
          </a:r>
        </a:p>
      </dsp:txBody>
      <dsp:txXfrm>
        <a:off x="1151603" y="2703883"/>
        <a:ext cx="3991896" cy="1229038"/>
      </dsp:txXfrm>
    </dsp:sp>
    <dsp:sp modelId="{3F1C268F-8C60-41D1-8F50-AD26C91EDE27}">
      <dsp:nvSpPr>
        <dsp:cNvPr id="0" name=""/>
        <dsp:cNvSpPr/>
      </dsp:nvSpPr>
      <dsp:spPr>
        <a:xfrm>
          <a:off x="122903" y="2826787"/>
          <a:ext cx="1028700" cy="983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2000" b="-2000"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347F7-AD54-483C-A2A3-B5BD70C1795F}">
      <dsp:nvSpPr>
        <dsp:cNvPr id="0" name=""/>
        <dsp:cNvSpPr/>
      </dsp:nvSpPr>
      <dsp:spPr>
        <a:xfrm>
          <a:off x="0" y="4055825"/>
          <a:ext cx="5143500" cy="12290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is acceptable to stakeholders</a:t>
          </a:r>
        </a:p>
      </dsp:txBody>
      <dsp:txXfrm>
        <a:off x="1151603" y="4055825"/>
        <a:ext cx="3991896" cy="1229038"/>
      </dsp:txXfrm>
    </dsp:sp>
    <dsp:sp modelId="{D03689CC-1056-41DF-A899-9CB83FB476E2}">
      <dsp:nvSpPr>
        <dsp:cNvPr id="0" name=""/>
        <dsp:cNvSpPr/>
      </dsp:nvSpPr>
      <dsp:spPr>
        <a:xfrm>
          <a:off x="122903" y="4178729"/>
          <a:ext cx="1028700" cy="9832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2000" b="-2000"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3FAE0-BA04-4737-9EAD-1FB6706AB7C5}">
      <dsp:nvSpPr>
        <dsp:cNvPr id="0" name=""/>
        <dsp:cNvSpPr/>
      </dsp:nvSpPr>
      <dsp:spPr>
        <a:xfrm>
          <a:off x="0" y="0"/>
          <a:ext cx="6583680" cy="9957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All trial data on related devices</a:t>
          </a:r>
        </a:p>
      </dsp:txBody>
      <dsp:txXfrm>
        <a:off x="29163" y="29163"/>
        <a:ext cx="5425092" cy="937385"/>
      </dsp:txXfrm>
    </dsp:sp>
    <dsp:sp modelId="{7701F069-730B-405D-8FB6-C1373ECC88A5}">
      <dsp:nvSpPr>
        <dsp:cNvPr id="0" name=""/>
        <dsp:cNvSpPr/>
      </dsp:nvSpPr>
      <dsp:spPr>
        <a:xfrm>
          <a:off x="551383" y="1176750"/>
          <a:ext cx="6583680" cy="995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Hierarchical Bayesian model for multiple (semi-competing) outcomes</a:t>
          </a:r>
        </a:p>
      </dsp:txBody>
      <dsp:txXfrm>
        <a:off x="580546" y="1205913"/>
        <a:ext cx="5326758" cy="937385"/>
      </dsp:txXfrm>
    </dsp:sp>
    <dsp:sp modelId="{E83A11ED-35FB-4F77-BDB2-D6E0B83AA6E0}">
      <dsp:nvSpPr>
        <dsp:cNvPr id="0" name=""/>
        <dsp:cNvSpPr/>
      </dsp:nvSpPr>
      <dsp:spPr>
        <a:xfrm>
          <a:off x="1094536" y="2353500"/>
          <a:ext cx="6583680" cy="99571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Joint posterior distributions of multiple event rates</a:t>
          </a:r>
        </a:p>
      </dsp:txBody>
      <dsp:txXfrm>
        <a:off x="1123699" y="2382663"/>
        <a:ext cx="5334987" cy="937385"/>
      </dsp:txXfrm>
    </dsp:sp>
    <dsp:sp modelId="{36B8D15F-2EF3-4B72-8E33-9C97789A3AF4}">
      <dsp:nvSpPr>
        <dsp:cNvPr id="0" name=""/>
        <dsp:cNvSpPr/>
      </dsp:nvSpPr>
      <dsp:spPr>
        <a:xfrm>
          <a:off x="1645920" y="3530251"/>
          <a:ext cx="6583680" cy="9957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Compare observed event rate upper bounds to Bayesian credible region</a:t>
          </a:r>
        </a:p>
      </dsp:txBody>
      <dsp:txXfrm>
        <a:off x="1675083" y="3559414"/>
        <a:ext cx="5326758" cy="937385"/>
      </dsp:txXfrm>
    </dsp:sp>
    <dsp:sp modelId="{465844D2-D93E-46B9-A915-9130385FD5FD}">
      <dsp:nvSpPr>
        <dsp:cNvPr id="0" name=""/>
        <dsp:cNvSpPr/>
      </dsp:nvSpPr>
      <dsp:spPr>
        <a:xfrm>
          <a:off x="593646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082090" y="762624"/>
        <a:ext cx="355966" cy="487027"/>
      </dsp:txXfrm>
    </dsp:sp>
    <dsp:sp modelId="{5A19D6B8-12CB-49AC-BF0B-A9CCDFBDBD1A}">
      <dsp:nvSpPr>
        <dsp:cNvPr id="0" name=""/>
        <dsp:cNvSpPr/>
      </dsp:nvSpPr>
      <dsp:spPr>
        <a:xfrm>
          <a:off x="6487850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633473" y="1939375"/>
        <a:ext cx="355966" cy="487027"/>
      </dsp:txXfrm>
    </dsp:sp>
    <dsp:sp modelId="{F9F2B9D2-8387-4149-AB6C-A31CC8374669}">
      <dsp:nvSpPr>
        <dsp:cNvPr id="0" name=""/>
        <dsp:cNvSpPr/>
      </dsp:nvSpPr>
      <dsp:spPr>
        <a:xfrm>
          <a:off x="7031004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176627" y="3116125"/>
        <a:ext cx="355966" cy="48702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350-15B8-453C-8FEA-AC6D26B9E5C9}">
      <dsp:nvSpPr>
        <dsp:cNvPr id="0" name=""/>
        <dsp:cNvSpPr/>
      </dsp:nvSpPr>
      <dsp:spPr>
        <a:xfrm>
          <a:off x="0" y="4522790"/>
          <a:ext cx="8229600" cy="0"/>
        </a:xfrm>
        <a:prstGeom prst="line">
          <a:avLst/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BD591-5F6A-4349-8CF2-A3BD116D319D}">
      <dsp:nvSpPr>
        <dsp:cNvPr id="0" name=""/>
        <dsp:cNvSpPr/>
      </dsp:nvSpPr>
      <dsp:spPr>
        <a:xfrm>
          <a:off x="0" y="3610175"/>
          <a:ext cx="8229600" cy="0"/>
        </a:xfrm>
        <a:prstGeom prst="line">
          <a:avLst/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5BEE6-C9A5-4484-8F91-64E07033A6CE}">
      <dsp:nvSpPr>
        <dsp:cNvPr id="0" name=""/>
        <dsp:cNvSpPr/>
      </dsp:nvSpPr>
      <dsp:spPr>
        <a:xfrm>
          <a:off x="0" y="2697560"/>
          <a:ext cx="8229600" cy="0"/>
        </a:xfrm>
        <a:prstGeom prst="line">
          <a:avLst/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F415C-AD9F-49EE-B85A-36931FA01F88}">
      <dsp:nvSpPr>
        <dsp:cNvPr id="0" name=""/>
        <dsp:cNvSpPr/>
      </dsp:nvSpPr>
      <dsp:spPr>
        <a:xfrm>
          <a:off x="0" y="1784945"/>
          <a:ext cx="8229600" cy="0"/>
        </a:xfrm>
        <a:prstGeom prst="line">
          <a:avLst/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23BA62-075F-4D4B-AF7C-D9B84EF82CD4}">
      <dsp:nvSpPr>
        <dsp:cNvPr id="0" name=""/>
        <dsp:cNvSpPr/>
      </dsp:nvSpPr>
      <dsp:spPr>
        <a:xfrm>
          <a:off x="0" y="872329"/>
          <a:ext cx="8229600" cy="0"/>
        </a:xfrm>
        <a:prstGeom prst="line">
          <a:avLst/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BF1C5-65DB-4C85-A46B-721A26A82676}">
      <dsp:nvSpPr>
        <dsp:cNvPr id="0" name=""/>
        <dsp:cNvSpPr/>
      </dsp:nvSpPr>
      <dsp:spPr>
        <a:xfrm>
          <a:off x="2139695" y="3172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OPC can be adjusted for future trial populations</a:t>
          </a:r>
        </a:p>
      </dsp:txBody>
      <dsp:txXfrm>
        <a:off x="2139695" y="3172"/>
        <a:ext cx="6089904" cy="869157"/>
      </dsp:txXfrm>
    </dsp:sp>
    <dsp:sp modelId="{B06534F8-5462-4040-8F7D-0CD7B719C193}">
      <dsp:nvSpPr>
        <dsp:cNvPr id="0" name=""/>
        <dsp:cNvSpPr/>
      </dsp:nvSpPr>
      <dsp:spPr>
        <a:xfrm>
          <a:off x="0" y="3172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Patient covariates</a:t>
          </a:r>
        </a:p>
      </dsp:txBody>
      <dsp:txXfrm>
        <a:off x="42436" y="45608"/>
        <a:ext cx="2054824" cy="826721"/>
      </dsp:txXfrm>
    </dsp:sp>
    <dsp:sp modelId="{74A2A2FC-FD2E-47DB-9289-D3560BCE47FC}">
      <dsp:nvSpPr>
        <dsp:cNvPr id="0" name=""/>
        <dsp:cNvSpPr/>
      </dsp:nvSpPr>
      <dsp:spPr>
        <a:xfrm>
          <a:off x="2139695" y="915787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facilitates correct joint inference</a:t>
          </a:r>
        </a:p>
      </dsp:txBody>
      <dsp:txXfrm>
        <a:off x="2139695" y="915787"/>
        <a:ext cx="6089904" cy="869157"/>
      </dsp:txXfrm>
    </dsp:sp>
    <dsp:sp modelId="{A18644FD-9BD7-4AD8-B383-39D90B97840B}">
      <dsp:nvSpPr>
        <dsp:cNvPr id="0" name=""/>
        <dsp:cNvSpPr/>
      </dsp:nvSpPr>
      <dsp:spPr>
        <a:xfrm>
          <a:off x="0" y="915787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Joint outcome model</a:t>
          </a:r>
        </a:p>
      </dsp:txBody>
      <dsp:txXfrm>
        <a:off x="42436" y="958223"/>
        <a:ext cx="2054824" cy="826721"/>
      </dsp:txXfrm>
    </dsp:sp>
    <dsp:sp modelId="{C7E97994-745E-401C-99A3-E970501A79B9}">
      <dsp:nvSpPr>
        <dsp:cNvPr id="0" name=""/>
        <dsp:cNvSpPr/>
      </dsp:nvSpPr>
      <dsp:spPr>
        <a:xfrm>
          <a:off x="2139695" y="1828402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Bayesian credible intervals/regions</a:t>
          </a:r>
        </a:p>
      </dsp:txBody>
      <dsp:txXfrm>
        <a:off x="2139695" y="1828402"/>
        <a:ext cx="6089904" cy="869157"/>
      </dsp:txXfrm>
    </dsp:sp>
    <dsp:sp modelId="{C3293515-EDB5-4C8C-874D-E22284827458}">
      <dsp:nvSpPr>
        <dsp:cNvPr id="0" name=""/>
        <dsp:cNvSpPr/>
      </dsp:nvSpPr>
      <dsp:spPr>
        <a:xfrm>
          <a:off x="0" y="1828402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Direct probability interpretation</a:t>
          </a:r>
        </a:p>
      </dsp:txBody>
      <dsp:txXfrm>
        <a:off x="42436" y="1870838"/>
        <a:ext cx="2054824" cy="826721"/>
      </dsp:txXfrm>
    </dsp:sp>
    <dsp:sp modelId="{90715CF4-840F-436E-B91D-507F91BF99A1}">
      <dsp:nvSpPr>
        <dsp:cNvPr id="0" name=""/>
        <dsp:cNvSpPr/>
      </dsp:nvSpPr>
      <dsp:spPr>
        <a:xfrm>
          <a:off x="2139695" y="2741017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multiple outcomes, multiple trials</a:t>
          </a:r>
        </a:p>
      </dsp:txBody>
      <dsp:txXfrm>
        <a:off x="2139695" y="2741017"/>
        <a:ext cx="6089904" cy="869157"/>
      </dsp:txXfrm>
    </dsp:sp>
    <dsp:sp modelId="{B9AF44B4-4B81-463C-BF6A-20F5D8FE5631}">
      <dsp:nvSpPr>
        <dsp:cNvPr id="0" name=""/>
        <dsp:cNvSpPr/>
      </dsp:nvSpPr>
      <dsp:spPr>
        <a:xfrm>
          <a:off x="0" y="2741017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Accounts for uncertainty</a:t>
          </a:r>
        </a:p>
      </dsp:txBody>
      <dsp:txXfrm>
        <a:off x="42436" y="2783453"/>
        <a:ext cx="2054824" cy="826721"/>
      </dsp:txXfrm>
    </dsp:sp>
    <dsp:sp modelId="{A4703075-6C37-4198-8BA0-613E481565A6}">
      <dsp:nvSpPr>
        <dsp:cNvPr id="0" name=""/>
        <dsp:cNvSpPr/>
      </dsp:nvSpPr>
      <dsp:spPr>
        <a:xfrm>
          <a:off x="2139695" y="3653633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reflects the strength of evidence to date</a:t>
          </a:r>
        </a:p>
      </dsp:txBody>
      <dsp:txXfrm>
        <a:off x="2139695" y="3653633"/>
        <a:ext cx="6089904" cy="869157"/>
      </dsp:txXfrm>
    </dsp:sp>
    <dsp:sp modelId="{06706E8A-1799-43DF-9A48-277E08EC620B}">
      <dsp:nvSpPr>
        <dsp:cNvPr id="0" name=""/>
        <dsp:cNvSpPr/>
      </dsp:nvSpPr>
      <dsp:spPr>
        <a:xfrm>
          <a:off x="0" y="3653633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Adaptive</a:t>
          </a:r>
        </a:p>
      </dsp:txBody>
      <dsp:txXfrm>
        <a:off x="42436" y="3696069"/>
        <a:ext cx="2054824" cy="82672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67E39-28A1-4D0C-A9B2-8BAD7D8A80BC}">
      <dsp:nvSpPr>
        <dsp:cNvPr id="0" name=""/>
        <dsp:cNvSpPr/>
      </dsp:nvSpPr>
      <dsp:spPr>
        <a:xfrm>
          <a:off x="0" y="4522790"/>
          <a:ext cx="8229600" cy="0"/>
        </a:xfrm>
        <a:prstGeom prst="line">
          <a:avLst/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80859-CD43-4785-BD48-2F627B446329}">
      <dsp:nvSpPr>
        <dsp:cNvPr id="0" name=""/>
        <dsp:cNvSpPr/>
      </dsp:nvSpPr>
      <dsp:spPr>
        <a:xfrm>
          <a:off x="0" y="3610175"/>
          <a:ext cx="8229600" cy="0"/>
        </a:xfrm>
        <a:prstGeom prst="line">
          <a:avLst/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E7B24-12A5-4953-94EC-564F4EBDDCAA}">
      <dsp:nvSpPr>
        <dsp:cNvPr id="0" name=""/>
        <dsp:cNvSpPr/>
      </dsp:nvSpPr>
      <dsp:spPr>
        <a:xfrm>
          <a:off x="0" y="2697560"/>
          <a:ext cx="8229600" cy="0"/>
        </a:xfrm>
        <a:prstGeom prst="line">
          <a:avLst/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60ACA-193E-4FF7-B482-0C40B20434B7}">
      <dsp:nvSpPr>
        <dsp:cNvPr id="0" name=""/>
        <dsp:cNvSpPr/>
      </dsp:nvSpPr>
      <dsp:spPr>
        <a:xfrm>
          <a:off x="0" y="1784945"/>
          <a:ext cx="8229600" cy="0"/>
        </a:xfrm>
        <a:prstGeom prst="line">
          <a:avLst/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C3FE3-1859-4079-8BC1-F52783363546}">
      <dsp:nvSpPr>
        <dsp:cNvPr id="0" name=""/>
        <dsp:cNvSpPr/>
      </dsp:nvSpPr>
      <dsp:spPr>
        <a:xfrm>
          <a:off x="0" y="872329"/>
          <a:ext cx="8229600" cy="0"/>
        </a:xfrm>
        <a:prstGeom prst="line">
          <a:avLst/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4755A-21FF-4DCD-9102-75A983573157}">
      <dsp:nvSpPr>
        <dsp:cNvPr id="0" name=""/>
        <dsp:cNvSpPr/>
      </dsp:nvSpPr>
      <dsp:spPr>
        <a:xfrm>
          <a:off x="2139695" y="3172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few trials, some parameters poorly identified</a:t>
          </a:r>
        </a:p>
      </dsp:txBody>
      <dsp:txXfrm>
        <a:off x="2139695" y="3172"/>
        <a:ext cx="6089904" cy="869157"/>
      </dsp:txXfrm>
    </dsp:sp>
    <dsp:sp modelId="{135BA4B7-44CA-455A-9333-0BF0EE46371E}">
      <dsp:nvSpPr>
        <dsp:cNvPr id="0" name=""/>
        <dsp:cNvSpPr/>
      </dsp:nvSpPr>
      <dsp:spPr>
        <a:xfrm>
          <a:off x="0" y="3172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Limited data</a:t>
          </a:r>
        </a:p>
      </dsp:txBody>
      <dsp:txXfrm>
        <a:off x="42436" y="45608"/>
        <a:ext cx="2054824" cy="826721"/>
      </dsp:txXfrm>
    </dsp:sp>
    <dsp:sp modelId="{838BDB9A-C647-430C-A297-954FBFFC11CD}">
      <dsp:nvSpPr>
        <dsp:cNvPr id="0" name=""/>
        <dsp:cNvSpPr/>
      </dsp:nvSpPr>
      <dsp:spPr>
        <a:xfrm>
          <a:off x="2139695" y="915787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 patient populations, devices, and outcomes</a:t>
          </a:r>
        </a:p>
      </dsp:txBody>
      <dsp:txXfrm>
        <a:off x="2139695" y="915787"/>
        <a:ext cx="6089904" cy="869157"/>
      </dsp:txXfrm>
    </dsp:sp>
    <dsp:sp modelId="{E55FBAE4-635D-4DF4-A844-2BF20A868F69}">
      <dsp:nvSpPr>
        <dsp:cNvPr id="0" name=""/>
        <dsp:cNvSpPr/>
      </dsp:nvSpPr>
      <dsp:spPr>
        <a:xfrm>
          <a:off x="0" y="915787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Heterogeneity</a:t>
          </a:r>
        </a:p>
      </dsp:txBody>
      <dsp:txXfrm>
        <a:off x="42436" y="958223"/>
        <a:ext cx="2054824" cy="826721"/>
      </dsp:txXfrm>
    </dsp:sp>
    <dsp:sp modelId="{8882FBB7-A29F-401B-B616-1C6CE22226B3}">
      <dsp:nvSpPr>
        <dsp:cNvPr id="0" name=""/>
        <dsp:cNvSpPr/>
      </dsp:nvSpPr>
      <dsp:spPr>
        <a:xfrm>
          <a:off x="2139695" y="1828402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not all trials collected all outcomes, covariates</a:t>
          </a:r>
        </a:p>
      </dsp:txBody>
      <dsp:txXfrm>
        <a:off x="2139695" y="1828402"/>
        <a:ext cx="6089904" cy="869157"/>
      </dsp:txXfrm>
    </dsp:sp>
    <dsp:sp modelId="{36E3A45C-4E25-4B03-B2E1-DACF617F7A20}">
      <dsp:nvSpPr>
        <dsp:cNvPr id="0" name=""/>
        <dsp:cNvSpPr/>
      </dsp:nvSpPr>
      <dsp:spPr>
        <a:xfrm>
          <a:off x="0" y="1828402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Missing data</a:t>
          </a:r>
        </a:p>
      </dsp:txBody>
      <dsp:txXfrm>
        <a:off x="42436" y="1870838"/>
        <a:ext cx="2054824" cy="826721"/>
      </dsp:txXfrm>
    </dsp:sp>
    <dsp:sp modelId="{758E55D4-EC46-443E-BF43-0C4831017B38}">
      <dsp:nvSpPr>
        <dsp:cNvPr id="0" name=""/>
        <dsp:cNvSpPr/>
      </dsp:nvSpPr>
      <dsp:spPr>
        <a:xfrm>
          <a:off x="2139695" y="2741017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difficult to model</a:t>
          </a:r>
        </a:p>
      </dsp:txBody>
      <dsp:txXfrm>
        <a:off x="2139695" y="2741017"/>
        <a:ext cx="6089904" cy="869157"/>
      </dsp:txXfrm>
    </dsp:sp>
    <dsp:sp modelId="{2DD4ECB2-A4D3-4C42-860F-E38E9CE81661}">
      <dsp:nvSpPr>
        <dsp:cNvPr id="0" name=""/>
        <dsp:cNvSpPr/>
      </dsp:nvSpPr>
      <dsp:spPr>
        <a:xfrm>
          <a:off x="0" y="2741017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Rare outcomes</a:t>
          </a:r>
        </a:p>
      </dsp:txBody>
      <dsp:txXfrm>
        <a:off x="42436" y="2783453"/>
        <a:ext cx="2054824" cy="826721"/>
      </dsp:txXfrm>
    </dsp:sp>
    <dsp:sp modelId="{7A92FD5B-B743-4640-AF12-26DA2A4D41FA}">
      <dsp:nvSpPr>
        <dsp:cNvPr id="0" name=""/>
        <dsp:cNvSpPr/>
      </dsp:nvSpPr>
      <dsp:spPr>
        <a:xfrm>
          <a:off x="2139695" y="3653633"/>
          <a:ext cx="6089904" cy="869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depends on correct specification</a:t>
          </a:r>
        </a:p>
      </dsp:txBody>
      <dsp:txXfrm>
        <a:off x="2139695" y="3653633"/>
        <a:ext cx="6089904" cy="869157"/>
      </dsp:txXfrm>
    </dsp:sp>
    <dsp:sp modelId="{A0A453E1-921F-42D9-8767-C58A133DAED4}">
      <dsp:nvSpPr>
        <dsp:cNvPr id="0" name=""/>
        <dsp:cNvSpPr/>
      </dsp:nvSpPr>
      <dsp:spPr>
        <a:xfrm>
          <a:off x="0" y="3653633"/>
          <a:ext cx="2139696" cy="86915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Parametric model</a:t>
          </a:r>
        </a:p>
      </dsp:txBody>
      <dsp:txXfrm>
        <a:off x="42436" y="3696069"/>
        <a:ext cx="2054824" cy="8267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0B0FB-14D9-485F-92A7-8BA2C58284E2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hatfield@hcp.med.harvard.edu</a:t>
          </a:r>
        </a:p>
      </dsp:txBody>
      <dsp:txXfrm rot="10800000">
        <a:off x="2007110" y="1710"/>
        <a:ext cx="5158358" cy="1257304"/>
      </dsp:txXfrm>
    </dsp:sp>
    <dsp:sp modelId="{C55538D0-4564-480E-81CE-22F28E9EB4D4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9F4AFFC-6F0E-434C-ADC9-C3820397A58D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44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@</a:t>
          </a:r>
          <a:r>
            <a:rPr lang="en-US" sz="2800" kern="1200" dirty="0" err="1"/>
            <a:t>laura_tastic</a:t>
          </a:r>
          <a:endParaRPr lang="en-US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@</a:t>
          </a:r>
          <a:r>
            <a:rPr lang="en-US" sz="2800" kern="1200" dirty="0" err="1"/>
            <a:t>HPDSLab</a:t>
          </a:r>
          <a:endParaRPr lang="en-US" sz="2800" kern="1200" dirty="0"/>
        </a:p>
      </dsp:txBody>
      <dsp:txXfrm rot="10800000">
        <a:off x="2007110" y="1634329"/>
        <a:ext cx="5158358" cy="1257304"/>
      </dsp:txXfrm>
    </dsp:sp>
    <dsp:sp modelId="{9D929E76-3110-42AD-BF2C-E39E67026210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2995" t="21711" r="16056" b="19173"/>
          </a:stretch>
        </a:blip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97ECF3E-7C0C-4C29-9619-3CE969D4091C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44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healthpolicydatascience.org</a:t>
          </a:r>
        </a:p>
      </dsp:txBody>
      <dsp:txXfrm rot="10800000">
        <a:off x="2007110" y="3266948"/>
        <a:ext cx="5158358" cy="1257304"/>
      </dsp:txXfrm>
    </dsp:sp>
    <dsp:sp modelId="{DCBBE2B9-1557-4111-8FF9-165DEBC949DE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F6115-63A7-4DE2-B388-322E01054EA1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6F547-1025-415F-8BD3-0AB98E211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5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6F547-1025-415F-8BD3-0AB98E2117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77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6F547-1025-415F-8BD3-0AB98E2117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1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6F547-1025-415F-8BD3-0AB98E2117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2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1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1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6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5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2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6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5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3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344DD-4AF4-44D3-879F-A21556B281B6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F8F23-BFAC-43D3-8F95-C15D45FA0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4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0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0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0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r>
              <a:rPr lang="en-US" dirty="0"/>
              <a:t>Bayesian models for objective performance criteria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7162800" cy="3581400"/>
          </a:xfrm>
        </p:spPr>
        <p:txBody>
          <a:bodyPr>
            <a:normAutofit/>
          </a:bodyPr>
          <a:lstStyle/>
          <a:p>
            <a:r>
              <a:rPr lang="en-US" dirty="0"/>
              <a:t>Laura Hatfield, PhD</a:t>
            </a:r>
          </a:p>
          <a:p>
            <a:r>
              <a:rPr lang="en-US" sz="2800" dirty="0"/>
              <a:t>Associate Professor, Harvard Medical School</a:t>
            </a:r>
          </a:p>
          <a:p>
            <a:endParaRPr lang="en-US" dirty="0"/>
          </a:p>
          <a:p>
            <a:r>
              <a:rPr lang="en-US" sz="2600" dirty="0"/>
              <a:t>ASA Biopharmaceutical Section </a:t>
            </a:r>
            <a:br>
              <a:rPr lang="en-US" sz="2600" dirty="0"/>
            </a:br>
            <a:r>
              <a:rPr lang="en-US" sz="2600" dirty="0"/>
              <a:t>Regulatory-Industry Statistics Workshop</a:t>
            </a:r>
            <a:br>
              <a:rPr lang="en-US" sz="2600" dirty="0"/>
            </a:br>
            <a:r>
              <a:rPr lang="en-US" sz="2600" dirty="0"/>
              <a:t>Sept 14, 2018 | Baltimore, MD</a:t>
            </a:r>
          </a:p>
        </p:txBody>
      </p:sp>
    </p:spTree>
    <p:extLst>
      <p:ext uri="{BB962C8B-B14F-4D97-AF65-F5344CB8AC3E}">
        <p14:creationId xmlns:p14="http://schemas.microsoft.com/office/powerpoint/2010/main" val="17144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ED557-4340-420F-BE76-47F61E81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Advances in Regulatory Science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FB091D-2503-41E9-8961-9E4553A8C9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228149"/>
              </p:ext>
            </p:extLst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031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Pre-Market Evidence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038060"/>
              </p:ext>
            </p:extLst>
          </p:nvPr>
        </p:nvGraphicFramePr>
        <p:xfrm>
          <a:off x="228600" y="1600200"/>
          <a:ext cx="8686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954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3B6DE7-7CB6-4218-8B20-E05116B8B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1F6214-4CDC-4936-BDC4-F4A9721618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E4ACA3-2E00-4749-AC8A-6CD42D019F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60774A-4C6B-4ECE-BEB1-B774E5B99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913A995-4C53-46DC-B27F-A9DBBECCE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145B28-AFCB-4626-8BB1-7DB768D6B2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DF59CB9-6FED-40EF-9488-975D007C8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E9F41DE-9721-4F72-A1A1-9E81E8FDA3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6369D-63C3-4FE2-BEAE-4CE0733F8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OPC vs PG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EC4DAB2-56F1-45B1-825E-7C15EF9E55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31831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201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EAB781-A2A5-450A-9B5F-28B3B8840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3041C6-0B02-47B2-B8B3-FF5C6BB035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FAFD6C-7448-4EB1-ADD0-81D0D833F2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E18963-38FA-4A0E-8943-E4DA19DC6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6AED86-4D56-4FC7-BF42-860C47A8BD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54DD92-A6B4-4250-9FB8-BC6B91B28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9312-DF46-4092-99C1-09ED8206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History and Future of OPCs/PGs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716BBF-6B53-416A-B3D0-76BE6CCA4D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2034286"/>
              </p:ext>
            </p:extLst>
          </p:nvPr>
        </p:nvGraphicFramePr>
        <p:xfrm>
          <a:off x="457200" y="1600200"/>
          <a:ext cx="5105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8A4EF5-A871-4C02-9B67-2479932009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465417"/>
              </p:ext>
            </p:extLst>
          </p:nvPr>
        </p:nvGraphicFramePr>
        <p:xfrm>
          <a:off x="5791200" y="2057400"/>
          <a:ext cx="3200400" cy="3792224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701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9592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Sorin Mitroflow Aortic Pericardial Heart Valve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2007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119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Medtronic ATS 3F Aortic </a:t>
                      </a:r>
                      <a:r>
                        <a:rPr lang="en-US" sz="1100" dirty="0" err="1">
                          <a:effectLst/>
                        </a:rPr>
                        <a:t>Bioprosthesis</a:t>
                      </a:r>
                      <a:r>
                        <a:rPr lang="en-US" sz="1100" dirty="0">
                          <a:effectLst/>
                        </a:rPr>
                        <a:t>, Model 1000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2008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St. Jude Medical Trifecta Valve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2011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119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Sorin Freedom SOLO </a:t>
                      </a:r>
                      <a:r>
                        <a:rPr lang="en-US" sz="1100" dirty="0" err="1">
                          <a:effectLst/>
                        </a:rPr>
                        <a:t>Stentless</a:t>
                      </a:r>
                      <a:r>
                        <a:rPr lang="en-US" sz="1100" dirty="0">
                          <a:effectLst/>
                        </a:rPr>
                        <a:t> Heart Valve and SOLO Smart </a:t>
                      </a:r>
                      <a:r>
                        <a:rPr lang="en-US" sz="1100" dirty="0" err="1">
                          <a:effectLst/>
                        </a:rPr>
                        <a:t>Stentless</a:t>
                      </a:r>
                      <a:r>
                        <a:rPr lang="en-US" sz="1100" dirty="0">
                          <a:effectLst/>
                        </a:rPr>
                        <a:t> Heart Valve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2014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Sorin Perceval </a:t>
                      </a:r>
                      <a:r>
                        <a:rPr lang="en-US" sz="1100" dirty="0" err="1">
                          <a:effectLst/>
                        </a:rPr>
                        <a:t>Sutureless</a:t>
                      </a:r>
                      <a:r>
                        <a:rPr lang="en-US" sz="1100" dirty="0">
                          <a:effectLst/>
                        </a:rPr>
                        <a:t> Heart Valve 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2016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Edwards Intuity Elite Valve System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2016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592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Edwards Lifesciences </a:t>
                      </a:r>
                      <a:r>
                        <a:rPr lang="en-US" sz="1100" dirty="0" err="1">
                          <a:effectLst/>
                        </a:rPr>
                        <a:t>Inspiris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Resilia</a:t>
                      </a:r>
                      <a:r>
                        <a:rPr lang="en-US" sz="1100" dirty="0">
                          <a:effectLst/>
                        </a:rPr>
                        <a:t> Aortic Valve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</a:t>
                      </a:r>
                      <a:endParaRPr lang="en-US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Medtronic </a:t>
                      </a:r>
                      <a:r>
                        <a:rPr lang="en-US" sz="1100" dirty="0" err="1">
                          <a:effectLst/>
                        </a:rPr>
                        <a:t>Avalus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Bioprosthesis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2017</a:t>
                      </a:r>
                      <a:endParaRPr lang="en-US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35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7A2F34-1816-4980-9D1B-19E056DD8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3E4E14-69A0-4585-8A3A-D534F1DBF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E8FA3F-FEAC-4137-868E-6A82DDE36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C28477-EB01-4D83-9D62-CD5E727E7A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393809-ACFE-4D3C-BAC9-9830C72497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436CE9-598D-4F47-B925-450B24E6F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95C5-FCF8-4617-A5FA-90C8F9B89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Questions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94E2A7-8BB4-44EB-8AD2-ECE617C99B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0808851"/>
              </p:ext>
            </p:extLst>
          </p:nvPr>
        </p:nvGraphicFramePr>
        <p:xfrm>
          <a:off x="76200" y="1417638"/>
          <a:ext cx="8991600" cy="5135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336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68C388-F983-4AE5-9B4C-D309D0D2C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EE8247-836E-45C8-8FF2-007D5E7FE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C2AFBB-C575-47F4-AF52-12533349E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33F6B0-7609-462A-97C8-B12246FA28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AB4350-D7E6-41D9-B8D4-58777E763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FE1A88-4FD1-4C0B-8081-840B463844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A9118E-9128-4120-9278-A313CFB13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BDC22B-4050-45D7-946F-001084EB3B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Ideal OPC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DCD79C-C989-4C40-B29B-BF5A90C83A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603384"/>
              </p:ext>
            </p:extLst>
          </p:nvPr>
        </p:nvGraphicFramePr>
        <p:xfrm>
          <a:off x="2209800" y="1219200"/>
          <a:ext cx="5143500" cy="5287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865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850A73-BF73-4BFE-84AB-6900FA53A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EBB7E6-F855-41C5-A63B-D8AA1C150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D1D64F-35DD-4911-B58E-0481A78633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2DCF39-86A3-47C7-AAF0-1FF003DD0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1C268F-8C60-41D1-8F50-AD26C91ED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795011-3D53-4DDE-B747-50B0271F5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689CC-1056-41DF-A899-9CB83FB47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347F7-AD54-483C-A2A3-B5BD70C17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58E26-9BAF-4042-BF97-50CC9610B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Old surgical heart valve OPC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B0AB6-3E5E-428C-AB9A-9345347887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1"/>
          <a:stretch/>
        </p:blipFill>
        <p:spPr>
          <a:xfrm>
            <a:off x="1905000" y="1676400"/>
            <a:ext cx="5486411" cy="311147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E77BC99-7D83-446A-8AD7-1914767957D6}"/>
              </a:ext>
            </a:extLst>
          </p:cNvPr>
          <p:cNvGrpSpPr/>
          <p:nvPr/>
        </p:nvGrpSpPr>
        <p:grpSpPr>
          <a:xfrm>
            <a:off x="1371600" y="3118200"/>
            <a:ext cx="2609979" cy="2309441"/>
            <a:chOff x="1371600" y="3118200"/>
            <a:chExt cx="2609979" cy="230944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7FCD80F-6FB4-48D6-BAD2-57F7FBE426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3026" y="3733800"/>
              <a:ext cx="1638553" cy="1402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E349703-86E1-4FCA-90BD-10E1CADF01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28979" y="3118200"/>
              <a:ext cx="1752600" cy="1432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99F538-5967-49A9-A6CE-FF859C1A499A}"/>
                </a:ext>
              </a:extLst>
            </p:cNvPr>
            <p:cNvSpPr txBox="1"/>
            <p:nvPr/>
          </p:nvSpPr>
          <p:spPr>
            <a:xfrm>
              <a:off x="1752606" y="5058309"/>
              <a:ext cx="5904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OPC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8B45A3-7624-4AFE-B6BA-32D6880AF2AE}"/>
                </a:ext>
              </a:extLst>
            </p:cNvPr>
            <p:cNvSpPr txBox="1"/>
            <p:nvPr/>
          </p:nvSpPr>
          <p:spPr>
            <a:xfrm>
              <a:off x="1371600" y="4418541"/>
              <a:ext cx="819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2xOPC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38FA714-9E51-4EEB-8BA7-5C087E77BF6F}"/>
              </a:ext>
            </a:extLst>
          </p:cNvPr>
          <p:cNvGrpSpPr/>
          <p:nvPr/>
        </p:nvGrpSpPr>
        <p:grpSpPr>
          <a:xfrm>
            <a:off x="4419605" y="3612607"/>
            <a:ext cx="3124195" cy="2591859"/>
            <a:chOff x="4419605" y="3612607"/>
            <a:chExt cx="3124195" cy="259185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0810AA6-66FC-4B36-8817-095DA555B4A8}"/>
                </a:ext>
              </a:extLst>
            </p:cNvPr>
            <p:cNvCxnSpPr/>
            <p:nvPr/>
          </p:nvCxnSpPr>
          <p:spPr>
            <a:xfrm flipH="1" flipV="1">
              <a:off x="4457449" y="4038600"/>
              <a:ext cx="1447800" cy="1981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77468BF-8611-4162-95FA-F92A9BF041BF}"/>
                </a:ext>
              </a:extLst>
            </p:cNvPr>
            <p:cNvCxnSpPr/>
            <p:nvPr/>
          </p:nvCxnSpPr>
          <p:spPr>
            <a:xfrm flipH="1" flipV="1">
              <a:off x="4419605" y="3612607"/>
              <a:ext cx="1447800" cy="1981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68E627-3E4C-4993-AEF4-9530DBD01CE5}"/>
                </a:ext>
              </a:extLst>
            </p:cNvPr>
            <p:cNvSpPr txBox="1"/>
            <p:nvPr/>
          </p:nvSpPr>
          <p:spPr>
            <a:xfrm>
              <a:off x="5943093" y="5835134"/>
              <a:ext cx="16007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Observed rate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963B19-9E76-4842-86BD-4417DE664275}"/>
                </a:ext>
              </a:extLst>
            </p:cNvPr>
            <p:cNvSpPr txBox="1"/>
            <p:nvPr/>
          </p:nvSpPr>
          <p:spPr>
            <a:xfrm>
              <a:off x="5943093" y="5408103"/>
              <a:ext cx="16007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Upper bound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ADDC3CA-313D-4087-A48B-0E5C5D346886}"/>
              </a:ext>
            </a:extLst>
          </p:cNvPr>
          <p:cNvSpPr txBox="1"/>
          <p:nvPr/>
        </p:nvSpPr>
        <p:spPr>
          <a:xfrm>
            <a:off x="685800" y="5864243"/>
            <a:ext cx="41876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Pass: upper bound &lt; 2xOPC</a:t>
            </a:r>
          </a:p>
          <a:p>
            <a:r>
              <a:rPr lang="en-US" sz="2800" dirty="0"/>
              <a:t>with 800 valve-years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012704-E5AC-4A9E-B464-EACA58B54351}"/>
              </a:ext>
            </a:extLst>
          </p:cNvPr>
          <p:cNvGrpSpPr/>
          <p:nvPr/>
        </p:nvGrpSpPr>
        <p:grpSpPr>
          <a:xfrm>
            <a:off x="2752513" y="1405964"/>
            <a:ext cx="4157874" cy="619330"/>
            <a:chOff x="2752513" y="1405964"/>
            <a:chExt cx="4157874" cy="61933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ABEDD57-259A-4439-A97D-0C49C487A6B9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2513" y="1433401"/>
              <a:ext cx="581025" cy="58102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48B141E-E6E6-43A5-A10B-3D456037347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4796" y="1444269"/>
              <a:ext cx="581025" cy="5810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0220D68-94AF-438A-BC96-5BEFD44A9B2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3975" y="1405964"/>
              <a:ext cx="581025" cy="5810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EC4E3A0-ADE3-477A-B381-FD5F45B5D30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362" y="1433401"/>
              <a:ext cx="581025" cy="58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014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5943833F-54BC-422B-993C-4B83E36A06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11"/>
          <a:stretch/>
        </p:blipFill>
        <p:spPr>
          <a:xfrm>
            <a:off x="1904989" y="1676400"/>
            <a:ext cx="5486411" cy="31670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A58E26-9BAF-4042-BF97-50CC9610B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surgical heart valve OPC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02CE156-251B-460D-8835-67DAE85D612F}"/>
              </a:ext>
            </a:extLst>
          </p:cNvPr>
          <p:cNvGrpSpPr/>
          <p:nvPr/>
        </p:nvGrpSpPr>
        <p:grpSpPr>
          <a:xfrm>
            <a:off x="533401" y="3276600"/>
            <a:ext cx="3448178" cy="2151041"/>
            <a:chOff x="533401" y="3276600"/>
            <a:chExt cx="3448178" cy="2151041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AA9F7A-932D-4141-9144-F13B3498C9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3026" y="3657600"/>
              <a:ext cx="1638553" cy="14790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6B5334F-1F8D-4FDE-8A93-7A5883B2B4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3026" y="3276600"/>
              <a:ext cx="1638553" cy="15112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D32059-3966-4A0C-ADA5-FC765C9D4009}"/>
                </a:ext>
              </a:extLst>
            </p:cNvPr>
            <p:cNvSpPr txBox="1"/>
            <p:nvPr/>
          </p:nvSpPr>
          <p:spPr>
            <a:xfrm>
              <a:off x="1752606" y="5058309"/>
              <a:ext cx="5904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OPC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E41393-0577-4E27-8300-C38030EF640A}"/>
                </a:ext>
              </a:extLst>
            </p:cNvPr>
            <p:cNvSpPr txBox="1"/>
            <p:nvPr/>
          </p:nvSpPr>
          <p:spPr>
            <a:xfrm>
              <a:off x="533401" y="4634722"/>
              <a:ext cx="1790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“Shadow” bound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E97DBED-2C31-4B5B-8BC1-DE5ED19F1BAE}"/>
              </a:ext>
            </a:extLst>
          </p:cNvPr>
          <p:cNvGrpSpPr/>
          <p:nvPr/>
        </p:nvGrpSpPr>
        <p:grpSpPr>
          <a:xfrm>
            <a:off x="4419600" y="3657600"/>
            <a:ext cx="3124200" cy="2546866"/>
            <a:chOff x="4419600" y="3657600"/>
            <a:chExt cx="3124200" cy="2546866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1AFAEAC-979E-43BD-A986-DC826B6DB9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19600" y="4038600"/>
              <a:ext cx="1485649" cy="1981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B1F82AB-0387-42F8-AB22-9D09BC39F4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19600" y="3657600"/>
              <a:ext cx="1447806" cy="19362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092427-91D7-46EC-822D-290653759262}"/>
                </a:ext>
              </a:extLst>
            </p:cNvPr>
            <p:cNvSpPr txBox="1"/>
            <p:nvPr/>
          </p:nvSpPr>
          <p:spPr>
            <a:xfrm>
              <a:off x="5943093" y="5835134"/>
              <a:ext cx="16007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Observed rate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750E01-3978-489C-81B7-55CFE296F9F3}"/>
                </a:ext>
              </a:extLst>
            </p:cNvPr>
            <p:cNvSpPr txBox="1"/>
            <p:nvPr/>
          </p:nvSpPr>
          <p:spPr>
            <a:xfrm>
              <a:off x="5943093" y="5408103"/>
              <a:ext cx="16007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Upper bound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02AB520-BDEF-4615-93AF-DA38559329D0}"/>
              </a:ext>
            </a:extLst>
          </p:cNvPr>
          <p:cNvSpPr txBox="1"/>
          <p:nvPr/>
        </p:nvSpPr>
        <p:spPr>
          <a:xfrm>
            <a:off x="685800" y="5864243"/>
            <a:ext cx="33009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Pass: observed &lt; OPC</a:t>
            </a:r>
          </a:p>
          <a:p>
            <a:r>
              <a:rPr lang="en-US" sz="2800" dirty="0"/>
              <a:t>with 800 valve-years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23A99B4-AF66-453D-A8F6-22C17639A8D9}"/>
              </a:ext>
            </a:extLst>
          </p:cNvPr>
          <p:cNvGrpSpPr/>
          <p:nvPr/>
        </p:nvGrpSpPr>
        <p:grpSpPr>
          <a:xfrm>
            <a:off x="2743200" y="1432719"/>
            <a:ext cx="4238613" cy="581025"/>
            <a:chOff x="2743200" y="1432719"/>
            <a:chExt cx="4238613" cy="58102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91DE2FA-0B3D-4C84-886C-8322FA04C36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2107" y="1432719"/>
              <a:ext cx="581025" cy="58102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F6A48F0-A2A0-4D13-9422-A05171E3A17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0788" y="1432719"/>
              <a:ext cx="581025" cy="58102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FD43505-95B1-4F30-A715-D0B0FD9375E1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200" y="1432719"/>
              <a:ext cx="581025" cy="58102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F0F4911-CF42-4D24-9024-6F8AB45E69D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8600" y="1432719"/>
              <a:ext cx="581025" cy="58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868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B510B-654A-4220-ADA4-3ECF04FB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Proposal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04CB7D-61DE-4E74-9245-375186D577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81655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42D9E80-C456-4F5C-AD4B-D5BB0F800301}"/>
              </a:ext>
            </a:extLst>
          </p:cNvPr>
          <p:cNvSpPr txBox="1"/>
          <p:nvPr/>
        </p:nvSpPr>
        <p:spPr>
          <a:xfrm>
            <a:off x="228600" y="6398696"/>
            <a:ext cx="5182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also: O’Malley, Normand, Kuntz 2003 Stat in Med</a:t>
            </a:r>
          </a:p>
        </p:txBody>
      </p:sp>
    </p:spTree>
    <p:extLst>
      <p:ext uri="{BB962C8B-B14F-4D97-AF65-F5344CB8AC3E}">
        <p14:creationId xmlns:p14="http://schemas.microsoft.com/office/powerpoint/2010/main" val="306960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93FAE0-BA04-4737-9EAD-1FB6706AB7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5844D2-D93E-46B9-A915-9130385FD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01F069-730B-405D-8FB6-C1373ECC8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19D6B8-12CB-49AC-BF0B-A9CCDFBDBD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3A11ED-35FB-4F77-BDB2-D6E0B83AA6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F2B9D2-8387-4149-AB6C-A31CC8374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B8D15F-2EF3-4B72-8E33-9C97789A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F13E604-93EE-4672-9AE9-9FC5FC6E733B}"/>
                  </a:ext>
                </a:extLst>
              </p:cNvPr>
              <p:cNvSpPr/>
              <p:nvPr/>
            </p:nvSpPr>
            <p:spPr>
              <a:xfrm>
                <a:off x="162574" y="1560017"/>
                <a:ext cx="1371600" cy="685800"/>
              </a:xfrm>
              <a:prstGeom prst="round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(0,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F13E604-93EE-4672-9AE9-9FC5FC6E73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74" y="1560017"/>
                <a:ext cx="1371600" cy="68580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858D0A-F5D8-4B13-9B47-8EA762100ADE}"/>
              </a:ext>
            </a:extLst>
          </p:cNvPr>
          <p:cNvSpPr/>
          <p:nvPr/>
        </p:nvSpPr>
        <p:spPr>
          <a:xfrm>
            <a:off x="5251999" y="3362476"/>
            <a:ext cx="620465" cy="457200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6AE9D5D-544A-4F4F-B4C2-E1080F6DC07F}"/>
                  </a:ext>
                </a:extLst>
              </p:cNvPr>
              <p:cNvSpPr/>
              <p:nvPr/>
            </p:nvSpPr>
            <p:spPr>
              <a:xfrm>
                <a:off x="1250034" y="2437159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6AE9D5D-544A-4F4F-B4C2-E1080F6DC0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034" y="2437159"/>
                <a:ext cx="685800" cy="6858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7061F46-4949-4215-A317-977C632BBF83}"/>
                  </a:ext>
                </a:extLst>
              </p:cNvPr>
              <p:cNvSpPr/>
              <p:nvPr/>
            </p:nvSpPr>
            <p:spPr>
              <a:xfrm>
                <a:off x="7140240" y="3525438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7061F46-4949-4215-A317-977C632BB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240" y="3525438"/>
                <a:ext cx="731520" cy="73152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3F21758-783E-4973-BABD-A66E97D5D2B6}"/>
                  </a:ext>
                </a:extLst>
              </p:cNvPr>
              <p:cNvSpPr/>
              <p:nvPr/>
            </p:nvSpPr>
            <p:spPr>
              <a:xfrm>
                <a:off x="926756" y="3198299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3F21758-783E-4973-BABD-A66E97D5D2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56" y="3198299"/>
                <a:ext cx="685800" cy="68580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>
            <a:extLst>
              <a:ext uri="{FF2B5EF4-FFF2-40B4-BE49-F238E27FC236}">
                <a16:creationId xmlns:a16="http://schemas.microsoft.com/office/drawing/2014/main" id="{61A9B32F-76FB-4E69-8BF1-1AAF6BE22B30}"/>
              </a:ext>
            </a:extLst>
          </p:cNvPr>
          <p:cNvSpPr/>
          <p:nvPr/>
        </p:nvSpPr>
        <p:spPr>
          <a:xfrm>
            <a:off x="8581504" y="2354591"/>
            <a:ext cx="444251" cy="4380430"/>
          </a:xfrm>
          <a:prstGeom prst="rightBrace">
            <a:avLst>
              <a:gd name="adj1" fmla="val 2632"/>
              <a:gd name="adj2" fmla="val 49356"/>
            </a:avLst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373645D-3479-49AF-902D-DCD3D7C7D694}"/>
              </a:ext>
            </a:extLst>
          </p:cNvPr>
          <p:cNvSpPr/>
          <p:nvPr/>
        </p:nvSpPr>
        <p:spPr>
          <a:xfrm flipH="1">
            <a:off x="193550" y="2410895"/>
            <a:ext cx="447263" cy="4380430"/>
          </a:xfrm>
          <a:prstGeom prst="rightBrace">
            <a:avLst>
              <a:gd name="adj1" fmla="val 8882"/>
              <a:gd name="adj2" fmla="val 49356"/>
            </a:avLst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D3EBA2-76E8-492A-884E-6FA1CA0578A0}"/>
              </a:ext>
            </a:extLst>
          </p:cNvPr>
          <p:cNvCxnSpPr>
            <a:cxnSpLocks/>
            <a:stCxn id="6" idx="2"/>
            <a:endCxn id="10" idx="1"/>
          </p:cNvCxnSpPr>
          <p:nvPr/>
        </p:nvCxnSpPr>
        <p:spPr>
          <a:xfrm>
            <a:off x="848374" y="2245817"/>
            <a:ext cx="178815" cy="105291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B887E47-F42C-473F-A796-72FD5A698B78}"/>
              </a:ext>
            </a:extLst>
          </p:cNvPr>
          <p:cNvCxnSpPr>
            <a:cxnSpLocks/>
            <a:stCxn id="6" idx="2"/>
            <a:endCxn id="8" idx="2"/>
          </p:cNvCxnSpPr>
          <p:nvPr/>
        </p:nvCxnSpPr>
        <p:spPr>
          <a:xfrm>
            <a:off x="848374" y="2245817"/>
            <a:ext cx="401660" cy="534242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5F7F8EA-65C9-4957-9D9A-7BFAC8C1B491}"/>
                  </a:ext>
                </a:extLst>
              </p:cNvPr>
              <p:cNvSpPr txBox="1"/>
              <p:nvPr/>
            </p:nvSpPr>
            <p:spPr>
              <a:xfrm>
                <a:off x="497247" y="5875183"/>
                <a:ext cx="164795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sz="2400" dirty="0"/>
                  <a:t>Trials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=1,…,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5F7F8EA-65C9-4957-9D9A-7BFAC8C1B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47" y="5875183"/>
                <a:ext cx="1647952" cy="830997"/>
              </a:xfrm>
              <a:prstGeom prst="rect">
                <a:avLst/>
              </a:prstGeom>
              <a:blipFill>
                <a:blip r:embed="rId6"/>
                <a:stretch>
                  <a:fillRect l="-5926" t="-5882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>
            <a:extLst>
              <a:ext uri="{FF2B5EF4-FFF2-40B4-BE49-F238E27FC236}">
                <a16:creationId xmlns:a16="http://schemas.microsoft.com/office/drawing/2014/main" id="{D107A7FF-2270-4AC6-861F-B522BA6A77F0}"/>
              </a:ext>
            </a:extLst>
          </p:cNvPr>
          <p:cNvSpPr/>
          <p:nvPr/>
        </p:nvSpPr>
        <p:spPr>
          <a:xfrm flipH="1">
            <a:off x="1932158" y="2410895"/>
            <a:ext cx="447263" cy="4212651"/>
          </a:xfrm>
          <a:prstGeom prst="rightBrace">
            <a:avLst>
              <a:gd name="adj1" fmla="val 8882"/>
              <a:gd name="adj2" fmla="val 49356"/>
            </a:avLst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0067A3AE-DC5F-45F4-AA5C-54F950525CAA}"/>
              </a:ext>
            </a:extLst>
          </p:cNvPr>
          <p:cNvSpPr/>
          <p:nvPr/>
        </p:nvSpPr>
        <p:spPr>
          <a:xfrm>
            <a:off x="8260464" y="2348868"/>
            <a:ext cx="431232" cy="4225332"/>
          </a:xfrm>
          <a:prstGeom prst="rightBrace">
            <a:avLst>
              <a:gd name="adj1" fmla="val 8882"/>
              <a:gd name="adj2" fmla="val 49356"/>
            </a:avLst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B9D4E4-BE40-4BAA-9482-13AD9114160E}"/>
                  </a:ext>
                </a:extLst>
              </p:cNvPr>
              <p:cNvSpPr txBox="1"/>
              <p:nvPr/>
            </p:nvSpPr>
            <p:spPr>
              <a:xfrm>
                <a:off x="2368706" y="5792121"/>
                <a:ext cx="167449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sz="2400" dirty="0"/>
                  <a:t>People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=1,…,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9B9D4E4-BE40-4BAA-9482-13AD91141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706" y="5792121"/>
                <a:ext cx="1674497" cy="830997"/>
              </a:xfrm>
              <a:prstGeom prst="rect">
                <a:avLst/>
              </a:prstGeom>
              <a:blipFill>
                <a:blip r:embed="rId7"/>
                <a:stretch>
                  <a:fillRect l="-5839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3BB70284-4CD0-4371-AEC3-2BEEDA312976}"/>
                  </a:ext>
                </a:extLst>
              </p:cNvPr>
              <p:cNvSpPr/>
              <p:nvPr/>
            </p:nvSpPr>
            <p:spPr>
              <a:xfrm>
                <a:off x="4267640" y="3198006"/>
                <a:ext cx="786384" cy="547214"/>
              </a:xfrm>
              <a:prstGeom prst="round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3BB70284-4CD0-4371-AEC3-2BEEDA312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640" y="3198006"/>
                <a:ext cx="786384" cy="54721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1A2F7A7-7526-4B14-8680-B3BB19899C56}"/>
              </a:ext>
            </a:extLst>
          </p:cNvPr>
          <p:cNvCxnSpPr>
            <a:cxnSpLocks/>
            <a:stCxn id="20" idx="3"/>
            <a:endCxn id="7" idx="1"/>
          </p:cNvCxnSpPr>
          <p:nvPr/>
        </p:nvCxnSpPr>
        <p:spPr>
          <a:xfrm>
            <a:off x="5054024" y="3471613"/>
            <a:ext cx="197975" cy="119463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40B857-5458-4B21-BB7E-DAEA2BCE7820}"/>
              </a:ext>
            </a:extLst>
          </p:cNvPr>
          <p:cNvCxnSpPr>
            <a:cxnSpLocks/>
            <a:stCxn id="8" idx="5"/>
            <a:endCxn id="20" idx="1"/>
          </p:cNvCxnSpPr>
          <p:nvPr/>
        </p:nvCxnSpPr>
        <p:spPr>
          <a:xfrm>
            <a:off x="1835401" y="3022526"/>
            <a:ext cx="2432239" cy="449087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DEF44E5-3EC8-4152-B6EC-1871A9AC7598}"/>
              </a:ext>
            </a:extLst>
          </p:cNvPr>
          <p:cNvCxnSpPr>
            <a:cxnSpLocks/>
            <a:stCxn id="10" idx="5"/>
            <a:endCxn id="26" idx="1"/>
          </p:cNvCxnSpPr>
          <p:nvPr/>
        </p:nvCxnSpPr>
        <p:spPr>
          <a:xfrm>
            <a:off x="1512123" y="3783666"/>
            <a:ext cx="2474601" cy="326133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BCE6712-9DE7-4C08-A029-B69E732072F1}"/>
              </a:ext>
            </a:extLst>
          </p:cNvPr>
          <p:cNvCxnSpPr>
            <a:cxnSpLocks/>
            <a:stCxn id="25" idx="4"/>
            <a:endCxn id="20" idx="1"/>
          </p:cNvCxnSpPr>
          <p:nvPr/>
        </p:nvCxnSpPr>
        <p:spPr>
          <a:xfrm>
            <a:off x="3897220" y="2691613"/>
            <a:ext cx="370420" cy="7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F267FBF-EA09-4A4F-A187-300D4098621B}"/>
                  </a:ext>
                </a:extLst>
              </p:cNvPr>
              <p:cNvSpPr/>
              <p:nvPr/>
            </p:nvSpPr>
            <p:spPr>
              <a:xfrm>
                <a:off x="3487215" y="1868653"/>
                <a:ext cx="820010" cy="822960"/>
              </a:xfrm>
              <a:prstGeom prst="ellipse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F267FBF-EA09-4A4F-A187-300D40986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215" y="1868653"/>
                <a:ext cx="820010" cy="82296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1CDD9E70-FD1D-4EA0-BB24-C9F7963BCFB2}"/>
                  </a:ext>
                </a:extLst>
              </p:cNvPr>
              <p:cNvSpPr/>
              <p:nvPr/>
            </p:nvSpPr>
            <p:spPr>
              <a:xfrm>
                <a:off x="3986724" y="3836192"/>
                <a:ext cx="786384" cy="547214"/>
              </a:xfrm>
              <a:prstGeom prst="round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1CDD9E70-FD1D-4EA0-BB24-C9F7963BCF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724" y="3836192"/>
                <a:ext cx="786384" cy="54721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6975E940-FA99-46E3-A3A5-C646D501D6F7}"/>
                  </a:ext>
                </a:extLst>
              </p:cNvPr>
              <p:cNvSpPr/>
              <p:nvPr/>
            </p:nvSpPr>
            <p:spPr>
              <a:xfrm>
                <a:off x="3677848" y="4474378"/>
                <a:ext cx="786384" cy="547214"/>
              </a:xfrm>
              <a:prstGeom prst="round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6975E940-FA99-46E3-A3A5-C646D501D6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848" y="4474378"/>
                <a:ext cx="786384" cy="54721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7D726F2B-0742-4949-99FB-08707AAEC52A}"/>
                  </a:ext>
                </a:extLst>
              </p:cNvPr>
              <p:cNvSpPr/>
              <p:nvPr/>
            </p:nvSpPr>
            <p:spPr>
              <a:xfrm>
                <a:off x="3321026" y="5112563"/>
                <a:ext cx="786384" cy="547214"/>
              </a:xfrm>
              <a:prstGeom prst="round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7D726F2B-0742-4949-99FB-08707AAEC5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026" y="5112563"/>
                <a:ext cx="786384" cy="54721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A3476EB-A017-471F-9107-47BF3CDBAE10}"/>
                  </a:ext>
                </a:extLst>
              </p:cNvPr>
              <p:cNvSpPr/>
              <p:nvPr/>
            </p:nvSpPr>
            <p:spPr>
              <a:xfrm>
                <a:off x="681541" y="3959439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A3476EB-A017-471F-9107-47BF3CDBAE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41" y="3959439"/>
                <a:ext cx="685800" cy="685800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7688176-4809-43DE-B00E-91E612B3967C}"/>
                  </a:ext>
                </a:extLst>
              </p:cNvPr>
              <p:cNvSpPr/>
              <p:nvPr/>
            </p:nvSpPr>
            <p:spPr>
              <a:xfrm>
                <a:off x="514212" y="4720578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7688176-4809-43DE-B00E-91E612B39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12" y="4720578"/>
                <a:ext cx="685800" cy="685800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255B032-D169-45EB-B592-4602B0C25333}"/>
              </a:ext>
            </a:extLst>
          </p:cNvPr>
          <p:cNvCxnSpPr>
            <a:cxnSpLocks/>
            <a:stCxn id="6" idx="2"/>
            <a:endCxn id="29" idx="1"/>
          </p:cNvCxnSpPr>
          <p:nvPr/>
        </p:nvCxnSpPr>
        <p:spPr>
          <a:xfrm flipH="1">
            <a:off x="781974" y="2245817"/>
            <a:ext cx="66400" cy="181405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49FF2AA-9548-4CAC-A9E7-2D3C61D9E499}"/>
              </a:ext>
            </a:extLst>
          </p:cNvPr>
          <p:cNvCxnSpPr>
            <a:cxnSpLocks/>
            <a:stCxn id="6" idx="2"/>
            <a:endCxn id="30" idx="1"/>
          </p:cNvCxnSpPr>
          <p:nvPr/>
        </p:nvCxnSpPr>
        <p:spPr>
          <a:xfrm flipH="1">
            <a:off x="614645" y="2245817"/>
            <a:ext cx="233729" cy="2575194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E8DB433-CDE6-4A7A-A4E2-0669CC31726A}"/>
              </a:ext>
            </a:extLst>
          </p:cNvPr>
          <p:cNvCxnSpPr>
            <a:cxnSpLocks/>
            <a:stCxn id="29" idx="5"/>
            <a:endCxn id="27" idx="1"/>
          </p:cNvCxnSpPr>
          <p:nvPr/>
        </p:nvCxnSpPr>
        <p:spPr>
          <a:xfrm>
            <a:off x="1266908" y="4544806"/>
            <a:ext cx="2410940" cy="203179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1994ACE-5F1F-4BD9-B5C1-8BB38A792E2D}"/>
              </a:ext>
            </a:extLst>
          </p:cNvPr>
          <p:cNvCxnSpPr>
            <a:cxnSpLocks/>
            <a:stCxn id="30" idx="5"/>
            <a:endCxn id="28" idx="1"/>
          </p:cNvCxnSpPr>
          <p:nvPr/>
        </p:nvCxnSpPr>
        <p:spPr>
          <a:xfrm>
            <a:off x="1099579" y="5305945"/>
            <a:ext cx="2221447" cy="8022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C6F881-F71B-4467-8135-F6E615309439}"/>
              </a:ext>
            </a:extLst>
          </p:cNvPr>
          <p:cNvCxnSpPr>
            <a:cxnSpLocks/>
            <a:stCxn id="25" idx="4"/>
            <a:endCxn id="26" idx="1"/>
          </p:cNvCxnSpPr>
          <p:nvPr/>
        </p:nvCxnSpPr>
        <p:spPr>
          <a:xfrm>
            <a:off x="3897220" y="2691613"/>
            <a:ext cx="89504" cy="141818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235E936-E58B-4F49-9AC9-6AF8875BFAE1}"/>
              </a:ext>
            </a:extLst>
          </p:cNvPr>
          <p:cNvCxnSpPr>
            <a:cxnSpLocks/>
            <a:stCxn id="25" idx="4"/>
            <a:endCxn id="27" idx="1"/>
          </p:cNvCxnSpPr>
          <p:nvPr/>
        </p:nvCxnSpPr>
        <p:spPr>
          <a:xfrm flipH="1">
            <a:off x="3677848" y="2691613"/>
            <a:ext cx="219372" cy="205637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B5B0B41-0616-438F-B8C6-D8A19570ADA2}"/>
              </a:ext>
            </a:extLst>
          </p:cNvPr>
          <p:cNvCxnSpPr>
            <a:cxnSpLocks/>
            <a:stCxn id="25" idx="4"/>
            <a:endCxn id="28" idx="1"/>
          </p:cNvCxnSpPr>
          <p:nvPr/>
        </p:nvCxnSpPr>
        <p:spPr>
          <a:xfrm flipH="1">
            <a:off x="3321026" y="2691613"/>
            <a:ext cx="576194" cy="269455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F7754516-6F0B-4C78-B691-41DB638BA674}"/>
                  </a:ext>
                </a:extLst>
              </p:cNvPr>
              <p:cNvSpPr/>
              <p:nvPr/>
            </p:nvSpPr>
            <p:spPr>
              <a:xfrm>
                <a:off x="1871530" y="1558119"/>
                <a:ext cx="1371600" cy="685800"/>
              </a:xfrm>
              <a:prstGeom prst="round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F7754516-6F0B-4C78-B691-41DB638BA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530" y="1558119"/>
                <a:ext cx="1371600" cy="685800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5F107C4-9137-49F7-B26A-007128915722}"/>
              </a:ext>
            </a:extLst>
          </p:cNvPr>
          <p:cNvSpPr/>
          <p:nvPr/>
        </p:nvSpPr>
        <p:spPr>
          <a:xfrm>
            <a:off x="4964137" y="4060020"/>
            <a:ext cx="620465" cy="457200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PH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A1B755D-2023-4320-9C91-A21145AC463F}"/>
              </a:ext>
            </a:extLst>
          </p:cNvPr>
          <p:cNvSpPr/>
          <p:nvPr/>
        </p:nvSpPr>
        <p:spPr>
          <a:xfrm>
            <a:off x="4789798" y="4771081"/>
            <a:ext cx="620465" cy="457200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PH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EA04365-AF44-4A4E-9B1E-FFE22D2D74B9}"/>
              </a:ext>
            </a:extLst>
          </p:cNvPr>
          <p:cNvSpPr/>
          <p:nvPr/>
        </p:nvSpPr>
        <p:spPr>
          <a:xfrm>
            <a:off x="4563674" y="5406377"/>
            <a:ext cx="620465" cy="457200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CF78D5B-8B17-4654-9F0E-CBDACACEF22D}"/>
                  </a:ext>
                </a:extLst>
              </p:cNvPr>
              <p:cNvSpPr/>
              <p:nvPr/>
            </p:nvSpPr>
            <p:spPr>
              <a:xfrm>
                <a:off x="6913713" y="4283028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CF78D5B-8B17-4654-9F0E-CBDACACEF2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713" y="4283028"/>
                <a:ext cx="731520" cy="731520"/>
              </a:xfrm>
              <a:prstGeom prst="ellipse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1ADA2AC-6970-4355-A2E0-2E4F4BD730AC}"/>
                  </a:ext>
                </a:extLst>
              </p:cNvPr>
              <p:cNvSpPr/>
              <p:nvPr/>
            </p:nvSpPr>
            <p:spPr>
              <a:xfrm>
                <a:off x="6760112" y="5040618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1ADA2AC-6970-4355-A2E0-2E4F4BD730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112" y="5040618"/>
                <a:ext cx="731520" cy="731520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F639126B-5094-43D3-9C76-113B2507ED76}"/>
                  </a:ext>
                </a:extLst>
              </p:cNvPr>
              <p:cNvSpPr/>
              <p:nvPr/>
            </p:nvSpPr>
            <p:spPr>
              <a:xfrm>
                <a:off x="6574599" y="5798207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F639126B-5094-43D3-9C76-113B2507E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599" y="5798207"/>
                <a:ext cx="731520" cy="731520"/>
              </a:xfrm>
              <a:prstGeom prst="ellipse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1653724-5141-4A4A-9489-1D561019D2FC}"/>
                  </a:ext>
                </a:extLst>
              </p:cNvPr>
              <p:cNvSpPr/>
              <p:nvPr/>
            </p:nvSpPr>
            <p:spPr>
              <a:xfrm>
                <a:off x="2970267" y="2562534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1653724-5141-4A4A-9489-1D561019D2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0267" y="2562534"/>
                <a:ext cx="685800" cy="685800"/>
              </a:xfrm>
              <a:prstGeom prst="ellipse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B219561-B486-40FB-A3BD-E4CE12712EF0}"/>
                  </a:ext>
                </a:extLst>
              </p:cNvPr>
              <p:cNvSpPr/>
              <p:nvPr/>
            </p:nvSpPr>
            <p:spPr>
              <a:xfrm>
                <a:off x="2694930" y="3284933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B219561-B486-40FB-A3BD-E4CE12712E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930" y="3284933"/>
                <a:ext cx="685800" cy="685800"/>
              </a:xfrm>
              <a:prstGeom prst="ellipse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C98346F0-8DB8-441E-901E-ECAF5DB2ECD5}"/>
                  </a:ext>
                </a:extLst>
              </p:cNvPr>
              <p:cNvSpPr/>
              <p:nvPr/>
            </p:nvSpPr>
            <p:spPr>
              <a:xfrm>
                <a:off x="2482780" y="3996425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C98346F0-8DB8-441E-901E-ECAF5DB2EC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780" y="3996425"/>
                <a:ext cx="685800" cy="685800"/>
              </a:xfrm>
              <a:prstGeom prst="ellipse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F7C292F-C0CA-42F0-B7D5-1EC75B7C130C}"/>
                  </a:ext>
                </a:extLst>
              </p:cNvPr>
              <p:cNvSpPr/>
              <p:nvPr/>
            </p:nvSpPr>
            <p:spPr>
              <a:xfrm>
                <a:off x="2251642" y="4720578"/>
                <a:ext cx="685800" cy="685800"/>
              </a:xfrm>
              <a:prstGeom prst="ellipse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F7C292F-C0CA-42F0-B7D5-1EC75B7C1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42" y="4720578"/>
                <a:ext cx="685800" cy="685800"/>
              </a:xfrm>
              <a:prstGeom prst="ellipse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66C12C0-0AB3-403A-9B1E-B1D1FD9B421A}"/>
              </a:ext>
            </a:extLst>
          </p:cNvPr>
          <p:cNvCxnSpPr>
            <a:cxnSpLocks/>
            <a:stCxn id="38" idx="2"/>
            <a:endCxn id="45" idx="2"/>
          </p:cNvCxnSpPr>
          <p:nvPr/>
        </p:nvCxnSpPr>
        <p:spPr>
          <a:xfrm>
            <a:off x="2557330" y="2243919"/>
            <a:ext cx="412937" cy="66151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3DDA4BA-ADE0-4445-B8AD-305699158D5F}"/>
              </a:ext>
            </a:extLst>
          </p:cNvPr>
          <p:cNvCxnSpPr>
            <a:cxnSpLocks/>
            <a:stCxn id="38" idx="2"/>
            <a:endCxn id="46" idx="1"/>
          </p:cNvCxnSpPr>
          <p:nvPr/>
        </p:nvCxnSpPr>
        <p:spPr>
          <a:xfrm>
            <a:off x="2557330" y="2243919"/>
            <a:ext cx="238033" cy="114144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E19EFDB-A5B8-4908-9541-D037208C5EFE}"/>
              </a:ext>
            </a:extLst>
          </p:cNvPr>
          <p:cNvCxnSpPr>
            <a:cxnSpLocks/>
            <a:stCxn id="38" idx="2"/>
            <a:endCxn id="47" idx="1"/>
          </p:cNvCxnSpPr>
          <p:nvPr/>
        </p:nvCxnSpPr>
        <p:spPr>
          <a:xfrm>
            <a:off x="2557330" y="2243919"/>
            <a:ext cx="25883" cy="185293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2E99571-E1F8-41F6-8963-144D6F966BC6}"/>
              </a:ext>
            </a:extLst>
          </p:cNvPr>
          <p:cNvCxnSpPr>
            <a:cxnSpLocks/>
            <a:stCxn id="38" idx="2"/>
            <a:endCxn id="48" idx="1"/>
          </p:cNvCxnSpPr>
          <p:nvPr/>
        </p:nvCxnSpPr>
        <p:spPr>
          <a:xfrm flipH="1">
            <a:off x="2352075" y="2243919"/>
            <a:ext cx="205255" cy="257709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5BC8AD3-6E1B-4A72-9CA1-5DE7317CC40C}"/>
              </a:ext>
            </a:extLst>
          </p:cNvPr>
          <p:cNvCxnSpPr>
            <a:cxnSpLocks/>
            <a:stCxn id="26" idx="3"/>
            <a:endCxn id="39" idx="1"/>
          </p:cNvCxnSpPr>
          <p:nvPr/>
        </p:nvCxnSpPr>
        <p:spPr>
          <a:xfrm>
            <a:off x="4773108" y="4109799"/>
            <a:ext cx="191029" cy="17882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406DF0D-742A-4E7E-A086-B2F8DA15173F}"/>
              </a:ext>
            </a:extLst>
          </p:cNvPr>
          <p:cNvCxnSpPr>
            <a:cxnSpLocks/>
            <a:stCxn id="27" idx="3"/>
            <a:endCxn id="40" idx="1"/>
          </p:cNvCxnSpPr>
          <p:nvPr/>
        </p:nvCxnSpPr>
        <p:spPr>
          <a:xfrm>
            <a:off x="4464232" y="4747985"/>
            <a:ext cx="325566" cy="25169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9F891EE-9EEF-408C-BE45-7916DB72101F}"/>
              </a:ext>
            </a:extLst>
          </p:cNvPr>
          <p:cNvCxnSpPr>
            <a:cxnSpLocks/>
            <a:stCxn id="28" idx="3"/>
            <a:endCxn id="41" idx="1"/>
          </p:cNvCxnSpPr>
          <p:nvPr/>
        </p:nvCxnSpPr>
        <p:spPr>
          <a:xfrm>
            <a:off x="4107410" y="5386170"/>
            <a:ext cx="456264" cy="248807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BD3BC8D-345B-4A61-8E5A-98BB9611194B}"/>
              </a:ext>
            </a:extLst>
          </p:cNvPr>
          <p:cNvCxnSpPr>
            <a:cxnSpLocks/>
            <a:stCxn id="44" idx="2"/>
            <a:endCxn id="69" idx="6"/>
          </p:cNvCxnSpPr>
          <p:nvPr/>
        </p:nvCxnSpPr>
        <p:spPr>
          <a:xfrm flipH="1" flipV="1">
            <a:off x="6238224" y="5958047"/>
            <a:ext cx="336375" cy="20592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23504AB-BE8D-4B74-8092-0AA7833C802E}"/>
              </a:ext>
            </a:extLst>
          </p:cNvPr>
          <p:cNvCxnSpPr>
            <a:cxnSpLocks/>
            <a:stCxn id="43" idx="2"/>
            <a:endCxn id="68" idx="6"/>
          </p:cNvCxnSpPr>
          <p:nvPr/>
        </p:nvCxnSpPr>
        <p:spPr>
          <a:xfrm flipH="1" flipV="1">
            <a:off x="6423737" y="5200458"/>
            <a:ext cx="336375" cy="20592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F0C00FD-8A29-4828-9C8C-0878B028AB1D}"/>
              </a:ext>
            </a:extLst>
          </p:cNvPr>
          <p:cNvCxnSpPr>
            <a:cxnSpLocks/>
            <a:stCxn id="42" idx="2"/>
            <a:endCxn id="67" idx="6"/>
          </p:cNvCxnSpPr>
          <p:nvPr/>
        </p:nvCxnSpPr>
        <p:spPr>
          <a:xfrm flipH="1" flipV="1">
            <a:off x="6577338" y="4442868"/>
            <a:ext cx="336375" cy="20592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8C49749-83DE-4D8B-A720-178CC42DBFAE}"/>
              </a:ext>
            </a:extLst>
          </p:cNvPr>
          <p:cNvCxnSpPr>
            <a:cxnSpLocks/>
            <a:stCxn id="9" idx="2"/>
            <a:endCxn id="66" idx="6"/>
          </p:cNvCxnSpPr>
          <p:nvPr/>
        </p:nvCxnSpPr>
        <p:spPr>
          <a:xfrm flipH="1" flipV="1">
            <a:off x="6803865" y="3685278"/>
            <a:ext cx="336375" cy="20592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5758ECC-15FE-443B-9CEE-E983A7AAFCCA}"/>
              </a:ext>
            </a:extLst>
          </p:cNvPr>
          <p:cNvCxnSpPr>
            <a:cxnSpLocks/>
            <a:stCxn id="45" idx="5"/>
            <a:endCxn id="20" idx="1"/>
          </p:cNvCxnSpPr>
          <p:nvPr/>
        </p:nvCxnSpPr>
        <p:spPr>
          <a:xfrm>
            <a:off x="3555634" y="3147901"/>
            <a:ext cx="712006" cy="32371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A68DDB8-4319-4615-8445-68DDBF5A2221}"/>
              </a:ext>
            </a:extLst>
          </p:cNvPr>
          <p:cNvCxnSpPr>
            <a:cxnSpLocks/>
            <a:stCxn id="46" idx="5"/>
            <a:endCxn id="26" idx="1"/>
          </p:cNvCxnSpPr>
          <p:nvPr/>
        </p:nvCxnSpPr>
        <p:spPr>
          <a:xfrm>
            <a:off x="3280297" y="3870300"/>
            <a:ext cx="706427" cy="23949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28A780D-C689-4E8E-9360-F0444C5315AD}"/>
              </a:ext>
            </a:extLst>
          </p:cNvPr>
          <p:cNvCxnSpPr>
            <a:cxnSpLocks/>
            <a:stCxn id="47" idx="5"/>
            <a:endCxn id="27" idx="1"/>
          </p:cNvCxnSpPr>
          <p:nvPr/>
        </p:nvCxnSpPr>
        <p:spPr>
          <a:xfrm>
            <a:off x="3068147" y="4581792"/>
            <a:ext cx="609701" cy="1661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F8BD2BB-AAB6-44AF-B9B7-CDCE17040090}"/>
              </a:ext>
            </a:extLst>
          </p:cNvPr>
          <p:cNvCxnSpPr>
            <a:cxnSpLocks/>
            <a:stCxn id="48" idx="5"/>
            <a:endCxn id="28" idx="1"/>
          </p:cNvCxnSpPr>
          <p:nvPr/>
        </p:nvCxnSpPr>
        <p:spPr>
          <a:xfrm>
            <a:off x="2837009" y="5305945"/>
            <a:ext cx="484017" cy="8022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Curved 86">
            <a:extLst>
              <a:ext uri="{FF2B5EF4-FFF2-40B4-BE49-F238E27FC236}">
                <a16:creationId xmlns:a16="http://schemas.microsoft.com/office/drawing/2014/main" id="{C5472274-9630-4400-BA41-F5DDE5D77AB9}"/>
              </a:ext>
            </a:extLst>
          </p:cNvPr>
          <p:cNvCxnSpPr>
            <a:stCxn id="9" idx="6"/>
            <a:endCxn id="42" idx="6"/>
          </p:cNvCxnSpPr>
          <p:nvPr/>
        </p:nvCxnSpPr>
        <p:spPr>
          <a:xfrm flipH="1">
            <a:off x="7645233" y="3891198"/>
            <a:ext cx="226527" cy="757590"/>
          </a:xfrm>
          <a:prstGeom prst="curvedConnector3">
            <a:avLst>
              <a:gd name="adj1" fmla="val -100915"/>
            </a:avLst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: Curved 87">
            <a:extLst>
              <a:ext uri="{FF2B5EF4-FFF2-40B4-BE49-F238E27FC236}">
                <a16:creationId xmlns:a16="http://schemas.microsoft.com/office/drawing/2014/main" id="{437EAB7B-68D8-4FC8-B99C-E33EF23F8364}"/>
              </a:ext>
            </a:extLst>
          </p:cNvPr>
          <p:cNvCxnSpPr>
            <a:cxnSpLocks/>
            <a:stCxn id="9" idx="6"/>
            <a:endCxn id="43" idx="6"/>
          </p:cNvCxnSpPr>
          <p:nvPr/>
        </p:nvCxnSpPr>
        <p:spPr>
          <a:xfrm flipH="1">
            <a:off x="7491632" y="3891198"/>
            <a:ext cx="380128" cy="1515180"/>
          </a:xfrm>
          <a:prstGeom prst="curvedConnector3">
            <a:avLst>
              <a:gd name="adj1" fmla="val -80395"/>
            </a:avLst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Curved 90">
            <a:extLst>
              <a:ext uri="{FF2B5EF4-FFF2-40B4-BE49-F238E27FC236}">
                <a16:creationId xmlns:a16="http://schemas.microsoft.com/office/drawing/2014/main" id="{97235108-D001-47DD-8591-8957ABFE009C}"/>
              </a:ext>
            </a:extLst>
          </p:cNvPr>
          <p:cNvCxnSpPr>
            <a:cxnSpLocks/>
            <a:stCxn id="9" idx="6"/>
            <a:endCxn id="44" idx="6"/>
          </p:cNvCxnSpPr>
          <p:nvPr/>
        </p:nvCxnSpPr>
        <p:spPr>
          <a:xfrm flipH="1">
            <a:off x="7306119" y="3891198"/>
            <a:ext cx="565641" cy="2272769"/>
          </a:xfrm>
          <a:prstGeom prst="curvedConnector3">
            <a:avLst>
              <a:gd name="adj1" fmla="val -89762"/>
            </a:avLst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91630BFF-EFC4-4C8C-AE39-707D6C58BB7B}"/>
              </a:ext>
            </a:extLst>
          </p:cNvPr>
          <p:cNvCxnSpPr>
            <a:cxnSpLocks/>
            <a:stCxn id="42" idx="6"/>
            <a:endCxn id="43" idx="6"/>
          </p:cNvCxnSpPr>
          <p:nvPr/>
        </p:nvCxnSpPr>
        <p:spPr>
          <a:xfrm flipH="1">
            <a:off x="7491632" y="4648788"/>
            <a:ext cx="153601" cy="757590"/>
          </a:xfrm>
          <a:prstGeom prst="curvedConnector3">
            <a:avLst>
              <a:gd name="adj1" fmla="val -148827"/>
            </a:avLst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2F49D912-F31D-4F26-B5E9-4B38ED91E530}"/>
              </a:ext>
            </a:extLst>
          </p:cNvPr>
          <p:cNvCxnSpPr>
            <a:cxnSpLocks/>
            <a:stCxn id="43" idx="6"/>
            <a:endCxn id="44" idx="6"/>
          </p:cNvCxnSpPr>
          <p:nvPr/>
        </p:nvCxnSpPr>
        <p:spPr>
          <a:xfrm flipH="1">
            <a:off x="7306119" y="5406378"/>
            <a:ext cx="185513" cy="757589"/>
          </a:xfrm>
          <a:prstGeom prst="curvedConnector3">
            <a:avLst>
              <a:gd name="adj1" fmla="val -123226"/>
            </a:avLst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: Curved 100">
            <a:extLst>
              <a:ext uri="{FF2B5EF4-FFF2-40B4-BE49-F238E27FC236}">
                <a16:creationId xmlns:a16="http://schemas.microsoft.com/office/drawing/2014/main" id="{C398564B-12F6-4E4F-9705-8960DFDBC020}"/>
              </a:ext>
            </a:extLst>
          </p:cNvPr>
          <p:cNvCxnSpPr>
            <a:cxnSpLocks/>
            <a:stCxn id="42" idx="6"/>
            <a:endCxn id="44" idx="6"/>
          </p:cNvCxnSpPr>
          <p:nvPr/>
        </p:nvCxnSpPr>
        <p:spPr>
          <a:xfrm flipH="1">
            <a:off x="7306119" y="4648788"/>
            <a:ext cx="339114" cy="1515179"/>
          </a:xfrm>
          <a:prstGeom prst="curvedConnector3">
            <a:avLst>
              <a:gd name="adj1" fmla="val -132693"/>
            </a:avLst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0089F342-CAF5-4FEA-B0A8-16EF7C57C1B7}"/>
                  </a:ext>
                </a:extLst>
              </p:cNvPr>
              <p:cNvSpPr/>
              <p:nvPr/>
            </p:nvSpPr>
            <p:spPr>
              <a:xfrm>
                <a:off x="6072345" y="3319518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0089F342-CAF5-4FEA-B0A8-16EF7C57C1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345" y="3319518"/>
                <a:ext cx="731520" cy="731520"/>
              </a:xfrm>
              <a:prstGeom prst="ellipse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632C560-C634-4B41-9213-059717BE5176}"/>
                  </a:ext>
                </a:extLst>
              </p:cNvPr>
              <p:cNvSpPr/>
              <p:nvPr/>
            </p:nvSpPr>
            <p:spPr>
              <a:xfrm>
                <a:off x="5845818" y="4077108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632C560-C634-4B41-9213-059717BE5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18" y="4077108"/>
                <a:ext cx="731520" cy="731520"/>
              </a:xfrm>
              <a:prstGeom prst="ellipse">
                <a:avLst/>
              </a:prstGeom>
              <a:blipFill>
                <a:blip r:embed="rId24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EE84325F-1C5B-47F2-8254-6ECC773D03A0}"/>
                  </a:ext>
                </a:extLst>
              </p:cNvPr>
              <p:cNvSpPr/>
              <p:nvPr/>
            </p:nvSpPr>
            <p:spPr>
              <a:xfrm>
                <a:off x="5692217" y="4834698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EE84325F-1C5B-47F2-8254-6ECC773D0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2217" y="4834698"/>
                <a:ext cx="731520" cy="731520"/>
              </a:xfrm>
              <a:prstGeom prst="ellipse">
                <a:avLst/>
              </a:prstGeom>
              <a:blipFill>
                <a:blip r:embed="rId25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35D49E6-8E69-43E5-979E-2DD77F8CAB11}"/>
                  </a:ext>
                </a:extLst>
              </p:cNvPr>
              <p:cNvSpPr/>
              <p:nvPr/>
            </p:nvSpPr>
            <p:spPr>
              <a:xfrm>
                <a:off x="5506704" y="5592287"/>
                <a:ext cx="731520" cy="73152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35D49E6-8E69-43E5-979E-2DD77F8CAB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704" y="5592287"/>
                <a:ext cx="731520" cy="731520"/>
              </a:xfrm>
              <a:prstGeom prst="ellipse">
                <a:avLst/>
              </a:prstGeom>
              <a:blipFill>
                <a:blip r:embed="rId26"/>
                <a:stretch>
                  <a:fillRect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21959DC-482C-41B5-AA3F-301DB2481AEE}"/>
              </a:ext>
            </a:extLst>
          </p:cNvPr>
          <p:cNvCxnSpPr>
            <a:cxnSpLocks/>
            <a:stCxn id="41" idx="3"/>
            <a:endCxn id="69" idx="2"/>
          </p:cNvCxnSpPr>
          <p:nvPr/>
        </p:nvCxnSpPr>
        <p:spPr>
          <a:xfrm>
            <a:off x="5184139" y="5634977"/>
            <a:ext cx="322565" cy="32307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A2EDB87-30BB-4556-9247-E9619E9EE8E8}"/>
              </a:ext>
            </a:extLst>
          </p:cNvPr>
          <p:cNvCxnSpPr>
            <a:cxnSpLocks/>
            <a:stCxn id="40" idx="3"/>
            <a:endCxn id="68" idx="2"/>
          </p:cNvCxnSpPr>
          <p:nvPr/>
        </p:nvCxnSpPr>
        <p:spPr>
          <a:xfrm>
            <a:off x="5410263" y="4999681"/>
            <a:ext cx="281954" cy="200777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FD57E8C-0C86-4FBC-A26E-2A2959471999}"/>
              </a:ext>
            </a:extLst>
          </p:cNvPr>
          <p:cNvCxnSpPr>
            <a:cxnSpLocks/>
            <a:stCxn id="39" idx="3"/>
            <a:endCxn id="67" idx="2"/>
          </p:cNvCxnSpPr>
          <p:nvPr/>
        </p:nvCxnSpPr>
        <p:spPr>
          <a:xfrm>
            <a:off x="5584602" y="4288620"/>
            <a:ext cx="261216" cy="154248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FA21EC06-7D7F-41DE-AF08-F7FB2A5292F2}"/>
              </a:ext>
            </a:extLst>
          </p:cNvPr>
          <p:cNvCxnSpPr>
            <a:cxnSpLocks/>
            <a:stCxn id="7" idx="3"/>
            <a:endCxn id="66" idx="2"/>
          </p:cNvCxnSpPr>
          <p:nvPr/>
        </p:nvCxnSpPr>
        <p:spPr>
          <a:xfrm>
            <a:off x="5872464" y="3591076"/>
            <a:ext cx="199881" cy="9420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60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/>
      <p:bldP spid="16" grpId="0" animBg="1"/>
      <p:bldP spid="17" grpId="0" animBg="1"/>
      <p:bldP spid="18" grpId="0"/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CA3AA-5E28-4CDF-8372-E47C2179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event probabilities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C80197D-DA94-499E-8F6A-484D08E7C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2034378"/>
            <a:ext cx="5486411" cy="3657607"/>
          </a:xfr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0E53401-F542-46F7-832C-D68C69A0DD54}"/>
              </a:ext>
            </a:extLst>
          </p:cNvPr>
          <p:cNvSpPr/>
          <p:nvPr/>
        </p:nvSpPr>
        <p:spPr>
          <a:xfrm>
            <a:off x="4419600" y="3200400"/>
            <a:ext cx="381000" cy="5334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177A85-3AA6-4F0E-A4B6-A9872DDD340D}"/>
              </a:ext>
            </a:extLst>
          </p:cNvPr>
          <p:cNvSpPr/>
          <p:nvPr/>
        </p:nvSpPr>
        <p:spPr>
          <a:xfrm>
            <a:off x="6858000" y="2209800"/>
            <a:ext cx="381000" cy="5334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18665B7-1372-4870-A8AF-9BD3A63D6F69}"/>
              </a:ext>
            </a:extLst>
          </p:cNvPr>
          <p:cNvSpPr/>
          <p:nvPr/>
        </p:nvSpPr>
        <p:spPr>
          <a:xfrm>
            <a:off x="6781800" y="4876800"/>
            <a:ext cx="381000" cy="5334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8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4244B-F53E-43E0-B58F-9CE33327B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credible regions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6ED581-FBD1-4DF4-8195-BBF0D228A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76400"/>
            <a:ext cx="4114800" cy="4114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062E8B-A805-4690-A927-F3E5D8DD28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76400"/>
            <a:ext cx="4114800" cy="411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0CEFEB-3125-407C-B11F-15C57986DE35}"/>
              </a:ext>
            </a:extLst>
          </p:cNvPr>
          <p:cNvSpPr txBox="1"/>
          <p:nvPr/>
        </p:nvSpPr>
        <p:spPr>
          <a:xfrm>
            <a:off x="762000" y="6214030"/>
            <a:ext cx="685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Pass: observed event rate upper bounds inside posterior credible region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BB0DDC-8FFA-44A5-A156-92A03EB7C33E}"/>
              </a:ext>
            </a:extLst>
          </p:cNvPr>
          <p:cNvGrpSpPr/>
          <p:nvPr/>
        </p:nvGrpSpPr>
        <p:grpSpPr>
          <a:xfrm>
            <a:off x="2286000" y="2209800"/>
            <a:ext cx="1143000" cy="1295398"/>
            <a:chOff x="2286000" y="2209800"/>
            <a:chExt cx="1143000" cy="129539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269C271-CA33-4942-9335-8B199FC4C00B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00" y="3438144"/>
              <a:ext cx="10668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337B22-2EFB-4994-BE05-30C8F32396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65248" y="2209800"/>
              <a:ext cx="9144" cy="122834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9C78073-2CBD-4E3C-BCBC-5433E9A6E30F}"/>
                </a:ext>
              </a:extLst>
            </p:cNvPr>
            <p:cNvSpPr/>
            <p:nvPr/>
          </p:nvSpPr>
          <p:spPr>
            <a:xfrm>
              <a:off x="2286000" y="3352801"/>
              <a:ext cx="152400" cy="15239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4DAEB3-F1B9-4C0D-B698-9441D9C99162}"/>
              </a:ext>
            </a:extLst>
          </p:cNvPr>
          <p:cNvGrpSpPr/>
          <p:nvPr/>
        </p:nvGrpSpPr>
        <p:grpSpPr>
          <a:xfrm>
            <a:off x="6781800" y="3508246"/>
            <a:ext cx="1143000" cy="1295398"/>
            <a:chOff x="6781800" y="3508246"/>
            <a:chExt cx="1143000" cy="129539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7D16A89-9790-418A-9710-592F3759337B}"/>
                </a:ext>
              </a:extLst>
            </p:cNvPr>
            <p:cNvCxnSpPr>
              <a:cxnSpLocks/>
            </p:cNvCxnSpPr>
            <p:nvPr/>
          </p:nvCxnSpPr>
          <p:spPr>
            <a:xfrm>
              <a:off x="6858000" y="4736590"/>
              <a:ext cx="10668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3A2100-79A4-4767-9B28-A11ABB2EA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61048" y="3508246"/>
              <a:ext cx="9144" cy="122834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7DF6CCC-3497-4A36-AD05-3E8E29EC20CA}"/>
                </a:ext>
              </a:extLst>
            </p:cNvPr>
            <p:cNvSpPr/>
            <p:nvPr/>
          </p:nvSpPr>
          <p:spPr>
            <a:xfrm>
              <a:off x="6781800" y="4651247"/>
              <a:ext cx="152400" cy="15239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543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33A4F-41F6-4BF2-9584-D8FA636CF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EE5DBF-B2A3-4AA3-940A-E9C73AEAD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829741"/>
              </p:ext>
            </p:extLst>
          </p:nvPr>
        </p:nvGraphicFramePr>
        <p:xfrm>
          <a:off x="457200" y="16462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624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23BA62-075F-4D4B-AF7C-D9B84EF82C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6534F8-5462-4040-8F7D-0CD7B719C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FBF1C5-65DB-4C85-A46B-721A26A826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9F415C-AD9F-49EE-B85A-36931FA01F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8644FD-9BD7-4AD8-B383-39D90B978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A2A2FC-FD2E-47DB-9289-D3560BCE4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25BEE6-C9A5-4484-8F91-64E07033A6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293515-EDB5-4C8C-874D-E22284827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E97994-745E-401C-99A3-E970501A7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7BD591-5F6A-4349-8CF2-A3BD116D3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AF44B4-4B81-463C-BF6A-20F5D8FE5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715CF4-840F-436E-B91D-507F91BF9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44350-15B8-453C-8FEA-AC6D26B9E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706E8A-1799-43DF-9A48-277E08EC62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703075-6C37-4198-8BA0-613E481565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0BA362-16FD-484D-B1DB-DC01C37936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25621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520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BC3FE3-1859-4079-8BC1-F52783363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5BA4B7-44CA-455A-9333-0BF0EE463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A4755A-21FF-4DCD-9102-75A9835731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B60ACA-193E-4FF7-B482-0C40B20434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5FBAE4-635D-4DF4-A844-2BF20A868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8BDB9A-C647-430C-A297-954FBFFC1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5E7B24-12A5-4953-94EC-564F4EBDD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E3A45C-4E25-4B03-B2E1-DACF617F7A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82FBB7-A29F-401B-B616-1C6CE2222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D80859-CD43-4785-BD48-2F627B4463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D4ECB2-A4D3-4C42-860F-E38E9CE81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8E55D4-EC46-443E-BF43-0C4831017B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967E39-28A1-4D0C-A9B2-8BAD7D8A8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A453E1-921F-42D9-8767-C58A133DAE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92FD5B-B743-4640-AF12-26DA2A4D41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Bayesian methods well suited to incremental device evolution</a:t>
            </a:r>
          </a:p>
          <a:p>
            <a:r>
              <a:rPr lang="en-US" dirty="0"/>
              <a:t>Proposed method is a step in the direction of an “ideal” OPC</a:t>
            </a:r>
          </a:p>
          <a:p>
            <a:endParaRPr lang="en-US" dirty="0"/>
          </a:p>
          <a:p>
            <a:r>
              <a:rPr lang="en-US" dirty="0"/>
              <a:t>Next steps:</a:t>
            </a:r>
          </a:p>
          <a:p>
            <a:pPr lvl="1"/>
            <a:r>
              <a:rPr lang="en-US" dirty="0"/>
              <a:t>stakeholder buy-in</a:t>
            </a:r>
          </a:p>
          <a:p>
            <a:pPr lvl="1"/>
            <a:r>
              <a:rPr lang="en-US" dirty="0"/>
              <a:t>incorporate additional data (e.g., registries) and patient-centered outcomes</a:t>
            </a:r>
          </a:p>
          <a:p>
            <a:pPr lvl="1"/>
            <a:r>
              <a:rPr lang="en-US" dirty="0"/>
              <a:t>apply to real device areas (e.g., stents, TAVR)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73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4DC0149-AB42-4F62-AE8D-A624F1DA4C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08387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8285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A7DEF-49E2-48CA-9E0F-84FC21FD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 FDA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A5E41-970C-4027-89C3-877C1CB1C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200" dirty="0"/>
              <a:t>Design Considerations for Pivotal Clinical Investigations for Medical Devices Guidance for Industry, Clinical Investigators, Institutional Review Boards and Food and Drug Administration Staff. 7 Nov 2013. U.S. Department of Health and Human Services, Food and Drug Administration.</a:t>
            </a:r>
          </a:p>
          <a:p>
            <a:pPr marL="457200" indent="-457200">
              <a:buNone/>
            </a:pPr>
            <a:r>
              <a:rPr lang="en-US" sz="2200" dirty="0" err="1"/>
              <a:t>Faris</a:t>
            </a:r>
            <a:r>
              <a:rPr lang="en-US" sz="2200" dirty="0"/>
              <a:t> and </a:t>
            </a:r>
            <a:r>
              <a:rPr lang="en-US" sz="2200" dirty="0" err="1"/>
              <a:t>Shuren</a:t>
            </a:r>
            <a:r>
              <a:rPr lang="en-US" sz="2200" dirty="0"/>
              <a:t>. (2017) An FDA Viewpoint on Unique Considerations for Medical-Device Clinical Trials. </a:t>
            </a:r>
            <a:r>
              <a:rPr lang="en-US" sz="2200" i="1" dirty="0"/>
              <a:t>N </a:t>
            </a:r>
            <a:r>
              <a:rPr lang="en-US" sz="2200" i="1" dirty="0" err="1"/>
              <a:t>Engl</a:t>
            </a:r>
            <a:r>
              <a:rPr lang="en-US" sz="2200" i="1" dirty="0"/>
              <a:t> J Med, </a:t>
            </a:r>
            <a:r>
              <a:rPr lang="en-US" sz="2200" dirty="0"/>
              <a:t>376(14):1350-7.</a:t>
            </a:r>
          </a:p>
        </p:txBody>
      </p:sp>
    </p:spTree>
    <p:extLst>
      <p:ext uri="{BB962C8B-B14F-4D97-AF65-F5344CB8AC3E}">
        <p14:creationId xmlns:p14="http://schemas.microsoft.com/office/powerpoint/2010/main" val="94429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167E-926D-4985-B45D-8965C921D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 Cardiovascular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FF251-7279-4DAE-921F-DFB9B6A8C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460375" indent="-460375">
              <a:buNone/>
            </a:pPr>
            <a:r>
              <a:rPr lang="en-US" sz="2400" dirty="0"/>
              <a:t>Chen et al. (2006) FDA perspective on clinical trial design for cardiovascular devices. </a:t>
            </a:r>
            <a:r>
              <a:rPr lang="en-US" sz="2400" i="1" dirty="0"/>
              <a:t>Ann </a:t>
            </a:r>
            <a:r>
              <a:rPr lang="en-US" sz="2400" i="1" dirty="0" err="1"/>
              <a:t>Thorac</a:t>
            </a:r>
            <a:r>
              <a:rPr lang="en-US" sz="2400" i="1" dirty="0"/>
              <a:t> </a:t>
            </a:r>
            <a:r>
              <a:rPr lang="en-US" sz="2400" i="1" dirty="0" err="1"/>
              <a:t>Surg</a:t>
            </a:r>
            <a:r>
              <a:rPr lang="en-US" sz="2400" i="1" dirty="0"/>
              <a:t>, </a:t>
            </a:r>
            <a:r>
              <a:rPr lang="en-US" sz="2400" dirty="0"/>
              <a:t>82(3):773-5.</a:t>
            </a:r>
          </a:p>
          <a:p>
            <a:pPr marL="460375" indent="-460375">
              <a:buNone/>
            </a:pPr>
            <a:r>
              <a:rPr lang="en-US" sz="2400" dirty="0"/>
              <a:t>Dhruva, </a:t>
            </a:r>
            <a:r>
              <a:rPr lang="en-US" sz="2400" dirty="0" err="1"/>
              <a:t>Bero</a:t>
            </a:r>
            <a:r>
              <a:rPr lang="en-US" sz="2400" dirty="0"/>
              <a:t>, </a:t>
            </a:r>
            <a:r>
              <a:rPr lang="en-US" sz="2400" dirty="0" err="1"/>
              <a:t>Redberg</a:t>
            </a:r>
            <a:r>
              <a:rPr lang="en-US" sz="2400" dirty="0"/>
              <a:t>. (2009) Strength of study evidence examined by the FDA in premarket approval of cardiovascular devices. </a:t>
            </a:r>
            <a:r>
              <a:rPr lang="en-US" sz="2400" i="1" dirty="0"/>
              <a:t>JAMA,</a:t>
            </a:r>
            <a:r>
              <a:rPr lang="en-US" sz="2400" dirty="0"/>
              <a:t> 302(24):2679-85. </a:t>
            </a:r>
          </a:p>
          <a:p>
            <a:pPr marL="460375" indent="-460375">
              <a:buNone/>
            </a:pPr>
            <a:r>
              <a:rPr lang="en-US" sz="2400" dirty="0"/>
              <a:t>Head et al. (2016) Considerations and Recommendations for the Introduction of Objective Performance Criteria for Transcatheter Aortic Heart Valve Device Approval. </a:t>
            </a:r>
            <a:r>
              <a:rPr lang="en-US" sz="2400" i="1" dirty="0"/>
              <a:t>Circ, 1</a:t>
            </a:r>
            <a:r>
              <a:rPr lang="en-US" sz="2400" dirty="0"/>
              <a:t>33(21):2086-93. </a:t>
            </a:r>
          </a:p>
          <a:p>
            <a:pPr marL="460375" indent="-460375">
              <a:buNone/>
            </a:pPr>
            <a:r>
              <a:rPr lang="en-US" sz="2400" dirty="0" err="1"/>
              <a:t>Sapirstein</a:t>
            </a:r>
            <a:r>
              <a:rPr lang="en-US" sz="2400" dirty="0"/>
              <a:t>. (2001) Designing trials for testing prosthetic cardiac valves: A Food and Drug Administration perspective. </a:t>
            </a:r>
            <a:r>
              <a:rPr lang="en-US" sz="2400" i="1" dirty="0"/>
              <a:t>Am Heart J</a:t>
            </a:r>
            <a:r>
              <a:rPr lang="en-US" sz="2400" dirty="0"/>
              <a:t>, 141(5): 861-3. </a:t>
            </a:r>
          </a:p>
          <a:p>
            <a:pPr marL="460375" indent="-460375">
              <a:buNone/>
            </a:pPr>
            <a:r>
              <a:rPr lang="en-US" sz="2400" dirty="0"/>
              <a:t>Wu et al. (2014) Clinical evaluation of new heart valve prostheses: update of objective performance criteria. </a:t>
            </a:r>
            <a:r>
              <a:rPr lang="en-US" sz="2400" i="1" dirty="0"/>
              <a:t>Ann </a:t>
            </a:r>
            <a:r>
              <a:rPr lang="en-US" sz="2400" i="1" dirty="0" err="1"/>
              <a:t>Thorac</a:t>
            </a:r>
            <a:r>
              <a:rPr lang="en-US" sz="2400" i="1" dirty="0"/>
              <a:t> Surg</a:t>
            </a:r>
            <a:r>
              <a:rPr lang="en-US" sz="2400" dirty="0"/>
              <a:t>, 98(5):1865-74. </a:t>
            </a:r>
          </a:p>
        </p:txBody>
      </p:sp>
    </p:spTree>
    <p:extLst>
      <p:ext uri="{BB962C8B-B14F-4D97-AF65-F5344CB8AC3E}">
        <p14:creationId xmlns:p14="http://schemas.microsoft.com/office/powerpoint/2010/main" val="1263044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A8A8-D700-4B69-A684-879ED57F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 Other Device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20607-4E76-456B-A5AD-BFA3C3BCD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0375" indent="-460375">
              <a:buNone/>
            </a:pPr>
            <a:r>
              <a:rPr lang="en-US" sz="2200" dirty="0"/>
              <a:t>O'Malley, Normand, Kuntz. (2003) Application of models for multivariate mixed outcomes to medical device trials: coronary artery stenting. </a:t>
            </a:r>
            <a:r>
              <a:rPr lang="en-US" sz="2200" i="1" dirty="0"/>
              <a:t>Stat Med,</a:t>
            </a:r>
            <a:r>
              <a:rPr lang="en-US" sz="2200" dirty="0"/>
              <a:t> 22(2):313-36.</a:t>
            </a:r>
          </a:p>
          <a:p>
            <a:pPr marL="460375" indent="-460375">
              <a:buNone/>
            </a:pPr>
            <a:r>
              <a:rPr lang="en-US" sz="2200" dirty="0" err="1"/>
              <a:t>Parides</a:t>
            </a:r>
            <a:r>
              <a:rPr lang="en-US" sz="2200" dirty="0"/>
              <a:t> et al. (2006) Progress versus precision: challenges in clinical trial design for left ventricular assist devices. </a:t>
            </a:r>
            <a:r>
              <a:rPr lang="en-US" sz="2200" i="1" dirty="0"/>
              <a:t>Ann </a:t>
            </a:r>
            <a:r>
              <a:rPr lang="en-US" sz="2200" i="1" dirty="0" err="1"/>
              <a:t>Thorac</a:t>
            </a:r>
            <a:r>
              <a:rPr lang="en-US" sz="2200" i="1" dirty="0"/>
              <a:t> </a:t>
            </a:r>
            <a:r>
              <a:rPr lang="en-US" sz="2200" i="1" dirty="0" err="1"/>
              <a:t>Surg</a:t>
            </a:r>
            <a:r>
              <a:rPr lang="en-US" sz="2200" i="1" dirty="0"/>
              <a:t>,</a:t>
            </a:r>
            <a:r>
              <a:rPr lang="en-US" sz="2200" dirty="0"/>
              <a:t> 82(3):1140-6.</a:t>
            </a:r>
          </a:p>
          <a:p>
            <a:pPr marL="460375" indent="-460375">
              <a:buNone/>
            </a:pPr>
            <a:r>
              <a:rPr lang="en-US" sz="2200" dirty="0"/>
              <a:t>Wu et al. (2014) United States Food and Drug Administration perspectives on the update to the objective performance criteria for surgically implanted heart valve prostheses. </a:t>
            </a:r>
            <a:r>
              <a:rPr lang="en-US" sz="2200" i="1" dirty="0"/>
              <a:t>Ann </a:t>
            </a:r>
            <a:r>
              <a:rPr lang="en-US" sz="2200" i="1" dirty="0" err="1"/>
              <a:t>Thorac</a:t>
            </a:r>
            <a:r>
              <a:rPr lang="en-US" sz="2200" i="1" dirty="0"/>
              <a:t> Surg,</a:t>
            </a:r>
            <a:r>
              <a:rPr lang="en-US" sz="2200" dirty="0"/>
              <a:t> 98(5):1890-1.</a:t>
            </a:r>
          </a:p>
        </p:txBody>
      </p:sp>
    </p:spTree>
    <p:extLst>
      <p:ext uri="{BB962C8B-B14F-4D97-AF65-F5344CB8AC3E}">
        <p14:creationId xmlns:p14="http://schemas.microsoft.com/office/powerpoint/2010/main" val="1372340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53157-DBBF-4443-BB07-AD53EBF59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 Other Device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C5966-FF3A-40AE-816E-279696784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0375" indent="-460375">
              <a:buNone/>
            </a:pPr>
            <a:r>
              <a:rPr lang="en-US" sz="2200" dirty="0"/>
              <a:t>Conte et al. (2009) Suggested objective performance goals and clinical trial design for evaluating catheter-based treatment of critical limb ischemia. </a:t>
            </a:r>
            <a:r>
              <a:rPr lang="en-US" sz="2200" i="1" dirty="0"/>
              <a:t>J </a:t>
            </a:r>
            <a:r>
              <a:rPr lang="en-US" sz="2200" i="1" dirty="0" err="1"/>
              <a:t>Vasc</a:t>
            </a:r>
            <a:r>
              <a:rPr lang="en-US" sz="2200" i="1" dirty="0"/>
              <a:t> Surg,</a:t>
            </a:r>
            <a:r>
              <a:rPr lang="en-US" sz="2200" dirty="0"/>
              <a:t> 50(6):1462-73.e1-3. </a:t>
            </a:r>
          </a:p>
          <a:p>
            <a:pPr marL="460375" indent="-460375">
              <a:buNone/>
            </a:pPr>
            <a:r>
              <a:rPr lang="en-US" sz="2200" dirty="0"/>
              <a:t>Kumar, Brooks, Cavanaugh, Zuckerman. (2009) FDA perspective on objective performance goals and clinical trial design for evaluating catheter-based treatment of critical limb ischemia. </a:t>
            </a:r>
            <a:r>
              <a:rPr lang="en-US" sz="2200" i="1" dirty="0"/>
              <a:t>J </a:t>
            </a:r>
            <a:r>
              <a:rPr lang="en-US" sz="2200" i="1" dirty="0" err="1"/>
              <a:t>Vasc</a:t>
            </a:r>
            <a:r>
              <a:rPr lang="en-US" sz="2200" i="1" dirty="0"/>
              <a:t> Surg</a:t>
            </a:r>
            <a:r>
              <a:rPr lang="en-US" sz="2200" dirty="0"/>
              <a:t>, 50(6): 1474-1476.</a:t>
            </a:r>
          </a:p>
          <a:p>
            <a:pPr marL="460375" indent="-460375">
              <a:buNone/>
            </a:pPr>
            <a:r>
              <a:rPr lang="en-US" sz="2200" dirty="0"/>
              <a:t>Goode, </a:t>
            </a:r>
            <a:r>
              <a:rPr lang="en-US" sz="2200" dirty="0" err="1"/>
              <a:t>Sapirstein</a:t>
            </a:r>
            <a:r>
              <a:rPr lang="en-US" sz="2200" dirty="0"/>
              <a:t> Zuckerman. (2007) FDA perspective on clinical trial design for </a:t>
            </a:r>
            <a:r>
              <a:rPr lang="en-US" sz="2200" dirty="0" err="1"/>
              <a:t>femoropopliteal</a:t>
            </a:r>
            <a:r>
              <a:rPr lang="en-US" sz="2200" dirty="0"/>
              <a:t> stent correction of peripheral vascular insufficiency cardiovascular devices. </a:t>
            </a:r>
            <a:r>
              <a:rPr lang="en-US" sz="2200" i="1" dirty="0"/>
              <a:t>Catheter Cardiovasc </a:t>
            </a:r>
            <a:r>
              <a:rPr lang="en-US" sz="2200" i="1" dirty="0" err="1"/>
              <a:t>Interv</a:t>
            </a:r>
            <a:r>
              <a:rPr lang="en-US" sz="2200" i="1" dirty="0"/>
              <a:t>,</a:t>
            </a:r>
            <a:r>
              <a:rPr lang="en-US" sz="2200" dirty="0"/>
              <a:t> 69(6):920-1.</a:t>
            </a:r>
          </a:p>
        </p:txBody>
      </p:sp>
    </p:spTree>
    <p:extLst>
      <p:ext uri="{BB962C8B-B14F-4D97-AF65-F5344CB8AC3E}">
        <p14:creationId xmlns:p14="http://schemas.microsoft.com/office/powerpoint/2010/main" val="25247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2C8DA-4325-413A-9E0E-D1D21F972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3B944-1760-45EF-A97B-D3DBB81CA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200" dirty="0"/>
              <a:t>Held. (2004) Simultaneous Posterior Probability Statements from Monte Carlo Output. </a:t>
            </a:r>
            <a:r>
              <a:rPr lang="en-US" sz="2200" i="1" dirty="0"/>
              <a:t>J </a:t>
            </a:r>
            <a:r>
              <a:rPr lang="en-US" sz="2200" i="1" dirty="0" err="1"/>
              <a:t>Comput</a:t>
            </a:r>
            <a:r>
              <a:rPr lang="en-US" sz="2200" i="1" dirty="0"/>
              <a:t> Graph Stat,</a:t>
            </a:r>
            <a:r>
              <a:rPr lang="en-US" sz="2200" dirty="0"/>
              <a:t> </a:t>
            </a:r>
            <a:r>
              <a:rPr lang="en-US" sz="2200" i="1" dirty="0"/>
              <a:t>13</a:t>
            </a:r>
            <a:r>
              <a:rPr lang="en-US" sz="2200" dirty="0"/>
              <a:t>(1): 20-35.</a:t>
            </a:r>
          </a:p>
          <a:p>
            <a:pPr marL="460375" indent="-457200">
              <a:buNone/>
            </a:pPr>
            <a:r>
              <a:rPr lang="en-US" sz="2200" dirty="0" err="1"/>
              <a:t>Gorfine</a:t>
            </a:r>
            <a:r>
              <a:rPr lang="en-US" sz="2200" dirty="0"/>
              <a:t> and Hsu. (2011) Frailty-based competing risks model for multivariate survival data. </a:t>
            </a:r>
            <a:r>
              <a:rPr lang="en-US" sz="2200" i="1" dirty="0"/>
              <a:t>Biometrics</a:t>
            </a:r>
            <a:r>
              <a:rPr lang="en-US" sz="2200" dirty="0"/>
              <a:t>. 67(2):415-26. </a:t>
            </a:r>
          </a:p>
          <a:p>
            <a:pPr marL="457200" indent="-457200">
              <a:buNone/>
            </a:pPr>
            <a:r>
              <a:rPr lang="en-US" sz="2200" dirty="0"/>
              <a:t>Prentice et al. (1978) The analysis of failure times in the presence of competing risks. </a:t>
            </a:r>
            <a:r>
              <a:rPr lang="en-US" sz="2200" i="1" dirty="0"/>
              <a:t>Biometrics</a:t>
            </a:r>
            <a:r>
              <a:rPr lang="en-US" sz="2200" dirty="0"/>
              <a:t>. 34(4):541-54.</a:t>
            </a:r>
          </a:p>
        </p:txBody>
      </p:sp>
    </p:spTree>
    <p:extLst>
      <p:ext uri="{BB962C8B-B14F-4D97-AF65-F5344CB8AC3E}">
        <p14:creationId xmlns:p14="http://schemas.microsoft.com/office/powerpoint/2010/main" val="1557956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3694FEF-C3DD-4125-84BB-19837CE3CA60}">
  <we:reference id="wa104381063" version="1.0.0.0" store="en-US" storeType="OMEX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1051</Words>
  <Application>Microsoft Office PowerPoint</Application>
  <PresentationFormat>On-screen Show (4:3)</PresentationFormat>
  <Paragraphs>187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 Math</vt:lpstr>
      <vt:lpstr>Times New Roman</vt:lpstr>
      <vt:lpstr>Office Theme</vt:lpstr>
      <vt:lpstr>Bayesian models for objective performance criteria</vt:lpstr>
      <vt:lpstr>Advances in Regulatory Science</vt:lpstr>
      <vt:lpstr>Pre-Market Evidence</vt:lpstr>
      <vt:lpstr>OPC vs PG</vt:lpstr>
      <vt:lpstr>History and Future of OPCs/PGs</vt:lpstr>
      <vt:lpstr>Methods Questions</vt:lpstr>
      <vt:lpstr>An Ideal OPC </vt:lpstr>
      <vt:lpstr>Old surgical heart valve OPC</vt:lpstr>
      <vt:lpstr>New surgical heart valve OPC</vt:lpstr>
      <vt:lpstr>Proposal</vt:lpstr>
      <vt:lpstr>Hierarchical Model</vt:lpstr>
      <vt:lpstr>Posterior event probabilities</vt:lpstr>
      <vt:lpstr>Joint credible regions</vt:lpstr>
      <vt:lpstr>Advantages</vt:lpstr>
      <vt:lpstr>Challenges</vt:lpstr>
      <vt:lpstr>Conclusions</vt:lpstr>
      <vt:lpstr>Thank you!</vt:lpstr>
      <vt:lpstr>References: FDA Perspectives</vt:lpstr>
      <vt:lpstr>References: Cardiovascular Devices</vt:lpstr>
      <vt:lpstr>References: Other Device Areas</vt:lpstr>
      <vt:lpstr>References: Other Device Areas</vt:lpstr>
      <vt:lpstr>References: Modeling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models for objective performance criteria</dc:title>
  <dc:creator>Laura Hatfield</dc:creator>
  <cp:lastModifiedBy>Hatfield, Laura Anne</cp:lastModifiedBy>
  <cp:revision>48</cp:revision>
  <dcterms:created xsi:type="dcterms:W3CDTF">2018-03-22T20:44:40Z</dcterms:created>
  <dcterms:modified xsi:type="dcterms:W3CDTF">2018-08-16T15:56:19Z</dcterms:modified>
</cp:coreProperties>
</file>