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handoutMasterIdLst>
    <p:handoutMasterId r:id="rId7"/>
  </p:handoutMasterIdLst>
  <p:sldIdLst>
    <p:sldId id="257" r:id="rId6"/>
  </p:sldIdLst>
  <p:sldSz cx="41605200" cy="19659600"/>
  <p:notesSz cx="9144000" cy="14605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759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152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7279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3039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78799" algn="l" defTabSz="91152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34559" algn="l" defTabSz="91152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190318" algn="l" defTabSz="91152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46078" algn="l" defTabSz="91152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 userDrawn="1">
          <p15:clr>
            <a:srgbClr val="A4A3A4"/>
          </p15:clr>
        </p15:guide>
        <p15:guide id="2" orient="horz" pos="6332">
          <p15:clr>
            <a:srgbClr val="A4A3A4"/>
          </p15:clr>
        </p15:guide>
        <p15:guide id="3" orient="horz" pos="12000" userDrawn="1">
          <p15:clr>
            <a:srgbClr val="A4A3A4"/>
          </p15:clr>
        </p15:guide>
        <p15:guide id="4" pos="20160" userDrawn="1">
          <p15:clr>
            <a:srgbClr val="A4A3A4"/>
          </p15:clr>
        </p15:guide>
        <p15:guide id="5" pos="72" userDrawn="1">
          <p15:clr>
            <a:srgbClr val="A4A3A4"/>
          </p15:clr>
        </p15:guide>
        <p15:guide id="6" pos="26136" userDrawn="1">
          <p15:clr>
            <a:srgbClr val="A4A3A4"/>
          </p15:clr>
        </p15:guide>
        <p15:guide id="7" pos="13248" userDrawn="1">
          <p15:clr>
            <a:srgbClr val="A4A3A4"/>
          </p15:clr>
        </p15:guide>
        <p15:guide id="8" pos="6336" userDrawn="1">
          <p15:clr>
            <a:srgbClr val="A4A3A4"/>
          </p15:clr>
        </p15:guide>
        <p15:guide id="9" pos="6048" userDrawn="1">
          <p15:clr>
            <a:srgbClr val="A4A3A4"/>
          </p15:clr>
        </p15:guide>
        <p15:guide id="10" pos="12960" userDrawn="1">
          <p15:clr>
            <a:srgbClr val="A4A3A4"/>
          </p15:clr>
        </p15:guide>
        <p15:guide id="11" pos="198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en Zhang" initials="ZZ" lastIdx="9" clrIdx="0">
    <p:extLst>
      <p:ext uri="{19B8F6BF-5375-455C-9EA6-DF929625EA0E}">
        <p15:presenceInfo xmlns:p15="http://schemas.microsoft.com/office/powerpoint/2012/main" userId="S-1-5-21-2077763542-2135228977-565468543-863452" providerId="AD"/>
      </p:ext>
    </p:extLst>
  </p:cmAuthor>
  <p:cmAuthor id="2" name="Yong Lin" initials="YL" lastIdx="1" clrIdx="1">
    <p:extLst>
      <p:ext uri="{19B8F6BF-5375-455C-9EA6-DF929625EA0E}">
        <p15:presenceInfo xmlns:p15="http://schemas.microsoft.com/office/powerpoint/2012/main" userId="S::lin_yong@lilly.com::4e522d0b-dfec-44b1-9f7f-795da505e1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B1E"/>
    <a:srgbClr val="E40506"/>
    <a:srgbClr val="9D9D9D"/>
    <a:srgbClr val="EBEBEB"/>
    <a:srgbClr val="A59D95"/>
    <a:srgbClr val="D5D2CA"/>
    <a:srgbClr val="66FF66"/>
    <a:srgbClr val="CC0000"/>
    <a:srgbClr val="E1E1E1"/>
    <a:srgbClr val="E5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37F4D8-6244-4D2C-AF89-93997C6E419A}" v="724" dt="2021-08-27T12:43:26.0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5" autoAdjust="0"/>
    <p:restoredTop sz="99117" autoAdjust="0"/>
  </p:normalViewPr>
  <p:slideViewPr>
    <p:cSldViewPr snapToGrid="0">
      <p:cViewPr>
        <p:scale>
          <a:sx n="40" d="100"/>
          <a:sy n="40" d="100"/>
        </p:scale>
        <p:origin x="48" y="-728"/>
      </p:cViewPr>
      <p:guideLst>
        <p:guide orient="horz" pos="2352"/>
        <p:guide orient="horz" pos="6332"/>
        <p:guide orient="horz" pos="12000"/>
        <p:guide pos="20160"/>
        <p:guide pos="72"/>
        <p:guide pos="26136"/>
        <p:guide pos="13248"/>
        <p:guide pos="6336"/>
        <p:guide pos="6048"/>
        <p:guide pos="12960"/>
        <p:guide pos="1987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ing Zhang" userId="ba8fb235-997a-42e4-82a9-32f2ef2b7de6" providerId="ADAL" clId="{9A37F4D8-6244-4D2C-AF89-93997C6E419A}"/>
    <pc:docChg chg="undo custSel modSld">
      <pc:chgData name="Ying Zhang" userId="ba8fb235-997a-42e4-82a9-32f2ef2b7de6" providerId="ADAL" clId="{9A37F4D8-6244-4D2C-AF89-93997C6E419A}" dt="2021-08-27T12:53:34.069" v="2927" actId="313"/>
      <pc:docMkLst>
        <pc:docMk/>
      </pc:docMkLst>
      <pc:sldChg chg="addSp delSp modSp mod">
        <pc:chgData name="Ying Zhang" userId="ba8fb235-997a-42e4-82a9-32f2ef2b7de6" providerId="ADAL" clId="{9A37F4D8-6244-4D2C-AF89-93997C6E419A}" dt="2021-08-27T12:53:34.069" v="2927" actId="313"/>
        <pc:sldMkLst>
          <pc:docMk/>
          <pc:sldMk cId="0" sldId="257"/>
        </pc:sldMkLst>
        <pc:spChg chg="mod">
          <ac:chgData name="Ying Zhang" userId="ba8fb235-997a-42e4-82a9-32f2ef2b7de6" providerId="ADAL" clId="{9A37F4D8-6244-4D2C-AF89-93997C6E419A}" dt="2021-08-27T11:45:56.783" v="23" actId="14100"/>
          <ac:spMkLst>
            <pc:docMk/>
            <pc:sldMk cId="0" sldId="257"/>
            <ac:spMk id="2" creationId="{00000000-0000-0000-0000-000000000000}"/>
          </ac:spMkLst>
        </pc:spChg>
        <pc:spChg chg="mod">
          <ac:chgData name="Ying Zhang" userId="ba8fb235-997a-42e4-82a9-32f2ef2b7de6" providerId="ADAL" clId="{9A37F4D8-6244-4D2C-AF89-93997C6E419A}" dt="2021-08-27T12:45:05.320" v="2513" actId="20577"/>
          <ac:spMkLst>
            <pc:docMk/>
            <pc:sldMk cId="0" sldId="257"/>
            <ac:spMk id="4" creationId="{1C03EAB5-368C-40E5-9389-2E85AFA19202}"/>
          </ac:spMkLst>
        </pc:spChg>
        <pc:spChg chg="add del mod">
          <ac:chgData name="Ying Zhang" userId="ba8fb235-997a-42e4-82a9-32f2ef2b7de6" providerId="ADAL" clId="{9A37F4D8-6244-4D2C-AF89-93997C6E419A}" dt="2021-08-27T12:41:40.530" v="2332"/>
          <ac:spMkLst>
            <pc:docMk/>
            <pc:sldMk cId="0" sldId="257"/>
            <ac:spMk id="5" creationId="{52B07CA8-76B1-4C8E-ACA4-7DE0D21EDD32}"/>
          </ac:spMkLst>
        </pc:spChg>
        <pc:spChg chg="mod">
          <ac:chgData name="Ying Zhang" userId="ba8fb235-997a-42e4-82a9-32f2ef2b7de6" providerId="ADAL" clId="{9A37F4D8-6244-4D2C-AF89-93997C6E419A}" dt="2021-08-27T11:45:44.657" v="22" actId="1038"/>
          <ac:spMkLst>
            <pc:docMk/>
            <pc:sldMk cId="0" sldId="257"/>
            <ac:spMk id="7" creationId="{92369B0F-1AD6-45B0-B270-5D3167FBD942}"/>
          </ac:spMkLst>
        </pc:spChg>
        <pc:spChg chg="mod">
          <ac:chgData name="Ying Zhang" userId="ba8fb235-997a-42e4-82a9-32f2ef2b7de6" providerId="ADAL" clId="{9A37F4D8-6244-4D2C-AF89-93997C6E419A}" dt="2021-08-27T11:54:42.500" v="234" actId="6549"/>
          <ac:spMkLst>
            <pc:docMk/>
            <pc:sldMk cId="0" sldId="257"/>
            <ac:spMk id="8" creationId="{F04DCB86-D9D6-4670-B0B2-FF86EBE42FCA}"/>
          </ac:spMkLst>
        </pc:spChg>
        <pc:spChg chg="mod">
          <ac:chgData name="Ying Zhang" userId="ba8fb235-997a-42e4-82a9-32f2ef2b7de6" providerId="ADAL" clId="{9A37F4D8-6244-4D2C-AF89-93997C6E419A}" dt="2021-08-27T12:25:21.036" v="1529" actId="1036"/>
          <ac:spMkLst>
            <pc:docMk/>
            <pc:sldMk cId="0" sldId="257"/>
            <ac:spMk id="9" creationId="{99092BFB-3ECC-457B-A13E-A50DC32D83CE}"/>
          </ac:spMkLst>
        </pc:spChg>
        <pc:spChg chg="mod">
          <ac:chgData name="Ying Zhang" userId="ba8fb235-997a-42e4-82a9-32f2ef2b7de6" providerId="ADAL" clId="{9A37F4D8-6244-4D2C-AF89-93997C6E419A}" dt="2021-08-27T12:30:39.373" v="1874" actId="20577"/>
          <ac:spMkLst>
            <pc:docMk/>
            <pc:sldMk cId="0" sldId="257"/>
            <ac:spMk id="10" creationId="{C6D3F102-3D63-4575-B0A7-2367787E57ED}"/>
          </ac:spMkLst>
        </pc:spChg>
        <pc:spChg chg="mod">
          <ac:chgData name="Ying Zhang" userId="ba8fb235-997a-42e4-82a9-32f2ef2b7de6" providerId="ADAL" clId="{9A37F4D8-6244-4D2C-AF89-93997C6E419A}" dt="2021-08-27T11:50:26.762" v="114" actId="1038"/>
          <ac:spMkLst>
            <pc:docMk/>
            <pc:sldMk cId="0" sldId="257"/>
            <ac:spMk id="11" creationId="{1D9CD1B3-80EA-4023-B621-779D797C1C81}"/>
          </ac:spMkLst>
        </pc:spChg>
        <pc:spChg chg="add mod">
          <ac:chgData name="Ying Zhang" userId="ba8fb235-997a-42e4-82a9-32f2ef2b7de6" providerId="ADAL" clId="{9A37F4D8-6244-4D2C-AF89-93997C6E419A}" dt="2021-08-27T12:44:34.961" v="2500" actId="1035"/>
          <ac:spMkLst>
            <pc:docMk/>
            <pc:sldMk cId="0" sldId="257"/>
            <ac:spMk id="12" creationId="{7947628F-F3A8-4727-ACBD-DE961EAEC1E9}"/>
          </ac:spMkLst>
        </pc:spChg>
        <pc:spChg chg="add mod">
          <ac:chgData name="Ying Zhang" userId="ba8fb235-997a-42e4-82a9-32f2ef2b7de6" providerId="ADAL" clId="{9A37F4D8-6244-4D2C-AF89-93997C6E419A}" dt="2021-08-27T12:44:18.961" v="2493" actId="1038"/>
          <ac:spMkLst>
            <pc:docMk/>
            <pc:sldMk cId="0" sldId="257"/>
            <ac:spMk id="13" creationId="{DF919E56-D54B-4C35-A926-D49E94801AC3}"/>
          </ac:spMkLst>
        </pc:spChg>
        <pc:spChg chg="mod">
          <ac:chgData name="Ying Zhang" userId="ba8fb235-997a-42e4-82a9-32f2ef2b7de6" providerId="ADAL" clId="{9A37F4D8-6244-4D2C-AF89-93997C6E419A}" dt="2021-08-27T12:40:53.412" v="2313" actId="1035"/>
          <ac:spMkLst>
            <pc:docMk/>
            <pc:sldMk cId="0" sldId="257"/>
            <ac:spMk id="15" creationId="{14A7ABAE-1BCC-49FD-9F4A-2A10AB2D8789}"/>
          </ac:spMkLst>
        </pc:spChg>
        <pc:spChg chg="add mod">
          <ac:chgData name="Ying Zhang" userId="ba8fb235-997a-42e4-82a9-32f2ef2b7de6" providerId="ADAL" clId="{9A37F4D8-6244-4D2C-AF89-93997C6E419A}" dt="2021-08-27T12:31:05.900" v="1885" actId="1036"/>
          <ac:spMkLst>
            <pc:docMk/>
            <pc:sldMk cId="0" sldId="257"/>
            <ac:spMk id="46" creationId="{CD0C1C74-E4D0-4CD4-ACBE-5B75DA93225C}"/>
          </ac:spMkLst>
        </pc:spChg>
        <pc:spChg chg="mod">
          <ac:chgData name="Ying Zhang" userId="ba8fb235-997a-42e4-82a9-32f2ef2b7de6" providerId="ADAL" clId="{9A37F4D8-6244-4D2C-AF89-93997C6E419A}" dt="2021-08-27T12:41:05.859" v="2326" actId="20577"/>
          <ac:spMkLst>
            <pc:docMk/>
            <pc:sldMk cId="0" sldId="257"/>
            <ac:spMk id="49" creationId="{1C143362-D8CF-4A92-A90F-9BD0A17FCA9D}"/>
          </ac:spMkLst>
        </pc:spChg>
        <pc:spChg chg="mod">
          <ac:chgData name="Ying Zhang" userId="ba8fb235-997a-42e4-82a9-32f2ef2b7de6" providerId="ADAL" clId="{9A37F4D8-6244-4D2C-AF89-93997C6E419A}" dt="2021-08-27T12:15:22.046" v="957" actId="1037"/>
          <ac:spMkLst>
            <pc:docMk/>
            <pc:sldMk cId="0" sldId="257"/>
            <ac:spMk id="50" creationId="{764D4000-86D3-406C-B53A-F5B52615A4F5}"/>
          </ac:spMkLst>
        </pc:spChg>
        <pc:spChg chg="mod">
          <ac:chgData name="Ying Zhang" userId="ba8fb235-997a-42e4-82a9-32f2ef2b7de6" providerId="ADAL" clId="{9A37F4D8-6244-4D2C-AF89-93997C6E419A}" dt="2021-08-27T12:31:12.420" v="1886" actId="1036"/>
          <ac:spMkLst>
            <pc:docMk/>
            <pc:sldMk cId="0" sldId="257"/>
            <ac:spMk id="52" creationId="{5FF66928-C0C4-4D6E-AA07-7FF13076AEC7}"/>
          </ac:spMkLst>
        </pc:spChg>
        <pc:spChg chg="mod">
          <ac:chgData name="Ying Zhang" userId="ba8fb235-997a-42e4-82a9-32f2ef2b7de6" providerId="ADAL" clId="{9A37F4D8-6244-4D2C-AF89-93997C6E419A}" dt="2021-08-27T11:48:13.341" v="35" actId="1035"/>
          <ac:spMkLst>
            <pc:docMk/>
            <pc:sldMk cId="0" sldId="257"/>
            <ac:spMk id="59" creationId="{1659F31E-940F-4C03-93CF-7989D79690F1}"/>
          </ac:spMkLst>
        </pc:spChg>
        <pc:spChg chg="mod">
          <ac:chgData name="Ying Zhang" userId="ba8fb235-997a-42e4-82a9-32f2ef2b7de6" providerId="ADAL" clId="{9A37F4D8-6244-4D2C-AF89-93997C6E419A}" dt="2021-08-27T12:30:58.394" v="1883" actId="1035"/>
          <ac:spMkLst>
            <pc:docMk/>
            <pc:sldMk cId="0" sldId="257"/>
            <ac:spMk id="60" creationId="{1CA09CC3-30FF-40E3-A904-523BA7225D15}"/>
          </ac:spMkLst>
        </pc:spChg>
        <pc:spChg chg="mod">
          <ac:chgData name="Ying Zhang" userId="ba8fb235-997a-42e4-82a9-32f2ef2b7de6" providerId="ADAL" clId="{9A37F4D8-6244-4D2C-AF89-93997C6E419A}" dt="2021-08-27T12:29:49.784" v="1775" actId="20577"/>
          <ac:spMkLst>
            <pc:docMk/>
            <pc:sldMk cId="0" sldId="257"/>
            <ac:spMk id="62" creationId="{23C32051-31C3-46B9-AB8B-FDC27F788D2A}"/>
          </ac:spMkLst>
        </pc:spChg>
        <pc:spChg chg="mod">
          <ac:chgData name="Ying Zhang" userId="ba8fb235-997a-42e4-82a9-32f2ef2b7de6" providerId="ADAL" clId="{9A37F4D8-6244-4D2C-AF89-93997C6E419A}" dt="2021-08-27T11:50:26.762" v="114" actId="1038"/>
          <ac:spMkLst>
            <pc:docMk/>
            <pc:sldMk cId="0" sldId="257"/>
            <ac:spMk id="65" creationId="{B70EEC2A-4735-4590-9A8C-F282987C2735}"/>
          </ac:spMkLst>
        </pc:spChg>
        <pc:spChg chg="mod">
          <ac:chgData name="Ying Zhang" userId="ba8fb235-997a-42e4-82a9-32f2ef2b7de6" providerId="ADAL" clId="{9A37F4D8-6244-4D2C-AF89-93997C6E419A}" dt="2021-08-27T11:50:26.762" v="114" actId="1038"/>
          <ac:spMkLst>
            <pc:docMk/>
            <pc:sldMk cId="0" sldId="257"/>
            <ac:spMk id="66" creationId="{366785A6-B1B8-41FF-B996-C22CDFA68A75}"/>
          </ac:spMkLst>
        </pc:spChg>
        <pc:spChg chg="mod">
          <ac:chgData name="Ying Zhang" userId="ba8fb235-997a-42e4-82a9-32f2ef2b7de6" providerId="ADAL" clId="{9A37F4D8-6244-4D2C-AF89-93997C6E419A}" dt="2021-08-27T11:50:26.762" v="114" actId="1038"/>
          <ac:spMkLst>
            <pc:docMk/>
            <pc:sldMk cId="0" sldId="257"/>
            <ac:spMk id="67" creationId="{1D0E7333-81F4-4201-9107-C19A38D59495}"/>
          </ac:spMkLst>
        </pc:spChg>
        <pc:spChg chg="mod">
          <ac:chgData name="Ying Zhang" userId="ba8fb235-997a-42e4-82a9-32f2ef2b7de6" providerId="ADAL" clId="{9A37F4D8-6244-4D2C-AF89-93997C6E419A}" dt="2021-08-27T11:50:26.762" v="114" actId="1038"/>
          <ac:spMkLst>
            <pc:docMk/>
            <pc:sldMk cId="0" sldId="257"/>
            <ac:spMk id="68" creationId="{33F263A1-4544-4834-A5B1-E33F0D63E2FB}"/>
          </ac:spMkLst>
        </pc:spChg>
        <pc:spChg chg="mod">
          <ac:chgData name="Ying Zhang" userId="ba8fb235-997a-42e4-82a9-32f2ef2b7de6" providerId="ADAL" clId="{9A37F4D8-6244-4D2C-AF89-93997C6E419A}" dt="2021-08-27T11:50:26.762" v="114" actId="1038"/>
          <ac:spMkLst>
            <pc:docMk/>
            <pc:sldMk cId="0" sldId="257"/>
            <ac:spMk id="69" creationId="{093E8450-B509-4847-A185-5E3E647CA754}"/>
          </ac:spMkLst>
        </pc:spChg>
        <pc:spChg chg="mod">
          <ac:chgData name="Ying Zhang" userId="ba8fb235-997a-42e4-82a9-32f2ef2b7de6" providerId="ADAL" clId="{9A37F4D8-6244-4D2C-AF89-93997C6E419A}" dt="2021-08-27T12:40:25" v="2288" actId="20577"/>
          <ac:spMkLst>
            <pc:docMk/>
            <pc:sldMk cId="0" sldId="257"/>
            <ac:spMk id="111" creationId="{3881206C-4DEF-467E-8A6B-714C809C07B5}"/>
          </ac:spMkLst>
        </pc:spChg>
        <pc:spChg chg="mod">
          <ac:chgData name="Ying Zhang" userId="ba8fb235-997a-42e4-82a9-32f2ef2b7de6" providerId="ADAL" clId="{9A37F4D8-6244-4D2C-AF89-93997C6E419A}" dt="2021-08-27T12:02:31.041" v="409" actId="20577"/>
          <ac:spMkLst>
            <pc:docMk/>
            <pc:sldMk cId="0" sldId="257"/>
            <ac:spMk id="151" creationId="{306AC0C9-788C-4241-B399-286174E67A95}"/>
          </ac:spMkLst>
        </pc:spChg>
        <pc:spChg chg="mod">
          <ac:chgData name="Ying Zhang" userId="ba8fb235-997a-42e4-82a9-32f2ef2b7de6" providerId="ADAL" clId="{9A37F4D8-6244-4D2C-AF89-93997C6E419A}" dt="2021-08-27T12:40:35.528" v="2297" actId="1037"/>
          <ac:spMkLst>
            <pc:docMk/>
            <pc:sldMk cId="0" sldId="257"/>
            <ac:spMk id="207" creationId="{E7D6A86E-EB8D-48C4-99C6-99B28CCB3A58}"/>
          </ac:spMkLst>
        </pc:spChg>
        <pc:spChg chg="mod">
          <ac:chgData name="Ying Zhang" userId="ba8fb235-997a-42e4-82a9-32f2ef2b7de6" providerId="ADAL" clId="{9A37F4D8-6244-4D2C-AF89-93997C6E419A}" dt="2021-08-27T12:53:34.069" v="2927" actId="313"/>
          <ac:spMkLst>
            <pc:docMk/>
            <pc:sldMk cId="0" sldId="257"/>
            <ac:spMk id="209" creationId="{4310651B-BA71-4075-ADAA-26A43E3341A8}"/>
          </ac:spMkLst>
        </pc:spChg>
        <pc:picChg chg="mod modCrop">
          <ac:chgData name="Ying Zhang" userId="ba8fb235-997a-42e4-82a9-32f2ef2b7de6" providerId="ADAL" clId="{9A37F4D8-6244-4D2C-AF89-93997C6E419A}" dt="2021-08-27T12:33:30.941" v="2026" actId="732"/>
          <ac:picMkLst>
            <pc:docMk/>
            <pc:sldMk cId="0" sldId="257"/>
            <ac:picMk id="70" creationId="{F2BE7059-D638-46B9-BA88-8533155192FB}"/>
          </ac:picMkLst>
        </pc:picChg>
        <pc:picChg chg="mod modCrop">
          <ac:chgData name="Ying Zhang" userId="ba8fb235-997a-42e4-82a9-32f2ef2b7de6" providerId="ADAL" clId="{9A37F4D8-6244-4D2C-AF89-93997C6E419A}" dt="2021-08-27T12:43:41.565" v="2437" actId="1076"/>
          <ac:picMkLst>
            <pc:docMk/>
            <pc:sldMk cId="0" sldId="257"/>
            <ac:picMk id="110" creationId="{8A01D764-C1EE-48A6-AFE4-E9AE12AF190C}"/>
          </ac:picMkLst>
        </pc:picChg>
        <pc:picChg chg="mod">
          <ac:chgData name="Ying Zhang" userId="ba8fb235-997a-42e4-82a9-32f2ef2b7de6" providerId="ADAL" clId="{9A37F4D8-6244-4D2C-AF89-93997C6E419A}" dt="2021-08-27T12:25:21.036" v="1529" actId="1036"/>
          <ac:picMkLst>
            <pc:docMk/>
            <pc:sldMk cId="0" sldId="257"/>
            <ac:picMk id="127" creationId="{488B5AEC-AA7F-4166-AA7B-042340768CC8}"/>
          </ac:picMkLst>
        </pc:picChg>
        <pc:picChg chg="mod">
          <ac:chgData name="Ying Zhang" userId="ba8fb235-997a-42e4-82a9-32f2ef2b7de6" providerId="ADAL" clId="{9A37F4D8-6244-4D2C-AF89-93997C6E419A}" dt="2021-08-27T12:25:47.026" v="1545" actId="14100"/>
          <ac:picMkLst>
            <pc:docMk/>
            <pc:sldMk cId="0" sldId="257"/>
            <ac:picMk id="129" creationId="{5992224B-8040-4EA3-ABDF-0692BB011C0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5692" tIns="67845" rIns="135692" bIns="67845" numCol="1" anchor="t" anchorCtr="0" compatLnSpc="1">
            <a:prstTxWarp prst="textNoShape">
              <a:avLst/>
            </a:prstTxWarp>
          </a:bodyPr>
          <a:lstStyle>
            <a:lvl1pPr defTabSz="1357313"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1600" y="0"/>
            <a:ext cx="39624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5692" tIns="67845" rIns="135692" bIns="67845" numCol="1" anchor="t" anchorCtr="0" compatLnSpc="1">
            <a:prstTxWarp prst="textNoShape">
              <a:avLst/>
            </a:prstTxWarp>
          </a:bodyPr>
          <a:lstStyle>
            <a:lvl1pPr algn="r" defTabSz="1357313"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3874750"/>
            <a:ext cx="39624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5692" tIns="67845" rIns="135692" bIns="67845" numCol="1" anchor="b" anchorCtr="0" compatLnSpc="1">
            <a:prstTxWarp prst="textNoShape">
              <a:avLst/>
            </a:prstTxWarp>
          </a:bodyPr>
          <a:lstStyle>
            <a:lvl1pPr defTabSz="1357313"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1600" y="13874750"/>
            <a:ext cx="39624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5692" tIns="67845" rIns="135692" bIns="67845" numCol="1" anchor="b" anchorCtr="0" compatLnSpc="1">
            <a:prstTxWarp prst="textNoShape">
              <a:avLst/>
            </a:prstTxWarp>
          </a:bodyPr>
          <a:lstStyle>
            <a:lvl1pPr algn="r" defTabSz="1357313">
              <a:defRPr sz="1800"/>
            </a:lvl1pPr>
          </a:lstStyle>
          <a:p>
            <a:pPr>
              <a:defRPr/>
            </a:pPr>
            <a:fld id="{2BA9EFC3-23D8-4193-9E09-6414180AE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321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0815" y="6107944"/>
            <a:ext cx="35363571" cy="42136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41632" y="11140753"/>
            <a:ext cx="29121940" cy="5023499"/>
          </a:xfrm>
        </p:spPr>
        <p:txBody>
          <a:bodyPr/>
          <a:lstStyle>
            <a:lvl1pPr marL="0" indent="0" algn="ctr">
              <a:buNone/>
              <a:defRPr/>
            </a:lvl1pPr>
            <a:lvl2pPr marL="455759" indent="0" algn="ctr">
              <a:buNone/>
              <a:defRPr/>
            </a:lvl2pPr>
            <a:lvl3pPr marL="911520" indent="0" algn="ctr">
              <a:buNone/>
              <a:defRPr/>
            </a:lvl3pPr>
            <a:lvl4pPr marL="1367279" indent="0" algn="ctr">
              <a:buNone/>
              <a:defRPr/>
            </a:lvl4pPr>
            <a:lvl5pPr marL="1823039" indent="0" algn="ctr">
              <a:buNone/>
              <a:defRPr/>
            </a:lvl5pPr>
            <a:lvl6pPr marL="2278799" indent="0" algn="ctr">
              <a:buNone/>
              <a:defRPr/>
            </a:lvl6pPr>
            <a:lvl7pPr marL="2734559" indent="0" algn="ctr">
              <a:buNone/>
              <a:defRPr/>
            </a:lvl7pPr>
            <a:lvl8pPr marL="3190318" indent="0" algn="ctr">
              <a:buNone/>
              <a:defRPr/>
            </a:lvl8pPr>
            <a:lvl9pPr marL="364607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735E-DD68-41AB-B185-532037FA68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6726E-98F4-4BD9-8875-ED87B31A2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6524" y="12633216"/>
            <a:ext cx="35363571" cy="390492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6524" y="8332680"/>
            <a:ext cx="35363571" cy="4300538"/>
          </a:xfrm>
        </p:spPr>
        <p:txBody>
          <a:bodyPr anchor="b"/>
          <a:lstStyle>
            <a:lvl1pPr marL="0" indent="0">
              <a:buNone/>
              <a:defRPr sz="1900"/>
            </a:lvl1pPr>
            <a:lvl2pPr marL="455759" indent="0">
              <a:buNone/>
              <a:defRPr sz="1700"/>
            </a:lvl2pPr>
            <a:lvl3pPr marL="911520" indent="0">
              <a:buNone/>
              <a:defRPr sz="1700"/>
            </a:lvl3pPr>
            <a:lvl4pPr marL="1367279" indent="0">
              <a:buNone/>
              <a:defRPr sz="1500"/>
            </a:lvl4pPr>
            <a:lvl5pPr marL="1823039" indent="0">
              <a:buNone/>
              <a:defRPr sz="1500"/>
            </a:lvl5pPr>
            <a:lvl6pPr marL="2278799" indent="0">
              <a:buNone/>
              <a:defRPr sz="1500"/>
            </a:lvl6pPr>
            <a:lvl7pPr marL="2734559" indent="0">
              <a:buNone/>
              <a:defRPr sz="1500"/>
            </a:lvl7pPr>
            <a:lvl8pPr marL="3190318" indent="0">
              <a:buNone/>
              <a:defRPr sz="1500"/>
            </a:lvl8pPr>
            <a:lvl9pPr marL="364607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347B9-92D4-444A-9514-A7D2F8DFBD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20817" y="5679753"/>
            <a:ext cx="17579812" cy="117954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04576" y="5679753"/>
            <a:ext cx="17579812" cy="117954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C545C-6F50-49FB-84A1-24B3C9502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836" y="786570"/>
            <a:ext cx="37445529" cy="3276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837" y="4401383"/>
            <a:ext cx="18382852" cy="183377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759" indent="0">
              <a:buNone/>
              <a:defRPr sz="1900" b="1"/>
            </a:lvl2pPr>
            <a:lvl3pPr marL="911520" indent="0">
              <a:buNone/>
              <a:defRPr sz="1700" b="1"/>
            </a:lvl3pPr>
            <a:lvl4pPr marL="1367279" indent="0">
              <a:buNone/>
              <a:defRPr sz="1700" b="1"/>
            </a:lvl4pPr>
            <a:lvl5pPr marL="1823039" indent="0">
              <a:buNone/>
              <a:defRPr sz="1700" b="1"/>
            </a:lvl5pPr>
            <a:lvl6pPr marL="2278799" indent="0">
              <a:buNone/>
              <a:defRPr sz="1700" b="1"/>
            </a:lvl6pPr>
            <a:lvl7pPr marL="2734559" indent="0">
              <a:buNone/>
              <a:defRPr sz="1700" b="1"/>
            </a:lvl7pPr>
            <a:lvl8pPr marL="3190318" indent="0">
              <a:buNone/>
              <a:defRPr sz="1700" b="1"/>
            </a:lvl8pPr>
            <a:lvl9pPr marL="3646078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79837" y="6235160"/>
            <a:ext cx="18382852" cy="11326920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134018" y="4401383"/>
            <a:ext cx="18391350" cy="183377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759" indent="0">
              <a:buNone/>
              <a:defRPr sz="1900" b="1"/>
            </a:lvl2pPr>
            <a:lvl3pPr marL="911520" indent="0">
              <a:buNone/>
              <a:defRPr sz="1700" b="1"/>
            </a:lvl3pPr>
            <a:lvl4pPr marL="1367279" indent="0">
              <a:buNone/>
              <a:defRPr sz="1700" b="1"/>
            </a:lvl4pPr>
            <a:lvl5pPr marL="1823039" indent="0">
              <a:buNone/>
              <a:defRPr sz="1700" b="1"/>
            </a:lvl5pPr>
            <a:lvl6pPr marL="2278799" indent="0">
              <a:buNone/>
              <a:defRPr sz="1700" b="1"/>
            </a:lvl6pPr>
            <a:lvl7pPr marL="2734559" indent="0">
              <a:buNone/>
              <a:defRPr sz="1700" b="1"/>
            </a:lvl7pPr>
            <a:lvl8pPr marL="3190318" indent="0">
              <a:buNone/>
              <a:defRPr sz="1700" b="1"/>
            </a:lvl8pPr>
            <a:lvl9pPr marL="3646078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134018" y="6235160"/>
            <a:ext cx="18391350" cy="11326920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C5354-2DA6-424F-9C1C-6D2DF06EF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52E07-1C2C-48F2-B11D-332629DAED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A019E-CFDF-46EF-9357-212E8176B0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837" y="783470"/>
            <a:ext cx="13687821" cy="333089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66904" y="783470"/>
            <a:ext cx="23258463" cy="167786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9837" y="4114368"/>
            <a:ext cx="13687821" cy="13447713"/>
          </a:xfrm>
        </p:spPr>
        <p:txBody>
          <a:bodyPr/>
          <a:lstStyle>
            <a:lvl1pPr marL="0" indent="0">
              <a:buNone/>
              <a:defRPr sz="1500"/>
            </a:lvl1pPr>
            <a:lvl2pPr marL="455759" indent="0">
              <a:buNone/>
              <a:defRPr sz="1300"/>
            </a:lvl2pPr>
            <a:lvl3pPr marL="911520" indent="0">
              <a:buNone/>
              <a:defRPr sz="1100"/>
            </a:lvl3pPr>
            <a:lvl4pPr marL="1367279" indent="0">
              <a:buNone/>
              <a:defRPr sz="1000"/>
            </a:lvl4pPr>
            <a:lvl5pPr marL="1823039" indent="0">
              <a:buNone/>
              <a:defRPr sz="1000"/>
            </a:lvl5pPr>
            <a:lvl6pPr marL="2278799" indent="0">
              <a:buNone/>
              <a:defRPr sz="1000"/>
            </a:lvl6pPr>
            <a:lvl7pPr marL="2734559" indent="0">
              <a:buNone/>
              <a:defRPr sz="1000"/>
            </a:lvl7pPr>
            <a:lvl8pPr marL="3190318" indent="0">
              <a:buNone/>
              <a:defRPr sz="1000"/>
            </a:lvl8pPr>
            <a:lvl9pPr marL="364607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4A739-FFBF-4017-B213-5A7EFDCC94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5758" y="13761102"/>
            <a:ext cx="24962271" cy="162588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155758" y="1756209"/>
            <a:ext cx="24962271" cy="11795449"/>
          </a:xfrm>
        </p:spPr>
        <p:txBody>
          <a:bodyPr/>
          <a:lstStyle>
            <a:lvl1pPr marL="0" indent="0">
              <a:buNone/>
              <a:defRPr sz="3200"/>
            </a:lvl1pPr>
            <a:lvl2pPr marL="455759" indent="0">
              <a:buNone/>
              <a:defRPr sz="2800"/>
            </a:lvl2pPr>
            <a:lvl3pPr marL="911520" indent="0">
              <a:buNone/>
              <a:defRPr sz="2400"/>
            </a:lvl3pPr>
            <a:lvl4pPr marL="1367279" indent="0">
              <a:buNone/>
              <a:defRPr sz="1900"/>
            </a:lvl4pPr>
            <a:lvl5pPr marL="1823039" indent="0">
              <a:buNone/>
              <a:defRPr sz="1900"/>
            </a:lvl5pPr>
            <a:lvl6pPr marL="2278799" indent="0">
              <a:buNone/>
              <a:defRPr sz="1900"/>
            </a:lvl6pPr>
            <a:lvl7pPr marL="2734559" indent="0">
              <a:buNone/>
              <a:defRPr sz="1900"/>
            </a:lvl7pPr>
            <a:lvl8pPr marL="3190318" indent="0">
              <a:buNone/>
              <a:defRPr sz="1900"/>
            </a:lvl8pPr>
            <a:lvl9pPr marL="3646078" indent="0">
              <a:buNone/>
              <a:defRPr sz="19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55758" y="15386989"/>
            <a:ext cx="24962271" cy="2306962"/>
          </a:xfrm>
        </p:spPr>
        <p:txBody>
          <a:bodyPr/>
          <a:lstStyle>
            <a:lvl1pPr marL="0" indent="0">
              <a:buNone/>
              <a:defRPr sz="1500"/>
            </a:lvl1pPr>
            <a:lvl2pPr marL="455759" indent="0">
              <a:buNone/>
              <a:defRPr sz="1300"/>
            </a:lvl2pPr>
            <a:lvl3pPr marL="911520" indent="0">
              <a:buNone/>
              <a:defRPr sz="1100"/>
            </a:lvl3pPr>
            <a:lvl4pPr marL="1367279" indent="0">
              <a:buNone/>
              <a:defRPr sz="1000"/>
            </a:lvl4pPr>
            <a:lvl5pPr marL="1823039" indent="0">
              <a:buNone/>
              <a:defRPr sz="1000"/>
            </a:lvl5pPr>
            <a:lvl6pPr marL="2278799" indent="0">
              <a:buNone/>
              <a:defRPr sz="1000"/>
            </a:lvl6pPr>
            <a:lvl7pPr marL="2734559" indent="0">
              <a:buNone/>
              <a:defRPr sz="1000"/>
            </a:lvl7pPr>
            <a:lvl8pPr marL="3190318" indent="0">
              <a:buNone/>
              <a:defRPr sz="1000"/>
            </a:lvl8pPr>
            <a:lvl9pPr marL="364607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3CEE-319E-4727-84F0-B89CC72949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4FBFE-6DCC-48B5-B72F-5C302211A6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644554" y="1746902"/>
            <a:ext cx="8839831" cy="15728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20818" y="1746902"/>
            <a:ext cx="26319793" cy="157283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93C58-7D7D-4A87-9DC8-78B2D8BC9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20815" y="1746899"/>
            <a:ext cx="3536357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1686" tIns="145843" rIns="291686" bIns="1458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20815" y="5679753"/>
            <a:ext cx="35363571" cy="11795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91686" tIns="145843" rIns="291686" bIns="1458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120816" y="17912702"/>
            <a:ext cx="8667750" cy="130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91686" tIns="145843" rIns="291686" bIns="145843" numCol="1" anchor="t" anchorCtr="0" compatLnSpc="1">
            <a:prstTxWarp prst="textNoShape">
              <a:avLst/>
            </a:prstTxWarp>
          </a:bodyPr>
          <a:lstStyle>
            <a:lvl1pPr>
              <a:defRPr sz="4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214686" y="17912702"/>
            <a:ext cx="13175829" cy="130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91686" tIns="145843" rIns="291686" bIns="145843" numCol="1" anchor="t" anchorCtr="0" compatLnSpc="1">
            <a:prstTxWarp prst="textNoShape">
              <a:avLst/>
            </a:prstTxWarp>
          </a:bodyPr>
          <a:lstStyle>
            <a:lvl1pPr algn="ctr">
              <a:defRPr sz="4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9816635" y="17912702"/>
            <a:ext cx="8667750" cy="130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91686" tIns="145843" rIns="291686" bIns="145843" numCol="1" anchor="t" anchorCtr="0" compatLnSpc="1">
            <a:prstTxWarp prst="textNoShape">
              <a:avLst/>
            </a:prstTxWarp>
          </a:bodyPr>
          <a:lstStyle>
            <a:lvl1pPr algn="r">
              <a:defRPr sz="4500"/>
            </a:lvl1pPr>
          </a:lstStyle>
          <a:p>
            <a:pPr>
              <a:defRPr/>
            </a:pPr>
            <a:fld id="{ADE48775-FD33-43C5-83A5-A718BB5EE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16546" rtl="0" eaLnBrk="0" fontAlgn="base" hangingPunct="0">
        <a:spcBef>
          <a:spcPct val="0"/>
        </a:spcBef>
        <a:spcAft>
          <a:spcPct val="0"/>
        </a:spcAft>
        <a:defRPr sz="14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2916546" rtl="0" eaLnBrk="0" fontAlgn="base" hangingPunct="0">
        <a:spcBef>
          <a:spcPct val="0"/>
        </a:spcBef>
        <a:spcAft>
          <a:spcPct val="0"/>
        </a:spcAft>
        <a:defRPr sz="14100">
          <a:solidFill>
            <a:schemeClr val="tx2"/>
          </a:solidFill>
          <a:latin typeface="Times New Roman" pitchFamily="18" charset="0"/>
        </a:defRPr>
      </a:lvl2pPr>
      <a:lvl3pPr algn="ctr" defTabSz="2916546" rtl="0" eaLnBrk="0" fontAlgn="base" hangingPunct="0">
        <a:spcBef>
          <a:spcPct val="0"/>
        </a:spcBef>
        <a:spcAft>
          <a:spcPct val="0"/>
        </a:spcAft>
        <a:defRPr sz="14100">
          <a:solidFill>
            <a:schemeClr val="tx2"/>
          </a:solidFill>
          <a:latin typeface="Times New Roman" pitchFamily="18" charset="0"/>
        </a:defRPr>
      </a:lvl3pPr>
      <a:lvl4pPr algn="ctr" defTabSz="2916546" rtl="0" eaLnBrk="0" fontAlgn="base" hangingPunct="0">
        <a:spcBef>
          <a:spcPct val="0"/>
        </a:spcBef>
        <a:spcAft>
          <a:spcPct val="0"/>
        </a:spcAft>
        <a:defRPr sz="14100">
          <a:solidFill>
            <a:schemeClr val="tx2"/>
          </a:solidFill>
          <a:latin typeface="Times New Roman" pitchFamily="18" charset="0"/>
        </a:defRPr>
      </a:lvl4pPr>
      <a:lvl5pPr algn="ctr" defTabSz="2916546" rtl="0" eaLnBrk="0" fontAlgn="base" hangingPunct="0">
        <a:spcBef>
          <a:spcPct val="0"/>
        </a:spcBef>
        <a:spcAft>
          <a:spcPct val="0"/>
        </a:spcAft>
        <a:defRPr sz="14100">
          <a:solidFill>
            <a:schemeClr val="tx2"/>
          </a:solidFill>
          <a:latin typeface="Times New Roman" pitchFamily="18" charset="0"/>
        </a:defRPr>
      </a:lvl5pPr>
      <a:lvl6pPr marL="455759" algn="ctr" defTabSz="2916546" rtl="0" fontAlgn="base">
        <a:spcBef>
          <a:spcPct val="0"/>
        </a:spcBef>
        <a:spcAft>
          <a:spcPct val="0"/>
        </a:spcAft>
        <a:defRPr sz="14100">
          <a:solidFill>
            <a:schemeClr val="tx2"/>
          </a:solidFill>
          <a:latin typeface="Times New Roman" pitchFamily="18" charset="0"/>
        </a:defRPr>
      </a:lvl6pPr>
      <a:lvl7pPr marL="911520" algn="ctr" defTabSz="2916546" rtl="0" fontAlgn="base">
        <a:spcBef>
          <a:spcPct val="0"/>
        </a:spcBef>
        <a:spcAft>
          <a:spcPct val="0"/>
        </a:spcAft>
        <a:defRPr sz="14100">
          <a:solidFill>
            <a:schemeClr val="tx2"/>
          </a:solidFill>
          <a:latin typeface="Times New Roman" pitchFamily="18" charset="0"/>
        </a:defRPr>
      </a:lvl7pPr>
      <a:lvl8pPr marL="1367279" algn="ctr" defTabSz="2916546" rtl="0" fontAlgn="base">
        <a:spcBef>
          <a:spcPct val="0"/>
        </a:spcBef>
        <a:spcAft>
          <a:spcPct val="0"/>
        </a:spcAft>
        <a:defRPr sz="14100">
          <a:solidFill>
            <a:schemeClr val="tx2"/>
          </a:solidFill>
          <a:latin typeface="Times New Roman" pitchFamily="18" charset="0"/>
        </a:defRPr>
      </a:lvl8pPr>
      <a:lvl9pPr marL="1823039" algn="ctr" defTabSz="2916546" rtl="0" fontAlgn="base">
        <a:spcBef>
          <a:spcPct val="0"/>
        </a:spcBef>
        <a:spcAft>
          <a:spcPct val="0"/>
        </a:spcAft>
        <a:defRPr sz="14100">
          <a:solidFill>
            <a:schemeClr val="tx2"/>
          </a:solidFill>
          <a:latin typeface="Times New Roman" pitchFamily="18" charset="0"/>
        </a:defRPr>
      </a:lvl9pPr>
    </p:titleStyle>
    <p:bodyStyle>
      <a:lvl1pPr marL="1093507" indent="-1093507" algn="l" defTabSz="2916546" rtl="0" eaLnBrk="0" fontAlgn="base" hangingPunct="0">
        <a:spcBef>
          <a:spcPct val="20000"/>
        </a:spcBef>
        <a:spcAft>
          <a:spcPct val="0"/>
        </a:spcAft>
        <a:buChar char="•"/>
        <a:defRPr sz="10100">
          <a:solidFill>
            <a:schemeClr val="tx1"/>
          </a:solidFill>
          <a:latin typeface="+mn-lt"/>
          <a:ea typeface="+mn-ea"/>
          <a:cs typeface="+mn-cs"/>
        </a:defRPr>
      </a:lvl1pPr>
      <a:lvl2pPr marL="2370584" indent="-911520" algn="l" defTabSz="2916546" rtl="0" eaLnBrk="0" fontAlgn="base" hangingPunct="0">
        <a:spcBef>
          <a:spcPct val="20000"/>
        </a:spcBef>
        <a:spcAft>
          <a:spcPct val="0"/>
        </a:spcAft>
        <a:buChar char="–"/>
        <a:defRPr sz="8900">
          <a:solidFill>
            <a:schemeClr val="tx1"/>
          </a:solidFill>
          <a:latin typeface="+mn-lt"/>
        </a:defRPr>
      </a:lvl2pPr>
      <a:lvl3pPr marL="3646078" indent="-729532" algn="l" defTabSz="2916546" rtl="0" eaLnBrk="0" fontAlgn="base" hangingPunct="0">
        <a:spcBef>
          <a:spcPct val="20000"/>
        </a:spcBef>
        <a:spcAft>
          <a:spcPct val="0"/>
        </a:spcAft>
        <a:buChar char="•"/>
        <a:defRPr sz="7700">
          <a:solidFill>
            <a:schemeClr val="tx1"/>
          </a:solidFill>
          <a:latin typeface="+mn-lt"/>
        </a:defRPr>
      </a:lvl3pPr>
      <a:lvl4pPr marL="5105142" indent="-729532" algn="l" defTabSz="2916546" rtl="0" eaLnBrk="0" fontAlgn="base" hangingPunct="0">
        <a:spcBef>
          <a:spcPct val="20000"/>
        </a:spcBef>
        <a:spcAft>
          <a:spcPct val="0"/>
        </a:spcAft>
        <a:buChar char="–"/>
        <a:defRPr sz="6400">
          <a:solidFill>
            <a:schemeClr val="tx1"/>
          </a:solidFill>
          <a:latin typeface="+mn-lt"/>
        </a:defRPr>
      </a:lvl4pPr>
      <a:lvl5pPr marL="6562624" indent="-729532" algn="l" defTabSz="2916546" rtl="0" eaLnBrk="0" fontAlgn="base" hangingPunct="0">
        <a:spcBef>
          <a:spcPct val="20000"/>
        </a:spcBef>
        <a:spcAft>
          <a:spcPct val="0"/>
        </a:spcAft>
        <a:buChar char="»"/>
        <a:defRPr sz="6400">
          <a:solidFill>
            <a:schemeClr val="tx1"/>
          </a:solidFill>
          <a:latin typeface="+mn-lt"/>
        </a:defRPr>
      </a:lvl5pPr>
      <a:lvl6pPr marL="7018384" indent="-729532" algn="l" defTabSz="2916546" rtl="0" fontAlgn="base">
        <a:spcBef>
          <a:spcPct val="20000"/>
        </a:spcBef>
        <a:spcAft>
          <a:spcPct val="0"/>
        </a:spcAft>
        <a:buChar char="»"/>
        <a:defRPr sz="6400">
          <a:solidFill>
            <a:schemeClr val="tx1"/>
          </a:solidFill>
          <a:latin typeface="+mn-lt"/>
        </a:defRPr>
      </a:lvl6pPr>
      <a:lvl7pPr marL="7474144" indent="-729532" algn="l" defTabSz="2916546" rtl="0" fontAlgn="base">
        <a:spcBef>
          <a:spcPct val="20000"/>
        </a:spcBef>
        <a:spcAft>
          <a:spcPct val="0"/>
        </a:spcAft>
        <a:buChar char="»"/>
        <a:defRPr sz="6400">
          <a:solidFill>
            <a:schemeClr val="tx1"/>
          </a:solidFill>
          <a:latin typeface="+mn-lt"/>
        </a:defRPr>
      </a:lvl7pPr>
      <a:lvl8pPr marL="7929903" indent="-729532" algn="l" defTabSz="2916546" rtl="0" fontAlgn="base">
        <a:spcBef>
          <a:spcPct val="20000"/>
        </a:spcBef>
        <a:spcAft>
          <a:spcPct val="0"/>
        </a:spcAft>
        <a:buChar char="»"/>
        <a:defRPr sz="6400">
          <a:solidFill>
            <a:schemeClr val="tx1"/>
          </a:solidFill>
          <a:latin typeface="+mn-lt"/>
        </a:defRPr>
      </a:lvl8pPr>
      <a:lvl9pPr marL="8385663" indent="-729532" algn="l" defTabSz="2916546" rtl="0" fontAlgn="base">
        <a:spcBef>
          <a:spcPct val="20000"/>
        </a:spcBef>
        <a:spcAft>
          <a:spcPct val="0"/>
        </a:spcAft>
        <a:buChar char="»"/>
        <a:defRPr sz="6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152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5759" algn="l" defTabSz="91152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1520" algn="l" defTabSz="91152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279" algn="l" defTabSz="91152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039" algn="l" defTabSz="91152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78799" algn="l" defTabSz="91152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34559" algn="l" defTabSz="91152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0318" algn="l" defTabSz="91152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46078" algn="l" defTabSz="91152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4A7ABAE-1BCC-49FD-9F4A-2A10AB2D8789}"/>
              </a:ext>
            </a:extLst>
          </p:cNvPr>
          <p:cNvSpPr/>
          <p:nvPr/>
        </p:nvSpPr>
        <p:spPr>
          <a:xfrm>
            <a:off x="29664347" y="12256457"/>
            <a:ext cx="11410648" cy="30238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D12FCD-95E8-446F-97BD-0C1C3FB0ECFA}"/>
              </a:ext>
            </a:extLst>
          </p:cNvPr>
          <p:cNvSpPr/>
          <p:nvPr/>
        </p:nvSpPr>
        <p:spPr>
          <a:xfrm>
            <a:off x="4536" y="-6496"/>
            <a:ext cx="41605200" cy="1840992"/>
          </a:xfrm>
          <a:prstGeom prst="rect">
            <a:avLst/>
          </a:prstGeom>
          <a:solidFill>
            <a:srgbClr val="D52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3" name="Text Box 3520"/>
          <p:cNvSpPr txBox="1">
            <a:spLocks noChangeArrowheads="1"/>
          </p:cNvSpPr>
          <p:nvPr/>
        </p:nvSpPr>
        <p:spPr bwMode="auto">
          <a:xfrm>
            <a:off x="88666" y="19076357"/>
            <a:ext cx="41605200" cy="515233"/>
          </a:xfrm>
          <a:prstGeom prst="rect">
            <a:avLst/>
          </a:prstGeom>
          <a:solidFill>
            <a:srgbClr val="D52B1E"/>
          </a:solidFill>
          <a:ln w="25400">
            <a:noFill/>
            <a:miter lim="800000"/>
            <a:headEnd/>
            <a:tailEnd/>
          </a:ln>
        </p:spPr>
        <p:txBody>
          <a:bodyPr lIns="91152" tIns="45575" rIns="91152" bIns="45575">
            <a:spAutoFit/>
          </a:bodyPr>
          <a:lstStyle/>
          <a:p>
            <a:pPr>
              <a:spcBef>
                <a:spcPct val="50000"/>
              </a:spcBef>
            </a:pPr>
            <a:endParaRPr lang="en-US" sz="1100" dirty="0"/>
          </a:p>
          <a:p>
            <a:pPr>
              <a:spcBef>
                <a:spcPct val="50000"/>
              </a:spcBef>
            </a:pP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0" y="1782700"/>
            <a:ext cx="41660618" cy="100053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" name="Text Box 5"/>
          <p:cNvSpPr txBox="1">
            <a:spLocks noChangeArrowheads="1"/>
          </p:cNvSpPr>
          <p:nvPr/>
        </p:nvSpPr>
        <p:spPr bwMode="auto">
          <a:xfrm>
            <a:off x="175828" y="2963128"/>
            <a:ext cx="726731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3600" b="1" dirty="0">
                <a:solidFill>
                  <a:srgbClr val="D52B1E"/>
                </a:solidFill>
                <a:latin typeface="Calibri" panose="020F0502020204030204" pitchFamily="34" charset="0"/>
              </a:rPr>
              <a:t>BACKGROUND</a:t>
            </a:r>
          </a:p>
        </p:txBody>
      </p:sp>
      <p:sp>
        <p:nvSpPr>
          <p:cNvPr id="2199" name="Text Box 782"/>
          <p:cNvSpPr txBox="1">
            <a:spLocks noChangeArrowheads="1"/>
          </p:cNvSpPr>
          <p:nvPr/>
        </p:nvSpPr>
        <p:spPr bwMode="auto">
          <a:xfrm>
            <a:off x="190500" y="9897492"/>
            <a:ext cx="664167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3600" b="1" dirty="0">
                <a:solidFill>
                  <a:srgbClr val="D52B1E"/>
                </a:solidFill>
                <a:latin typeface="Calibri" panose="020F0502020204030204" pitchFamily="34" charset="0"/>
              </a:rPr>
              <a:t>OBJECTIVE</a:t>
            </a:r>
          </a:p>
        </p:txBody>
      </p:sp>
      <p:sp>
        <p:nvSpPr>
          <p:cNvPr id="2274" name="Text Box 3345"/>
          <p:cNvSpPr txBox="1">
            <a:spLocks noChangeArrowheads="1"/>
          </p:cNvSpPr>
          <p:nvPr/>
        </p:nvSpPr>
        <p:spPr bwMode="auto">
          <a:xfrm>
            <a:off x="31694352" y="19241368"/>
            <a:ext cx="9796548" cy="35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152" tIns="45575" rIns="91152" bIns="45575">
            <a:spAutoFit/>
          </a:bodyPr>
          <a:lstStyle/>
          <a:p>
            <a:pPr algn="r"/>
            <a:r>
              <a:rPr lang="en-US" sz="1700" b="1" dirty="0">
                <a:solidFill>
                  <a:schemeClr val="bg1"/>
                </a:solidFill>
                <a:latin typeface="Calibri" panose="020F0502020204030204" pitchFamily="34" charset="0"/>
              </a:rPr>
              <a:t>Sponsored by Eli Lilly and Company</a:t>
            </a:r>
          </a:p>
        </p:txBody>
      </p:sp>
      <p:sp>
        <p:nvSpPr>
          <p:cNvPr id="187" name="Line 241"/>
          <p:cNvSpPr>
            <a:spLocks noChangeShapeType="1"/>
          </p:cNvSpPr>
          <p:nvPr/>
        </p:nvSpPr>
        <p:spPr bwMode="auto">
          <a:xfrm>
            <a:off x="206542" y="3483141"/>
            <a:ext cx="945798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45575"/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44" name="Text Box 786"/>
          <p:cNvSpPr txBox="1">
            <a:spLocks noChangeArrowheads="1"/>
          </p:cNvSpPr>
          <p:nvPr/>
        </p:nvSpPr>
        <p:spPr bwMode="auto">
          <a:xfrm>
            <a:off x="114301" y="19157554"/>
            <a:ext cx="12743756" cy="521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52" tIns="45575" rIns="91152" bIns="45575" anchor="ctr"/>
          <a:lstStyle/>
          <a:p>
            <a:r>
              <a:rPr lang="en-US" sz="1700" b="1" i="1" dirty="0">
                <a:solidFill>
                  <a:schemeClr val="bg1"/>
                </a:solidFill>
                <a:latin typeface="Calibri" panose="020F0502020204030204" pitchFamily="34" charset="0"/>
              </a:rPr>
              <a:t>2021 ASA Biopharmaceutical Section Regulatory-Industry Statistics Workshop; September 21-24, 2021</a:t>
            </a:r>
            <a:endParaRPr lang="en-US" sz="1700" b="1" i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B8CBA6-C4AA-452A-A183-9754E2567EE3}"/>
              </a:ext>
            </a:extLst>
          </p:cNvPr>
          <p:cNvSpPr txBox="1"/>
          <p:nvPr/>
        </p:nvSpPr>
        <p:spPr>
          <a:xfrm>
            <a:off x="83014" y="557989"/>
            <a:ext cx="41376600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4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Probability of Study Success (PrSS) assessment based on Bias-adjusted Bayesian Network Meta-Analysis (</a:t>
            </a:r>
            <a:r>
              <a:rPr lang="en-US" sz="48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BaBNMA</a:t>
            </a: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69B0F-1AD6-45B0-B270-5D3167FBD942}"/>
              </a:ext>
            </a:extLst>
          </p:cNvPr>
          <p:cNvSpPr txBox="1"/>
          <p:nvPr/>
        </p:nvSpPr>
        <p:spPr>
          <a:xfrm>
            <a:off x="423483" y="1864789"/>
            <a:ext cx="41376600" cy="920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Ying Zhang, Karen Liu, Lei Shen, Jingyi Liu</a:t>
            </a:r>
          </a:p>
          <a:p>
            <a:pPr algn="ctr">
              <a:lnSpc>
                <a:spcPts val="2500"/>
              </a:lnSpc>
              <a:spcBef>
                <a:spcPts val="600"/>
              </a:spcBef>
            </a:pPr>
            <a:r>
              <a:rPr lang="en-US" sz="2000" b="1" dirty="0">
                <a:latin typeface="Calibri" panose="020F0502020204030204" pitchFamily="34" charset="0"/>
                <a:cs typeface="Arial" panose="020B0604020202020204" pitchFamily="34" charset="0"/>
              </a:rPr>
              <a:t> Eli Lilly and Company, Indianapolis, USA;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4DCB86-D9D6-4670-B0B2-FF86EBE42FCA}"/>
              </a:ext>
            </a:extLst>
          </p:cNvPr>
          <p:cNvSpPr txBox="1"/>
          <p:nvPr/>
        </p:nvSpPr>
        <p:spPr>
          <a:xfrm>
            <a:off x="225516" y="3674162"/>
            <a:ext cx="931926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lvl="1" indent="-365760" defTabSz="3603746" eaLnBrk="0" hangingPunct="0">
              <a:spcBef>
                <a:spcPts val="900"/>
              </a:spcBef>
              <a:buClr>
                <a:srgbClr val="D52B1E"/>
              </a:buClr>
              <a:buFont typeface="Arial" panose="020B0604020202020204" pitchFamily="34" charset="0"/>
              <a:buChar char="■"/>
            </a:pP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Drug development is a complex and costly process, and one of the most critical decision is if a compound should move to late-stage clinical trial for registration purpose once the proof-of-concept study result is available.</a:t>
            </a:r>
          </a:p>
          <a:p>
            <a:pPr marL="365760" lvl="1" indent="-365760" defTabSz="3603746" eaLnBrk="0" hangingPunct="0">
              <a:spcBef>
                <a:spcPts val="900"/>
              </a:spcBef>
              <a:buClr>
                <a:srgbClr val="D52B1E"/>
              </a:buClr>
              <a:buFont typeface="Arial" panose="020B0604020202020204" pitchFamily="34" charset="0"/>
              <a:buChar char="■"/>
            </a:pP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big challenge is the effectiveness of the drug is unknown and the treatment effect is not easy to quantify. Bayesian Network Meta-Analysis (BNMA) is commonly used to synthesize relevant data and derive the distribution of multiple treatment effects, which is essential for Probability of Study Success (PrSS)</a:t>
            </a:r>
            <a:r>
              <a:rPr lang="en-US" sz="2600" baseline="30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[1]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calculation. Then PrSS could be used to facilitate the investment decision. </a:t>
            </a:r>
          </a:p>
          <a:p>
            <a:pPr marL="365760" lvl="1" indent="-365760" defTabSz="3603746" eaLnBrk="0" hangingPunct="0">
              <a:spcBef>
                <a:spcPts val="900"/>
              </a:spcBef>
              <a:buClr>
                <a:srgbClr val="D52B1E"/>
              </a:buClr>
              <a:buFont typeface="Arial" panose="020B0604020202020204" pitchFamily="34" charset="0"/>
              <a:buChar char="■"/>
            </a:pPr>
            <a:r>
              <a:rPr lang="en-US" sz="2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Selection bias 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exists since only compounds with promising results from the small study would move to the next development stage</a:t>
            </a:r>
            <a:r>
              <a:rPr lang="en-US" sz="2600" baseline="30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[2]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2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8" name="Text Box 782">
            <a:extLst>
              <a:ext uri="{FF2B5EF4-FFF2-40B4-BE49-F238E27FC236}">
                <a16:creationId xmlns:a16="http://schemas.microsoft.com/office/drawing/2014/main" id="{AEF5A4B4-10CF-47F8-8307-E900D5AB1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728" y="12371468"/>
            <a:ext cx="664167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3600" b="1" dirty="0">
                <a:solidFill>
                  <a:srgbClr val="D52B1E"/>
                </a:solidFill>
                <a:latin typeface="Calibri" panose="020F0502020204030204" pitchFamily="34" charset="0"/>
              </a:rPr>
              <a:t>METHODS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6E5C802B-8AAC-4DA1-9D20-BD71A40CF1F7}"/>
              </a:ext>
            </a:extLst>
          </p:cNvPr>
          <p:cNvSpPr txBox="1"/>
          <p:nvPr/>
        </p:nvSpPr>
        <p:spPr>
          <a:xfrm>
            <a:off x="215900" y="10647029"/>
            <a:ext cx="9772515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lvl="1" indent="-365760" defTabSz="3603746" eaLnBrk="0" hangingPunct="0">
              <a:spcBef>
                <a:spcPts val="900"/>
              </a:spcBef>
              <a:buClr>
                <a:srgbClr val="D52B1E"/>
              </a:buClr>
              <a:buFont typeface="Arial" panose="020B0604020202020204" pitchFamily="34" charset="0"/>
              <a:buChar char="■"/>
            </a:pP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Enhance original BNMA with selection bias adjustment</a:t>
            </a:r>
          </a:p>
          <a:p>
            <a:pPr marL="365760" lvl="1" indent="-365760" defTabSz="3603746" eaLnBrk="0" hangingPunct="0">
              <a:spcBef>
                <a:spcPts val="900"/>
              </a:spcBef>
              <a:buClr>
                <a:srgbClr val="D52B1E"/>
              </a:buClr>
              <a:buFont typeface="Arial" panose="020B0604020202020204" pitchFamily="34" charset="0"/>
              <a:buChar char="■"/>
            </a:pP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Derive PrSS and quantitative go/no-go decision rule for both univariate and bivariate endpoint based on bias-adjusted BNMA </a:t>
            </a:r>
            <a:endParaRPr lang="en-US" sz="26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306AC0C9-788C-4241-B399-286174E67A95}"/>
                  </a:ext>
                </a:extLst>
              </p:cNvPr>
              <p:cNvSpPr txBox="1"/>
              <p:nvPr/>
            </p:nvSpPr>
            <p:spPr>
              <a:xfrm>
                <a:off x="194635" y="13040588"/>
                <a:ext cx="9974785" cy="5905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defTabSz="3603746" eaLnBrk="0" hangingPunct="0">
                  <a:buClr>
                    <a:srgbClr val="D52B1E"/>
                  </a:buClr>
                </a:pPr>
                <a:r>
                  <a:rPr lang="en-US" sz="2800" b="1" u="sng" dirty="0">
                    <a:solidFill>
                      <a:srgbClr val="C00000"/>
                    </a:solidFill>
                    <a:latin typeface="Calibri" panose="020F0502020204030204" pitchFamily="34" charset="0"/>
                  </a:rPr>
                  <a:t>Step 1</a:t>
                </a:r>
                <a:r>
                  <a:rPr lang="en-US" sz="2800" b="1" u="sng">
                    <a:solidFill>
                      <a:srgbClr val="C00000"/>
                    </a:solidFill>
                    <a:latin typeface="Calibri" panose="020F0502020204030204" pitchFamily="34" charset="0"/>
                  </a:rPr>
                  <a:t>: </a:t>
                </a:r>
                <a:r>
                  <a:rPr lang="en-US" sz="2800" b="1" u="sng">
                    <a:latin typeface="Calibri" panose="020F0502020204030204" pitchFamily="34" charset="0"/>
                  </a:rPr>
                  <a:t>Bias-adjusted </a:t>
                </a:r>
                <a:r>
                  <a:rPr lang="en-US" sz="2800" b="1" u="sng" dirty="0">
                    <a:latin typeface="Calibri" panose="020F0502020204030204" pitchFamily="34" charset="0"/>
                  </a:rPr>
                  <a:t>Bayesian Network Meta-Analysis (</a:t>
                </a:r>
                <a:r>
                  <a:rPr lang="en-US" sz="2800" b="1" u="sng" dirty="0" err="1">
                    <a:latin typeface="Calibri" panose="020F0502020204030204" pitchFamily="34" charset="0"/>
                  </a:rPr>
                  <a:t>BaBNMA</a:t>
                </a:r>
                <a:r>
                  <a:rPr lang="en-US" sz="2800" b="1" u="sng" dirty="0">
                    <a:latin typeface="Calibri" panose="020F0502020204030204" pitchFamily="34" charset="0"/>
                  </a:rPr>
                  <a:t>)</a:t>
                </a:r>
              </a:p>
              <a:p>
                <a:pPr marL="457200" indent="-454320" defTabSz="3603746" eaLnBrk="0" hangingPunct="0">
                  <a:spcBef>
                    <a:spcPts val="900"/>
                  </a:spcBef>
                  <a:buClr>
                    <a:srgbClr val="D52B1E"/>
                  </a:buClr>
                  <a:buFont typeface="Arial" panose="020B0604020202020204" pitchFamily="34" charset="0"/>
                  <a:buChar char="■"/>
                </a:pPr>
                <a:r>
                  <a:rPr lang="en-US" sz="26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Notation:</a:t>
                </a:r>
                <a:r>
                  <a:rPr lang="en-US" sz="2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f</a:t>
                </a:r>
                <a:r>
                  <a:rPr lang="en-US" altLang="zh-CN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or </a:t>
                </a: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study </a:t>
                </a:r>
                <a14:m>
                  <m:oMath xmlns:m="http://schemas.openxmlformats.org/officeDocument/2006/math">
                    <m:r>
                      <a:rPr lang="en-US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treatment </a:t>
                </a:r>
                <a14:m>
                  <m:oMath xmlns:m="http://schemas.openxmlformats.org/officeDocument/2006/math">
                    <m:r>
                      <a:rPr lang="en-US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denote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as sample means (or response rate) with standard error </a:t>
                </a:r>
                <a14:m>
                  <m:oMath xmlns:m="http://schemas.openxmlformats.org/officeDocument/2006/math">
                    <m:r>
                      <a:rPr lang="en-US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sSub>
                      <m:sSubPr>
                        <m:ctrlP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600" b="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and</a:t>
                </a:r>
                <a14:m>
                  <m:oMath xmlns:m="http://schemas.openxmlformats.org/officeDocument/2006/math"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600" b="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as corresponding mean parameter, the likelihood is </a:t>
                </a:r>
              </a:p>
              <a:p>
                <a:pPr marL="1370159" lvl="3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m:rPr>
                        <m:sty m:val="p"/>
                      </m:rP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altLang="zh-CN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𝑠𝑒</m:t>
                        </m:r>
                      </m:e>
                      <m:sub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600" b="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</a:p>
              <a:p>
                <a:pPr marL="1370159" lvl="3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600" i="1" kern="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lvl="2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kern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kern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600" b="0" i="1" kern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600" b="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is random baseline effect</a:t>
                </a: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with normal prior</a:t>
                </a:r>
              </a:p>
              <a:p>
                <a:pPr marL="457200" lvl="2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b="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~ </m:t>
                    </m:r>
                    <m:r>
                      <m:rPr>
                        <m:sty m:val="p"/>
                      </m:rP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N</m:t>
                    </m:r>
                    <m:d>
                      <m:dPr>
                        <m:ctrlP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600" b="0" i="0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2600" b="0" i="0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en-US" sz="2600" b="0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600" b="0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600" b="0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  <m:sup>
                            <m:r>
                              <a:rPr lang="en-US" sz="2600" b="0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600" b="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endParaRPr lang="en-US" sz="2600" kern="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lvl="2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i="1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                  </a:t>
                </a:r>
                <a14:m>
                  <m:oMath xmlns:m="http://schemas.openxmlformats.org/officeDocument/2006/math">
                    <m:r>
                      <a:rPr lang="en-US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  <m:sup>
                        <m: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~ </m:t>
                    </m:r>
                    <m:r>
                      <m:rPr>
                        <m:sty m:val="p"/>
                      </m:rP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diffuse</m:t>
                    </m:r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prior</m:t>
                    </m:r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600" b="0" i="0" kern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457200" lvl="2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600" b="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is the relative treatment effect compared to placebo (or </a:t>
                </a: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SOC) with </a:t>
                </a:r>
                <a14:m>
                  <m:oMath xmlns:m="http://schemas.openxmlformats.org/officeDocument/2006/math">
                    <m:r>
                      <a:rPr lang="en-US" sz="2600" i="1" kern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𝑗</m:t>
                    </m:r>
                    <m:r>
                      <a:rPr lang="en-US" sz="2600" i="1" kern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=1 </m:t>
                    </m:r>
                  </m:oMath>
                </a14:m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for placebo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n-US" sz="2600" kern="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1800"/>
                  </a:spcAft>
                  <a:buClr>
                    <a:srgbClr val="D52B1E"/>
                  </a:buClr>
                  <a:defRPr/>
                </a:pPr>
                <a:endParaRPr lang="en-US" sz="2000" kern="0" dirty="0">
                  <a:solidFill>
                    <a:sysClr val="windowText" lastClr="000000"/>
                  </a:solidFill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306AC0C9-788C-4241-B399-286174E67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35" y="13040588"/>
                <a:ext cx="9974785" cy="5905591"/>
              </a:xfrm>
              <a:prstGeom prst="rect">
                <a:avLst/>
              </a:prstGeom>
              <a:blipFill>
                <a:blip r:embed="rId2"/>
                <a:stretch>
                  <a:fillRect l="-1284" t="-929" r="-12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7" name="Text Box 782">
            <a:extLst>
              <a:ext uri="{FF2B5EF4-FFF2-40B4-BE49-F238E27FC236}">
                <a16:creationId xmlns:a16="http://schemas.microsoft.com/office/drawing/2014/main" id="{E7D6A86E-EB8D-48C4-99C6-99B28CCB3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90685" y="11706905"/>
            <a:ext cx="931786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3600" b="1" cap="all" dirty="0">
                <a:solidFill>
                  <a:srgbClr val="D52B1E"/>
                </a:solidFill>
                <a:latin typeface="Calibri" panose="020F0502020204030204" pitchFamily="34" charset="0"/>
              </a:rPr>
              <a:t>conclusions</a:t>
            </a:r>
          </a:p>
        </p:txBody>
      </p:sp>
      <p:sp>
        <p:nvSpPr>
          <p:cNvPr id="208" name="Line 241">
            <a:extLst>
              <a:ext uri="{FF2B5EF4-FFF2-40B4-BE49-F238E27FC236}">
                <a16:creationId xmlns:a16="http://schemas.microsoft.com/office/drawing/2014/main" id="{87A54F53-3DE6-4211-8B4B-3C27536B71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39554" y="12200621"/>
            <a:ext cx="9418320" cy="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45575"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4847B74B-494A-4270-ABB5-6719BB27D00C}"/>
              </a:ext>
            </a:extLst>
          </p:cNvPr>
          <p:cNvSpPr txBox="1"/>
          <p:nvPr/>
        </p:nvSpPr>
        <p:spPr>
          <a:xfrm>
            <a:off x="29611845" y="15477297"/>
            <a:ext cx="4337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cap="all" dirty="0">
                <a:solidFill>
                  <a:srgbClr val="D52B1E"/>
                </a:solidFill>
                <a:latin typeface="Calibri" panose="020F0502020204030204" pitchFamily="34" charset="0"/>
              </a:rPr>
              <a:t>REFERENCES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9C5C60-AB01-4159-8BAB-45B53BA1682E}"/>
              </a:ext>
            </a:extLst>
          </p:cNvPr>
          <p:cNvSpPr txBox="1"/>
          <p:nvPr/>
        </p:nvSpPr>
        <p:spPr>
          <a:xfrm>
            <a:off x="29616670" y="16081316"/>
            <a:ext cx="11759818" cy="293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3603746" eaLnBrk="0" hangingPunct="0">
              <a:spcBef>
                <a:spcPts val="900"/>
              </a:spcBef>
              <a:buClr>
                <a:srgbClr val="D52B1E"/>
              </a:buClr>
            </a:pPr>
            <a:r>
              <a:rPr lang="en-US" sz="1800" dirty="0">
                <a:solidFill>
                  <a:srgbClr val="222222"/>
                </a:solidFill>
                <a:latin typeface="Arial" panose="020B0604020202020204" pitchFamily="34" charset="0"/>
              </a:rPr>
              <a:t>[1] Wang, Y., Fu, H., Kulkarni, P., &amp; Kaiser, C. (2013). Evaluating and utilizing probability of study success in clinical development. Clinical Trials, 10(3), 407-413.</a:t>
            </a:r>
          </a:p>
          <a:p>
            <a:pPr marL="0" lvl="1" defTabSz="3603746" eaLnBrk="0" hangingPunct="0">
              <a:spcBef>
                <a:spcPts val="900"/>
              </a:spcBef>
              <a:buClr>
                <a:srgbClr val="D52B1E"/>
              </a:buClr>
            </a:pPr>
            <a:r>
              <a:rPr lang="en-US" sz="1800" dirty="0">
                <a:solidFill>
                  <a:srgbClr val="222222"/>
                </a:solidFill>
                <a:latin typeface="Arial" panose="020B0604020202020204" pitchFamily="34" charset="0"/>
              </a:rPr>
              <a:t>[2] Qu, Y., Du, Y., Zhang</a:t>
            </a:r>
            <a:r>
              <a:rPr lang="en-US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Y., &amp; Shen, L. (2020). Understanding and adjusting for the selection bias from a proof‐of‐concept study to a more confirmatory study. </a:t>
            </a:r>
            <a:r>
              <a:rPr lang="en-US" sz="1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Statistics in Medicine</a:t>
            </a:r>
            <a:r>
              <a:rPr lang="en-US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39</a:t>
            </a:r>
            <a:r>
              <a:rPr lang="en-US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(30), 4593-4604.</a:t>
            </a:r>
          </a:p>
          <a:p>
            <a:pPr marL="0" lvl="1" defTabSz="3603746" eaLnBrk="0" hangingPunct="0">
              <a:spcBef>
                <a:spcPts val="900"/>
              </a:spcBef>
              <a:buClr>
                <a:srgbClr val="D52B1E"/>
              </a:buClr>
            </a:pPr>
            <a:r>
              <a:rPr lang="en-US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[3] Dias, S., Welton, N. J., Sutton, A. J., &amp; Ades, A. E. (2011). NICE DSU technical support document 2: a </a:t>
            </a:r>
            <a:r>
              <a:rPr lang="en-US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generalised</a:t>
            </a:r>
            <a:r>
              <a:rPr lang="en-US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linear modelling framework for pairwise and network meta-analysis of randomized controlled trials.</a:t>
            </a:r>
            <a:endParaRPr lang="en-US" sz="1800" b="0" i="0" kern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lvl="1" defTabSz="3603746" eaLnBrk="0" hangingPunct="0">
              <a:spcBef>
                <a:spcPts val="900"/>
              </a:spcBef>
              <a:buClr>
                <a:srgbClr val="D52B1E"/>
              </a:buClr>
            </a:pPr>
            <a:r>
              <a:rPr lang="en-US" sz="1800" dirty="0"/>
              <a:t>[4] </a:t>
            </a:r>
            <a:r>
              <a:rPr lang="en-US" sz="1800" dirty="0" err="1"/>
              <a:t>Bujkiewicz</a:t>
            </a:r>
            <a:r>
              <a:rPr lang="en-US" sz="1800" dirty="0"/>
              <a:t>, S., </a:t>
            </a:r>
            <a:r>
              <a:rPr lang="en-US" sz="1800" dirty="0" err="1"/>
              <a:t>Achana</a:t>
            </a:r>
            <a:r>
              <a:rPr lang="en-US" sz="1800" dirty="0"/>
              <a:t>, F., </a:t>
            </a:r>
            <a:r>
              <a:rPr lang="en-US" sz="1800" dirty="0" err="1"/>
              <a:t>Papanikos</a:t>
            </a:r>
            <a:r>
              <a:rPr lang="en-US" sz="1800" dirty="0"/>
              <a:t>, T., Riley, R., and Abrams, K. (2019). </a:t>
            </a:r>
            <a:r>
              <a:rPr lang="en-US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NICE DSU technical support document 2</a:t>
            </a:r>
            <a:r>
              <a:rPr lang="en-US" sz="1800" dirty="0"/>
              <a:t>0: Multivariate meta-analysis of summary data for combining treatment effects on correlated outcomes and evaluating surrogate endpoints.</a:t>
            </a:r>
            <a:endParaRPr lang="en-GB" sz="1800" kern="0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1696" y="137160"/>
            <a:ext cx="30877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 # 302412</a:t>
            </a:r>
          </a:p>
        </p:txBody>
      </p:sp>
      <p:sp>
        <p:nvSpPr>
          <p:cNvPr id="109" name="Slide Number Placeholder 3">
            <a:extLst>
              <a:ext uri="{FF2B5EF4-FFF2-40B4-BE49-F238E27FC236}">
                <a16:creationId xmlns:a16="http://schemas.microsoft.com/office/drawing/2014/main" id="{3AD66BC0-5A75-4046-B925-4E9A45A96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6278971" y="8409658"/>
            <a:ext cx="3561246" cy="22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86786F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A079B0-34FF-9449-83ED-AEDF3F6C1CC6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10" name="Picture 109">
            <a:extLst>
              <a:ext uri="{FF2B5EF4-FFF2-40B4-BE49-F238E27FC236}">
                <a16:creationId xmlns:a16="http://schemas.microsoft.com/office/drawing/2014/main" id="{8A01D764-C1EE-48A6-AFE4-E9AE12AF19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2" r="19997" b="3159"/>
          <a:stretch/>
        </p:blipFill>
        <p:spPr>
          <a:xfrm>
            <a:off x="33383624" y="3560917"/>
            <a:ext cx="7663662" cy="7627471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3881206C-4DEF-467E-8A6B-714C809C07B5}"/>
              </a:ext>
            </a:extLst>
          </p:cNvPr>
          <p:cNvSpPr txBox="1"/>
          <p:nvPr/>
        </p:nvSpPr>
        <p:spPr>
          <a:xfrm>
            <a:off x="29639554" y="3586307"/>
            <a:ext cx="3771779" cy="80021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For composite endpoints (both Itch and Skin), we could also use PrSS based on </a:t>
            </a:r>
            <a:r>
              <a:rPr lang="en-US" alt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BaBNMA</a:t>
            </a:r>
            <a:r>
              <a:rPr lang="en-US" alt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600" dirty="0">
                <a:latin typeface="Calibri" panose="020F0502020204030204" pitchFamily="34" charset="0"/>
                <a:cs typeface="Calibri" panose="020F0502020204030204" pitchFamily="34" charset="0"/>
              </a:rPr>
              <a:t>to inform decision making.</a:t>
            </a:r>
          </a:p>
          <a:p>
            <a:endParaRPr lang="en-US" alt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The graph is the PrSS decision-rule chart, for each possible observed result, </a:t>
            </a:r>
            <a:r>
              <a:rPr lang="en-US" alt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BaBNMA</a:t>
            </a:r>
            <a:r>
              <a:rPr lang="en-US" alt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was performed and PrSS was derived.</a:t>
            </a:r>
          </a:p>
          <a:p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Go/no-go decision was based on pre-specific threshold for PrSS (&gt;0.8/ &lt;0.6). If observed value falls in green area, the a “go” decision would be triggered.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488B5AEC-AA7F-4166-AA7B-042340768C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6" t="12632"/>
          <a:stretch/>
        </p:blipFill>
        <p:spPr>
          <a:xfrm>
            <a:off x="19717234" y="6713431"/>
            <a:ext cx="9199752" cy="5671614"/>
          </a:xfrm>
          <a:prstGeom prst="rect">
            <a:avLst/>
          </a:prstGeom>
        </p:spPr>
      </p:pic>
      <p:sp>
        <p:nvSpPr>
          <p:cNvPr id="131" name="Slide Number Placeholder 3">
            <a:extLst>
              <a:ext uri="{FF2B5EF4-FFF2-40B4-BE49-F238E27FC236}">
                <a16:creationId xmlns:a16="http://schemas.microsoft.com/office/drawing/2014/main" id="{B4A7972E-03CE-4826-A36A-A2F53783B18E}"/>
              </a:ext>
            </a:extLst>
          </p:cNvPr>
          <p:cNvSpPr txBox="1">
            <a:spLocks/>
          </p:cNvSpPr>
          <p:nvPr/>
        </p:nvSpPr>
        <p:spPr bwMode="auto">
          <a:xfrm>
            <a:off x="25004467" y="17605815"/>
            <a:ext cx="3014578" cy="17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600" kern="1200">
                <a:solidFill>
                  <a:srgbClr val="86786F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A079B0-34FF-9449-83ED-AEDF3F6C1CC6}" type="slidenum">
              <a:rPr lang="en-US" smtClean="0"/>
              <a:pPr/>
              <a:t>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C143362-D8CF-4A92-A90F-9BD0A17FCA9D}"/>
                  </a:ext>
                </a:extLst>
              </p:cNvPr>
              <p:cNvSpPr txBox="1"/>
              <p:nvPr/>
            </p:nvSpPr>
            <p:spPr>
              <a:xfrm>
                <a:off x="9959823" y="3233613"/>
                <a:ext cx="9974785" cy="15659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4320" defTabSz="3603746" eaLnBrk="0" hangingPunct="0">
                  <a:spcBef>
                    <a:spcPts val="900"/>
                  </a:spcBef>
                  <a:buClr>
                    <a:srgbClr val="D52B1E"/>
                  </a:buClr>
                  <a:buFont typeface="Arial" panose="020B0604020202020204" pitchFamily="34" charset="0"/>
                  <a:buChar char="■"/>
                </a:pPr>
                <a:r>
                  <a:rPr lang="en-US" sz="26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BaBNMA vs. Original BNMA: </a:t>
                </a: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 traditional BNMA</a:t>
                </a:r>
                <a:r>
                  <a:rPr lang="en-US" sz="2600" kern="0" baseline="300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[3]</a:t>
                </a: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fixed relative effect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600" b="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typically has a non-informative diffuse prior and no relationship assumed among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6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=1…</m:t>
                    </m:r>
                    <m:r>
                      <m:rPr>
                        <m:sty m:val="p"/>
                      </m:rP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J</m:t>
                    </m:r>
                  </m:oMath>
                </a14:m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e.g.,</a:t>
                </a:r>
              </a:p>
              <a:p>
                <a:pPr marL="2880" algn="ctr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~ </m:t>
                    </m:r>
                    <m:r>
                      <m:rPr>
                        <m:sty m:val="p"/>
                      </m:rP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N</m:t>
                    </m:r>
                    <m:d>
                      <m:dPr>
                        <m:ctrlPr>
                          <a:rPr lang="en-US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0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0, </m:t>
                        </m:r>
                        <m:sSup>
                          <m:sSupPr>
                            <m:ctrlPr>
                              <a:rPr lang="en-US" sz="2600" b="0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0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e>
                          <m:sup>
                            <m:r>
                              <a:rPr lang="en-US" sz="2600" b="0" i="0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=1… </m:t>
                    </m:r>
                    <m:r>
                      <m:rPr>
                        <m:sty m:val="p"/>
                      </m:rPr>
                      <a:rPr lang="en-US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J</m:t>
                    </m:r>
                  </m:oMath>
                </a14:m>
                <a:r>
                  <a:rPr lang="en-US" sz="2600" b="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457200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b="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To address</a:t>
                </a: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the selection-bias issue, </a:t>
                </a:r>
                <a:r>
                  <a:rPr lang="en-US" sz="2600" kern="0" dirty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BaBNMA</a:t>
                </a: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assumes each treatment being studied is from a portfolio of candidate treatments with the true treatment effect distributed from</a:t>
                </a:r>
                <a:endParaRPr lang="en-US" sz="2600" b="0" kern="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lvl="1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        </m:t>
                        </m:r>
                        <m:r>
                          <a:rPr lang="en-US" altLang="zh-CN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CN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altLang="zh-CN" sz="26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zh-CN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  <m:r>
                          <a:rPr lang="en-US" altLang="zh-CN" sz="26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altLang="zh-CN" sz="2600" b="0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600" b="0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sz="2600" b="0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6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6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sz="26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=1… </m:t>
                    </m:r>
                    <m:r>
                      <m:rPr>
                        <m:sty m:val="p"/>
                      </m:rPr>
                      <a:rPr lang="en-US" sz="26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J</m:t>
                    </m:r>
                  </m:oMath>
                </a14:m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457200" lvl="1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Note that it is important to include data from both positive and negative studies, and both early and late phase studies</a:t>
                </a:r>
                <a:r>
                  <a:rPr lang="en-US" sz="260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[2]. </a:t>
                </a:r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One could consider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as the “pharmaceutical average” from a portfolio of all possible candidate treatment for a particular indication/endpoint. </a:t>
                </a:r>
              </a:p>
              <a:p>
                <a:pPr marL="457200" lvl="1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For </a:t>
                </a:r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prior of </a:t>
                </a:r>
                <a14:m>
                  <m:oMath xmlns:m="http://schemas.openxmlformats.org/officeDocument/2006/math">
                    <m:r>
                      <a:rPr lang="en-US" altLang="zh-CN" sz="260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altLang="zh-CN" sz="260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altLang="zh-CN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60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6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we suggest a non-informative or weakly informative prior for the distribution of </a:t>
                </a:r>
                <a14:m>
                  <m:oMath xmlns:m="http://schemas.openxmlformats.org/officeDocument/2006/math">
                    <m:r>
                      <a:rPr lang="en-US" altLang="zh-CN" sz="26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altLang="zh-CN" sz="26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altLang="zh-CN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e.g.,</a:t>
                </a:r>
              </a:p>
              <a:p>
                <a:pPr marL="457200" lvl="1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600" b="0" i="0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      </m:t>
                    </m:r>
                    <m:r>
                      <a:rPr lang="en-US" altLang="zh-CN" sz="260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altLang="zh-CN" sz="260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∼ 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d>
                      <m:dPr>
                        <m:ctrlPr>
                          <a:rPr lang="en-US" sz="26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6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0, </m:t>
                        </m:r>
                        <m:sSup>
                          <m:sSupPr>
                            <m:ctrlPr>
                              <a:rPr lang="en-US" sz="2600" b="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60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100</m:t>
                            </m:r>
                          </m:e>
                          <m:sup>
                            <m:r>
                              <a:rPr lang="en-US" sz="2600" b="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6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; </m:t>
                    </m:r>
                    <m:sSup>
                      <m:sSupPr>
                        <m:ctrlPr>
                          <a:rPr lang="en-US" sz="26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6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𝜎</m:t>
                        </m:r>
                      </m:e>
                      <m:sup>
                        <m:r>
                          <a:rPr lang="en-US" sz="26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p>
                    </m:sSup>
                    <m:r>
                      <a:rPr lang="en-US" sz="26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~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𝐼𝑛𝑣𝑒𝑟𝑠𝑒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𝐺𝑎𝑚𝑚𝑎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(0.001, 0.001). </m:t>
                    </m:r>
                  </m:oMath>
                </a14:m>
                <a:endParaRPr lang="en-US" sz="26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lvl="1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endParaRPr lang="en-US" sz="26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4320" defTabSz="3603746" eaLnBrk="0" hangingPunct="0">
                  <a:spcBef>
                    <a:spcPts val="900"/>
                  </a:spcBef>
                  <a:buClr>
                    <a:srgbClr val="D52B1E"/>
                  </a:buClr>
                  <a:buFont typeface="Arial" panose="020B0604020202020204" pitchFamily="34" charset="0"/>
                  <a:buChar char="■"/>
                </a:pPr>
                <a:r>
                  <a:rPr lang="en-US" sz="26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BaBNMA</a:t>
                </a:r>
                <a:r>
                  <a:rPr lang="en-US" sz="2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composite endpoints</a:t>
                </a:r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for bivariate </a:t>
                </a:r>
                <a:r>
                  <a:rPr lang="en-US" sz="26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BaBNMA</a:t>
                </a:r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zh-CN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of</a:t>
                </a:r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co-primary endpoints A &amp; B,  similarly we would suppose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600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sSubSup>
                                  <m:sSubSupPr>
                                    <m:ctrlPr>
                                      <a:rPr lang="en-US" sz="26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600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600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sz="26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600" b="0" i="1" dirty="0" smtClean="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</m:d>
                                  </m:sup>
                                </m:sSubSup>
                                <m:r>
                                  <a:rPr lang="en-US" sz="2600" b="0" i="1" dirty="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sz="2600" i="1" dirty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2600" i="1" dirty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sz="26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600" i="1" dirty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d>
                              </m:sup>
                            </m:sSubSup>
                          </m:e>
                        </m:d>
                      </m:e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~ 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𝑀𝑉𝑁</m:t>
                    </m:r>
                  </m:oMath>
                </a14:m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m:rPr>
                            <m:sty m:val="p"/>
                          </m:rPr>
                          <a:rPr lang="en-US" sz="2600" b="0" i="0" dirty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</m:d>
                  </m:oMath>
                </a14:m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where</a:t>
                </a:r>
              </a:p>
              <a:p>
                <a:pPr marL="2880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sz="2600" b="0" i="0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en-US" sz="26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600" b="0" i="1" dirty="0" smtClean="0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600" b="0" i="1" dirty="0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600" i="1" dirty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600" i="1" dirty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sz="26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600" b="0" i="1" dirty="0" smtClean="0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600" i="1" dirty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600" i="1" dirty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r>
                                    <a:rPr lang="en-US" sz="2600" i="1" dirty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mr>
                        </m:m>
                      </m:e>
                    </m:d>
                  </m:oMath>
                </a14:m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60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CN" sz="2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6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)2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mr>
                          <m:mr>
                            <m:e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r>
                                    <a:rPr lang="en-US" altLang="zh-CN" sz="2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)2</m:t>
                                  </m:r>
                                </m:sup>
                              </m:sSup>
                            </m:e>
                          </m:mr>
                        </m:m>
                      </m:e>
                    </m:d>
                  </m:oMath>
                </a14:m>
                <a:endParaRPr lang="en-US" sz="26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lvl="2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altLang="zh-CN" sz="26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 prior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6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CN" sz="26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could be inverse-</a:t>
                </a:r>
                <a:r>
                  <a:rPr lang="en-US" altLang="zh-CN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Wishart distribution</a:t>
                </a:r>
                <a:r>
                  <a:rPr lang="en-US" sz="2600" kern="0" baseline="300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[4]</a:t>
                </a:r>
                <a:r>
                  <a:rPr lang="en-US" sz="26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o</a:t>
                </a:r>
                <a:r>
                  <a:rPr lang="en-US" altLang="zh-CN" sz="26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 a serial of number from </a:t>
                </a:r>
                <a:r>
                  <a:rPr lang="en-US" altLang="zh-CN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[</a:t>
                </a:r>
                <a:r>
                  <a:rPr lang="en-US" altLang="zh-CN" sz="26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0,1) could be assigned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600" i="1">
                        <a:latin typeface="Cambria Math" panose="02040503050406030204" pitchFamily="18" charset="0"/>
                      </a:rPr>
                      <m:t>ρ</m:t>
                    </m:r>
                  </m:oMath>
                </a14:m>
                <a:r>
                  <a:rPr lang="en-US" altLang="zh-CN" sz="26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to see the impact on result.</a:t>
                </a:r>
              </a:p>
              <a:p>
                <a:pPr marL="457200" lvl="2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endParaRPr lang="en-US" altLang="zh-CN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74320" lvl="1" defTabSz="3603746" eaLnBrk="0" hangingPunct="0">
                  <a:buClr>
                    <a:srgbClr val="D52B1E"/>
                  </a:buClr>
                </a:pPr>
                <a:r>
                  <a:rPr lang="en-US" sz="2800" b="1" u="sng" dirty="0">
                    <a:solidFill>
                      <a:srgbClr val="C00000"/>
                    </a:solidFill>
                    <a:latin typeface="Calibri" panose="020F0502020204030204" pitchFamily="34" charset="0"/>
                  </a:rPr>
                  <a:t>Step 2</a:t>
                </a:r>
                <a:r>
                  <a:rPr lang="en-US" sz="2800" b="1" u="sng" dirty="0">
                    <a:latin typeface="Calibri" panose="020F0502020204030204" pitchFamily="34" charset="0"/>
                  </a:rPr>
                  <a:t>: Probability of Study Success (PrSS) based on </a:t>
                </a:r>
                <a:r>
                  <a:rPr lang="en-US" sz="2800" b="1" u="sng" dirty="0" err="1">
                    <a:latin typeface="Calibri" panose="020F0502020204030204" pitchFamily="34" charset="0"/>
                  </a:rPr>
                  <a:t>BaBNMA</a:t>
                </a:r>
                <a:endParaRPr lang="en-US" sz="2800" b="1" u="sng" dirty="0">
                  <a:latin typeface="Calibri" panose="020F0502020204030204" pitchFamily="34" charset="0"/>
                </a:endParaRPr>
              </a:p>
              <a:p>
                <a:pPr marL="274320" lvl="1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Denote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as true response rate for treatment j in a new study, the PrSS for the new study with treatment j vs. k with sample size N is</a:t>
                </a:r>
              </a:p>
              <a:p>
                <a:pPr marL="274320" lvl="2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𝑃𝑟𝑆𝑆</m:t>
                      </m:r>
                      <m:r>
                        <a:rPr lang="en-US" sz="2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60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6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𝑃𝑜𝑤𝑒𝑟</m:t>
                          </m:r>
                          <m:d>
                            <m:dPr>
                              <m:ctrlPr>
                                <a:rPr lang="en-US" sz="260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600" b="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𝑁</m:t>
                              </m:r>
                              <m:r>
                                <a:rPr lang="en-US" sz="2600" b="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60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600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600" b="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60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600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260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60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600" b="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600" b="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6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60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600" b="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600" b="0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𝑘</m:t>
                              </m:r>
                            </m:sub>
                          </m:sSub>
                        </m:e>
                        <m:e>
                          <m:r>
                            <a:rPr lang="en-US" sz="26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𝑑𝑎𝑡𝑎</m:t>
                          </m:r>
                        </m:e>
                      </m:d>
                      <m:r>
                        <a:rPr lang="en-US" sz="2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𝑑</m:t>
                      </m:r>
                      <m:sSub>
                        <m:sSubPr>
                          <m:ctrlPr>
                            <a:rPr lang="en-US" sz="26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26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𝜃</m:t>
                          </m:r>
                        </m:e>
                        <m:sub>
                          <m:r>
                            <a:rPr lang="en-US" sz="26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𝑗</m:t>
                          </m:r>
                        </m:sub>
                      </m:sSub>
                      <m:r>
                        <a:rPr lang="en-US" sz="2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𝑑</m:t>
                      </m:r>
                      <m:sSub>
                        <m:sSubPr>
                          <m:ctrlPr>
                            <a:rPr lang="en-US" sz="26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26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𝜃</m:t>
                          </m:r>
                        </m:e>
                        <m:sub>
                          <m:r>
                            <a:rPr lang="en-US" sz="26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74320" lvl="1" defTabSz="3603746" eaLnBrk="0" hangingPunct="0">
                  <a:spcBef>
                    <a:spcPts val="900"/>
                  </a:spcBef>
                  <a:buClr>
                    <a:srgbClr val="D52B1E"/>
                  </a:buClr>
                </a:pPr>
                <a:r>
                  <a:rPr lang="en-US" sz="2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Where we could sample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US" sz="26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60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2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60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2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𝑘</m:t>
                            </m:r>
                          </m:sub>
                        </m:sSub>
                      </m:e>
                      <m:e>
                        <m:r>
                          <a:rPr lang="en-US" sz="2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𝑑𝑎𝑡𝑎</m:t>
                        </m:r>
                      </m:e>
                    </m:d>
                  </m:oMath>
                </a14:m>
                <a:r>
                  <a:rPr lang="en-US" sz="2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from the </a:t>
                </a:r>
                <a:r>
                  <a:rPr lang="en-US" sz="2600" dirty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BaBNMA</a:t>
                </a:r>
                <a:r>
                  <a:rPr lang="en-US" sz="2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posterior distribution. For composite endpoints, one needs to make assumption about with-in study correlation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𝜌</m:t>
                        </m:r>
                      </m:e>
                      <m:sub>
                        <m:r>
                          <a:rPr lang="en-US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to calculate the power,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sSub>
                      <m:sSubPr>
                        <m:ctrlPr>
                          <a:rPr lang="en-US" sz="2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𝜌</m:t>
                        </m:r>
                      </m:e>
                      <m:sub>
                        <m:r>
                          <a:rPr lang="en-US" sz="2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6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could be estimated from individual patient data.</a:t>
                </a:r>
                <a:endParaRPr lang="en-US" sz="2000" kern="0" dirty="0">
                  <a:solidFill>
                    <a:sysClr val="windowText" lastClr="000000"/>
                  </a:solidFill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C143362-D8CF-4A92-A90F-9BD0A17FC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9823" y="3233613"/>
                <a:ext cx="9974785" cy="15659864"/>
              </a:xfrm>
              <a:prstGeom prst="rect">
                <a:avLst/>
              </a:prstGeom>
              <a:blipFill>
                <a:blip r:embed="rId5"/>
                <a:stretch>
                  <a:fillRect l="-917" t="-311" r="-1834" b="-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 Box 782">
            <a:extLst>
              <a:ext uri="{FF2B5EF4-FFF2-40B4-BE49-F238E27FC236}">
                <a16:creationId xmlns:a16="http://schemas.microsoft.com/office/drawing/2014/main" id="{764D4000-86D3-406C-B53A-F5B52615A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89452" y="3022895"/>
            <a:ext cx="664167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3600" b="1" dirty="0">
                <a:solidFill>
                  <a:srgbClr val="D52B1E"/>
                </a:solidFill>
                <a:latin typeface="Calibri" panose="020F0502020204030204" pitchFamily="34" charset="0"/>
              </a:rPr>
              <a:t>RESULTS (univariate endpoint)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03EAB5-368C-40E5-9389-2E85AFA19202}"/>
              </a:ext>
            </a:extLst>
          </p:cNvPr>
          <p:cNvSpPr txBox="1"/>
          <p:nvPr/>
        </p:nvSpPr>
        <p:spPr>
          <a:xfrm>
            <a:off x="20237819" y="3532120"/>
            <a:ext cx="896241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For univariate endpoint, the framework has been implemented to an ongoing clinical development with itch as the endpoint. All treatment</a:t>
            </a:r>
            <a:r>
              <a:rPr lang="en-US" altLang="zh-CN" sz="26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are de-identified. We had drug A Ph2 result, a competitor drug B’s Ph3 data, and other historical data. To decide whether to move A to Ph3 H2H (A vs. B),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BaBNMA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was performed and PrSS was calculated based on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BaBNMA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 The comparison of posterior distribution for A, B and placebo  response rates from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BaBNMA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and original BNMA are as follows.</a:t>
            </a:r>
          </a:p>
        </p:txBody>
      </p:sp>
      <p:sp>
        <p:nvSpPr>
          <p:cNvPr id="52" name="Text Box 782">
            <a:extLst>
              <a:ext uri="{FF2B5EF4-FFF2-40B4-BE49-F238E27FC236}">
                <a16:creationId xmlns:a16="http://schemas.microsoft.com/office/drawing/2014/main" id="{5FF66928-C0C4-4D6E-AA07-7FF13076A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4569" y="3018942"/>
            <a:ext cx="664167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3600" b="1" dirty="0">
                <a:solidFill>
                  <a:srgbClr val="D52B1E"/>
                </a:solidFill>
                <a:latin typeface="Calibri" panose="020F0502020204030204" pitchFamily="34" charset="0"/>
              </a:rPr>
              <a:t>RESULTS (bivariate endpoint)</a:t>
            </a:r>
          </a:p>
        </p:txBody>
      </p:sp>
      <p:sp>
        <p:nvSpPr>
          <p:cNvPr id="57" name="Line 241">
            <a:extLst>
              <a:ext uri="{FF2B5EF4-FFF2-40B4-BE49-F238E27FC236}">
                <a16:creationId xmlns:a16="http://schemas.microsoft.com/office/drawing/2014/main" id="{C11DBEA4-EC46-4D80-B183-18D4E28C6B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5900" y="10405315"/>
            <a:ext cx="945798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45575"/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0" name="Line 241">
            <a:extLst>
              <a:ext uri="{FF2B5EF4-FFF2-40B4-BE49-F238E27FC236}">
                <a16:creationId xmlns:a16="http://schemas.microsoft.com/office/drawing/2014/main" id="{1CA09CC3-30FF-40E3-A904-523BA7225D1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157001" y="3540979"/>
            <a:ext cx="892810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45575"/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92BFB-3ECC-457B-A13E-A50DC32D83CE}"/>
              </a:ext>
            </a:extLst>
          </p:cNvPr>
          <p:cNvSpPr txBox="1"/>
          <p:nvPr/>
        </p:nvSpPr>
        <p:spPr>
          <a:xfrm>
            <a:off x="24923762" y="7774569"/>
            <a:ext cx="3924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Original BNMA,</a:t>
            </a:r>
          </a:p>
          <a:p>
            <a:r>
              <a:rPr lang="en-US" dirty="0"/>
              <a:t> PrSS(A vs B, N=500) =0.8</a:t>
            </a:r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5992224B-8040-4EA3-ABDF-0692BB011C0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t="14734"/>
          <a:stretch/>
        </p:blipFill>
        <p:spPr>
          <a:xfrm>
            <a:off x="19716658" y="11696982"/>
            <a:ext cx="9199753" cy="5597617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23C32051-31C3-46B9-AB8B-FDC27F788D2A}"/>
              </a:ext>
            </a:extLst>
          </p:cNvPr>
          <p:cNvSpPr txBox="1"/>
          <p:nvPr/>
        </p:nvSpPr>
        <p:spPr>
          <a:xfrm>
            <a:off x="25004467" y="12606333"/>
            <a:ext cx="4273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BaBNMA</a:t>
            </a:r>
            <a:endParaRPr lang="en-US" dirty="0"/>
          </a:p>
          <a:p>
            <a:r>
              <a:rPr lang="en-US" dirty="0"/>
              <a:t>PrSS(A vs B, N=500) =0.6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D3F102-3D63-4575-B0A7-2367787E57ED}"/>
              </a:ext>
            </a:extLst>
          </p:cNvPr>
          <p:cNvSpPr txBox="1"/>
          <p:nvPr/>
        </p:nvSpPr>
        <p:spPr>
          <a:xfrm>
            <a:off x="20199928" y="17078015"/>
            <a:ext cx="880443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Comparing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BaBNMA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result to original BNMA, almost no difference was observed for B, as B has Ph3 data of large sample size, the impact of prior is negligible. However, for A with Ph2 data of small sample size, we could see the bias-adjustment in A’s distribution, which leads to smaller PrSS.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9CD1B3-80EA-4023-B621-779D797C1C81}"/>
              </a:ext>
            </a:extLst>
          </p:cNvPr>
          <p:cNvSpPr txBox="1"/>
          <p:nvPr/>
        </p:nvSpPr>
        <p:spPr>
          <a:xfrm>
            <a:off x="25446500" y="10601193"/>
            <a:ext cx="655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70EEC2A-4735-4590-9A8C-F282987C2735}"/>
              </a:ext>
            </a:extLst>
          </p:cNvPr>
          <p:cNvSpPr txBox="1"/>
          <p:nvPr/>
        </p:nvSpPr>
        <p:spPr>
          <a:xfrm>
            <a:off x="25027319" y="15297866"/>
            <a:ext cx="1746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66785A6-B1B8-41FF-B996-C22CDFA68A75}"/>
              </a:ext>
            </a:extLst>
          </p:cNvPr>
          <p:cNvSpPr txBox="1"/>
          <p:nvPr/>
        </p:nvSpPr>
        <p:spPr>
          <a:xfrm>
            <a:off x="24015061" y="9540910"/>
            <a:ext cx="310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D0E7333-81F4-4201-9107-C19A38D59495}"/>
              </a:ext>
            </a:extLst>
          </p:cNvPr>
          <p:cNvSpPr txBox="1"/>
          <p:nvPr/>
        </p:nvSpPr>
        <p:spPr>
          <a:xfrm>
            <a:off x="24084332" y="14293021"/>
            <a:ext cx="826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3F263A1-4544-4834-A5B1-E33F0D63E2FB}"/>
              </a:ext>
            </a:extLst>
          </p:cNvPr>
          <p:cNvSpPr txBox="1"/>
          <p:nvPr/>
        </p:nvSpPr>
        <p:spPr>
          <a:xfrm>
            <a:off x="21590370" y="7420883"/>
            <a:ext cx="826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PBO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93E8450-B509-4847-A185-5E3E647CA754}"/>
              </a:ext>
            </a:extLst>
          </p:cNvPr>
          <p:cNvSpPr txBox="1"/>
          <p:nvPr/>
        </p:nvSpPr>
        <p:spPr>
          <a:xfrm>
            <a:off x="21670594" y="12127114"/>
            <a:ext cx="826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PBO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F2BE7059-D638-46B9-BA88-8533155192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024" t="43404" r="10994" b="45176"/>
          <a:stretch/>
        </p:blipFill>
        <p:spPr>
          <a:xfrm>
            <a:off x="40591743" y="6612463"/>
            <a:ext cx="1013457" cy="1159937"/>
          </a:xfrm>
          <a:prstGeom prst="rect">
            <a:avLst/>
          </a:prstGeom>
        </p:spPr>
      </p:pic>
      <p:sp>
        <p:nvSpPr>
          <p:cNvPr id="46" name="Line 241">
            <a:extLst>
              <a:ext uri="{FF2B5EF4-FFF2-40B4-BE49-F238E27FC236}">
                <a16:creationId xmlns:a16="http://schemas.microsoft.com/office/drawing/2014/main" id="{CD0C1C74-E4D0-4CD4-ACBE-5B75DA93225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86932" y="3555398"/>
            <a:ext cx="11320611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45575"/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47628F-F3A8-4727-ACBD-DE961EAEC1E9}"/>
              </a:ext>
            </a:extLst>
          </p:cNvPr>
          <p:cNvSpPr txBox="1"/>
          <p:nvPr/>
        </p:nvSpPr>
        <p:spPr>
          <a:xfrm>
            <a:off x="36405882" y="11124590"/>
            <a:ext cx="25199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</a:t>
            </a:r>
            <a:r>
              <a:rPr lang="en-US" altLang="zh-CN" sz="1600" dirty="0"/>
              <a:t>tch </a:t>
            </a:r>
            <a:r>
              <a:rPr lang="en-US" sz="1600" dirty="0"/>
              <a:t>(Pbo Subtracted)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919E56-D54B-4C35-A926-D49E94801AC3}"/>
              </a:ext>
            </a:extLst>
          </p:cNvPr>
          <p:cNvSpPr txBox="1"/>
          <p:nvPr/>
        </p:nvSpPr>
        <p:spPr>
          <a:xfrm rot="10800000">
            <a:off x="33086488" y="4433776"/>
            <a:ext cx="430887" cy="442910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1600" dirty="0"/>
              <a:t>Skin (Pbo Subtracted)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48090F-FB85-4C57-8E13-D0BADC69673F}"/>
              </a:ext>
            </a:extLst>
          </p:cNvPr>
          <p:cNvSpPr txBox="1"/>
          <p:nvPr/>
        </p:nvSpPr>
        <p:spPr>
          <a:xfrm>
            <a:off x="40875399" y="6179126"/>
            <a:ext cx="892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PrSS</a:t>
            </a:r>
          </a:p>
        </p:txBody>
      </p:sp>
      <p:sp>
        <p:nvSpPr>
          <p:cNvPr id="51" name="Line 241">
            <a:extLst>
              <a:ext uri="{FF2B5EF4-FFF2-40B4-BE49-F238E27FC236}">
                <a16:creationId xmlns:a16="http://schemas.microsoft.com/office/drawing/2014/main" id="{11BE1472-F5E3-4182-B054-ACEBB5E65AD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77590" y="16002897"/>
            <a:ext cx="945798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45575"/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9C69110-57E1-4B35-803E-DA27DC8FF399}"/>
              </a:ext>
            </a:extLst>
          </p:cNvPr>
          <p:cNvSpPr txBox="1"/>
          <p:nvPr/>
        </p:nvSpPr>
        <p:spPr>
          <a:xfrm>
            <a:off x="29690559" y="12342277"/>
            <a:ext cx="11316983" cy="271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lvl="1" indent="-365760" defTabSz="3603746" eaLnBrk="0" hangingPunct="0">
              <a:spcBef>
                <a:spcPts val="900"/>
              </a:spcBef>
              <a:spcAft>
                <a:spcPts val="800"/>
              </a:spcAft>
              <a:buClr>
                <a:srgbClr val="D52B1E"/>
              </a:buClr>
              <a:buFont typeface="Arial" panose="020B0604020202020204" pitchFamily="34" charset="0"/>
              <a:buChar char="■"/>
            </a:pPr>
            <a:r>
              <a:rPr lang="en-US" sz="26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BaBNMA</a:t>
            </a:r>
            <a:r>
              <a:rPr lang="en-US" sz="2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has been</a:t>
            </a:r>
            <a:r>
              <a:rPr lang="en-US" sz="2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proposed to address the selection-bias issue. A hierarchical model for distribution of the efficacy for a portfolio of compounds was considered, which can serve as the prior distribution. </a:t>
            </a:r>
            <a:endParaRPr lang="en-US" sz="2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5760" lvl="1" indent="-365760" defTabSz="3603746" eaLnBrk="0" hangingPunct="0">
              <a:spcBef>
                <a:spcPts val="900"/>
              </a:spcBef>
              <a:buClr>
                <a:srgbClr val="D52B1E"/>
              </a:buClr>
              <a:buFont typeface="Arial" panose="020B0604020202020204" pitchFamily="34" charset="0"/>
              <a:buChar char="■"/>
            </a:pPr>
            <a:r>
              <a:rPr lang="en-US" sz="2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PrSS based on </a:t>
            </a:r>
            <a:r>
              <a:rPr lang="en-US" sz="26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BaBNMA</a:t>
            </a:r>
            <a:r>
              <a:rPr lang="en-US" sz="2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is a useful approach to inform go/no-go decision making. An example of PrSS and decision rule for a real clinical development program in both univariate and bi-variate endpoint was demonstrated.</a:t>
            </a:r>
          </a:p>
        </p:txBody>
      </p:sp>
      <p:sp>
        <p:nvSpPr>
          <p:cNvPr id="54" name="Line 241">
            <a:extLst>
              <a:ext uri="{FF2B5EF4-FFF2-40B4-BE49-F238E27FC236}">
                <a16:creationId xmlns:a16="http://schemas.microsoft.com/office/drawing/2014/main" id="{950BC6F8-E0FB-4098-AC82-D7FD480C92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046" y="12883821"/>
            <a:ext cx="945798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45575"/>
          <a:lstStyle/>
          <a:p>
            <a:endParaRPr 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887F5D5C6A60409E210516BBF17287" ma:contentTypeVersion="6" ma:contentTypeDescription="Create a new document." ma:contentTypeScope="" ma:versionID="d7fa933f4e5d70ce8827865e27dd74ec">
  <xsd:schema xmlns:xsd="http://www.w3.org/2001/XMLSchema" xmlns:xs="http://www.w3.org/2001/XMLSchema" xmlns:p="http://schemas.microsoft.com/office/2006/metadata/properties" xmlns:ns2="84af2b45-d493-4000-abb5-ce5eb250a758" targetNamespace="http://schemas.microsoft.com/office/2006/metadata/properties" ma:root="true" ma:fieldsID="f1b2b7fca4e88aa67cd59b280b9e5fb9" ns2:_="">
    <xsd:import namespace="84af2b45-d493-4000-abb5-ce5eb250a7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af2b45-d493-4000-abb5-ce5eb250a7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F25116C6-B3A9-4804-AF15-3086A81047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af2b45-d493-4000-abb5-ce5eb250a7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7DE0A4-1BAD-421D-9F87-803DBB7DF3C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4af2b45-d493-4000-abb5-ce5eb250a758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3164FB0-E52D-4F4F-BBC0-67E9946F964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E72DE16-2978-45FC-8CAA-D71BCEF24EC0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12492</TotalTime>
  <Words>1222</Words>
  <Application>Microsoft Office PowerPoint</Application>
  <PresentationFormat>Custom</PresentationFormat>
  <Paragraphs>70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 Math</vt:lpstr>
      <vt:lpstr>Times New Roman</vt:lpstr>
      <vt:lpstr>Default Design</vt:lpstr>
      <vt:lpstr>PowerPoint Presentation</vt:lpstr>
    </vt:vector>
  </TitlesOfParts>
  <Company>Eli Lilly and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postertemplate_ASCO-GI 2018</dc:title>
  <dc:creator>c013233</dc:creator>
  <cp:lastModifiedBy>Ying Zhang</cp:lastModifiedBy>
  <cp:revision>273</cp:revision>
  <dcterms:created xsi:type="dcterms:W3CDTF">2004-02-10T14:31:59Z</dcterms:created>
  <dcterms:modified xsi:type="dcterms:W3CDTF">2021-08-27T18:19:27Z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herapeutic Area">
    <vt:lpwstr/>
  </property>
  <property fmtid="{D5CDD505-2E9C-101B-9397-08002B2CF9AE}" pid="3" name="ContentType">
    <vt:lpwstr>Document</vt:lpwstr>
  </property>
  <property fmtid="{D5CDD505-2E9C-101B-9397-08002B2CF9AE}" pid="4" name="ContentTypeId">
    <vt:lpwstr>0x0101005C887F5D5C6A60409E210516BBF17287</vt:lpwstr>
  </property>
  <property fmtid="{D5CDD505-2E9C-101B-9397-08002B2CF9AE}" pid="5" name="EnterpriseDocumentLanguage">
    <vt:lpwstr>2;#eng|39540796-0396-4e54-afe9-a602f28bbe8f</vt:lpwstr>
  </property>
  <property fmtid="{D5CDD505-2E9C-101B-9397-08002B2CF9AE}" pid="6" name="EnterpriseRecordSeriesCode">
    <vt:lpwstr>1;#ADM130|70dc3311-3e76-421c-abfa-d108df48853c</vt:lpwstr>
  </property>
  <property fmtid="{D5CDD505-2E9C-101B-9397-08002B2CF9AE}" pid="7" name="Order">
    <vt:r8>5800</vt:r8>
  </property>
</Properties>
</file>