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handoutMasterIdLst>
    <p:handoutMasterId r:id="rId3"/>
  </p:handoutMasterIdLst>
  <p:sldIdLst>
    <p:sldId id="256" r:id="rId2"/>
  </p:sldIdLst>
  <p:sldSz cx="43891200" cy="32918400"/>
  <p:notesSz cx="7010400" cy="9296400"/>
  <p:defaultTextStyle>
    <a:defPPr>
      <a:defRPr lang="en-US"/>
    </a:defPPr>
    <a:lvl1pPr algn="just" rtl="0" fontAlgn="base">
      <a:spcBef>
        <a:spcPct val="50000"/>
      </a:spcBef>
      <a:spcAft>
        <a:spcPct val="0"/>
      </a:spcAft>
      <a:defRPr sz="2400" b="1" kern="1200">
        <a:solidFill>
          <a:schemeClr val="tx1"/>
        </a:solidFill>
        <a:latin typeface="Arial" pitchFamily="34" charset="0"/>
        <a:ea typeface="+mn-ea"/>
        <a:cs typeface="+mn-cs"/>
      </a:defRPr>
    </a:lvl1pPr>
    <a:lvl2pPr marL="457128" algn="just" rtl="0" fontAlgn="base">
      <a:spcBef>
        <a:spcPct val="50000"/>
      </a:spcBef>
      <a:spcAft>
        <a:spcPct val="0"/>
      </a:spcAft>
      <a:defRPr sz="2400" b="1" kern="1200">
        <a:solidFill>
          <a:schemeClr val="tx1"/>
        </a:solidFill>
        <a:latin typeface="Arial" pitchFamily="34" charset="0"/>
        <a:ea typeface="+mn-ea"/>
        <a:cs typeface="+mn-cs"/>
      </a:defRPr>
    </a:lvl2pPr>
    <a:lvl3pPr marL="914256" algn="just" rtl="0" fontAlgn="base">
      <a:spcBef>
        <a:spcPct val="50000"/>
      </a:spcBef>
      <a:spcAft>
        <a:spcPct val="0"/>
      </a:spcAft>
      <a:defRPr sz="2400" b="1" kern="1200">
        <a:solidFill>
          <a:schemeClr val="tx1"/>
        </a:solidFill>
        <a:latin typeface="Arial" pitchFamily="34" charset="0"/>
        <a:ea typeface="+mn-ea"/>
        <a:cs typeface="+mn-cs"/>
      </a:defRPr>
    </a:lvl3pPr>
    <a:lvl4pPr marL="1371379" algn="just" rtl="0" fontAlgn="base">
      <a:spcBef>
        <a:spcPct val="50000"/>
      </a:spcBef>
      <a:spcAft>
        <a:spcPct val="0"/>
      </a:spcAft>
      <a:defRPr sz="2400" b="1" kern="1200">
        <a:solidFill>
          <a:schemeClr val="tx1"/>
        </a:solidFill>
        <a:latin typeface="Arial" pitchFamily="34" charset="0"/>
        <a:ea typeface="+mn-ea"/>
        <a:cs typeface="+mn-cs"/>
      </a:defRPr>
    </a:lvl4pPr>
    <a:lvl5pPr marL="1828507" algn="just" rtl="0" fontAlgn="base">
      <a:spcBef>
        <a:spcPct val="50000"/>
      </a:spcBef>
      <a:spcAft>
        <a:spcPct val="0"/>
      </a:spcAft>
      <a:defRPr sz="2400" b="1" kern="1200">
        <a:solidFill>
          <a:schemeClr val="tx1"/>
        </a:solidFill>
        <a:latin typeface="Arial" pitchFamily="34" charset="0"/>
        <a:ea typeface="+mn-ea"/>
        <a:cs typeface="+mn-cs"/>
      </a:defRPr>
    </a:lvl5pPr>
    <a:lvl6pPr marL="2285635" algn="l" defTabSz="914256" rtl="0" eaLnBrk="1" latinLnBrk="0" hangingPunct="1">
      <a:defRPr sz="2400" b="1" kern="1200">
        <a:solidFill>
          <a:schemeClr val="tx1"/>
        </a:solidFill>
        <a:latin typeface="Arial" pitchFamily="34" charset="0"/>
        <a:ea typeface="+mn-ea"/>
        <a:cs typeface="+mn-cs"/>
      </a:defRPr>
    </a:lvl6pPr>
    <a:lvl7pPr marL="2742763" algn="l" defTabSz="914256" rtl="0" eaLnBrk="1" latinLnBrk="0" hangingPunct="1">
      <a:defRPr sz="2400" b="1" kern="1200">
        <a:solidFill>
          <a:schemeClr val="tx1"/>
        </a:solidFill>
        <a:latin typeface="Arial" pitchFamily="34" charset="0"/>
        <a:ea typeface="+mn-ea"/>
        <a:cs typeface="+mn-cs"/>
      </a:defRPr>
    </a:lvl7pPr>
    <a:lvl8pPr marL="3199886" algn="l" defTabSz="914256" rtl="0" eaLnBrk="1" latinLnBrk="0" hangingPunct="1">
      <a:defRPr sz="2400" b="1" kern="1200">
        <a:solidFill>
          <a:schemeClr val="tx1"/>
        </a:solidFill>
        <a:latin typeface="Arial" pitchFamily="34" charset="0"/>
        <a:ea typeface="+mn-ea"/>
        <a:cs typeface="+mn-cs"/>
      </a:defRPr>
    </a:lvl8pPr>
    <a:lvl9pPr marL="3657014" algn="l" defTabSz="914256" rtl="0" eaLnBrk="1" latinLnBrk="0" hangingPunct="1">
      <a:defRPr sz="2400" b="1" kern="1200">
        <a:solidFill>
          <a:schemeClr val="tx1"/>
        </a:solidFill>
        <a:latin typeface="Arial" pitchFamily="34" charset="0"/>
        <a:ea typeface="+mn-ea"/>
        <a:cs typeface="+mn-cs"/>
      </a:defRPr>
    </a:lvl9pPr>
  </p:defaultTextStyle>
  <p:extLst>
    <p:ext uri="{EFAFB233-063F-42B5-8137-9DF3F51BA10A}">
      <p15:sldGuideLst xmlns:p15="http://schemas.microsoft.com/office/powerpoint/2012/main">
        <p15:guide id="1" orient="horz" pos="17496">
          <p15:clr>
            <a:srgbClr val="A4A3A4"/>
          </p15:clr>
        </p15:guide>
        <p15:guide id="2" pos="1846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EFAFE"/>
    <a:srgbClr val="FFFFBD"/>
    <a:srgbClr val="FFFFCC"/>
    <a:srgbClr val="FDF9E7"/>
    <a:srgbClr val="FFE7FF"/>
    <a:srgbClr val="FFCCCC"/>
    <a:srgbClr val="FF9966"/>
    <a:srgbClr val="FFEBFF"/>
    <a:srgbClr val="C5E2FF"/>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165" autoAdjust="0"/>
    <p:restoredTop sz="96649" autoAdjust="0"/>
  </p:normalViewPr>
  <p:slideViewPr>
    <p:cSldViewPr snapToGrid="0">
      <p:cViewPr>
        <p:scale>
          <a:sx n="66" d="100"/>
          <a:sy n="66" d="100"/>
        </p:scale>
        <p:origin x="-546" y="-8652"/>
      </p:cViewPr>
      <p:guideLst>
        <p:guide orient="horz" pos="17496"/>
        <p:guide pos="18466"/>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handoutMaster" Target="handoutMasters/handout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1026"/>
          <p:cNvSpPr>
            <a:spLocks noGrp="1" noChangeArrowheads="1"/>
          </p:cNvSpPr>
          <p:nvPr>
            <p:ph type="hdr" sz="quarter"/>
          </p:nvPr>
        </p:nvSpPr>
        <p:spPr bwMode="auto">
          <a:xfrm>
            <a:off x="0" y="0"/>
            <a:ext cx="3038475" cy="463550"/>
          </a:xfrm>
          <a:prstGeom prst="rect">
            <a:avLst/>
          </a:prstGeom>
          <a:noFill/>
          <a:ln w="9525">
            <a:noFill/>
            <a:miter lim="800000"/>
            <a:headEnd/>
            <a:tailEnd/>
          </a:ln>
          <a:effectLst/>
        </p:spPr>
        <p:txBody>
          <a:bodyPr vert="horz" wrap="square" lIns="93130" tIns="46565" rIns="93130" bIns="46565" numCol="1" anchor="t" anchorCtr="0" compatLnSpc="1">
            <a:prstTxWarp prst="textNoShape">
              <a:avLst/>
            </a:prstTxWarp>
          </a:bodyPr>
          <a:lstStyle>
            <a:lvl1pPr algn="l" defTabSz="931863">
              <a:spcBef>
                <a:spcPct val="0"/>
              </a:spcBef>
              <a:defRPr sz="1300" b="0">
                <a:latin typeface="Arial" charset="0"/>
              </a:defRPr>
            </a:lvl1pPr>
          </a:lstStyle>
          <a:p>
            <a:pPr>
              <a:defRPr/>
            </a:pPr>
            <a:endParaRPr lang="en-US"/>
          </a:p>
        </p:txBody>
      </p:sp>
      <p:sp>
        <p:nvSpPr>
          <p:cNvPr id="4099" name="Rectangle 1027"/>
          <p:cNvSpPr>
            <a:spLocks noGrp="1" noChangeArrowheads="1"/>
          </p:cNvSpPr>
          <p:nvPr>
            <p:ph type="dt" sz="quarter" idx="1"/>
          </p:nvPr>
        </p:nvSpPr>
        <p:spPr bwMode="auto">
          <a:xfrm>
            <a:off x="3971925" y="0"/>
            <a:ext cx="3038475" cy="463550"/>
          </a:xfrm>
          <a:prstGeom prst="rect">
            <a:avLst/>
          </a:prstGeom>
          <a:noFill/>
          <a:ln w="9525">
            <a:noFill/>
            <a:miter lim="800000"/>
            <a:headEnd/>
            <a:tailEnd/>
          </a:ln>
          <a:effectLst/>
        </p:spPr>
        <p:txBody>
          <a:bodyPr vert="horz" wrap="square" lIns="93130" tIns="46565" rIns="93130" bIns="46565" numCol="1" anchor="t" anchorCtr="0" compatLnSpc="1">
            <a:prstTxWarp prst="textNoShape">
              <a:avLst/>
            </a:prstTxWarp>
          </a:bodyPr>
          <a:lstStyle>
            <a:lvl1pPr algn="r" defTabSz="931863">
              <a:spcBef>
                <a:spcPct val="0"/>
              </a:spcBef>
              <a:defRPr sz="1300" b="0">
                <a:latin typeface="Arial" charset="0"/>
              </a:defRPr>
            </a:lvl1pPr>
          </a:lstStyle>
          <a:p>
            <a:pPr>
              <a:defRPr/>
            </a:pPr>
            <a:endParaRPr lang="en-US"/>
          </a:p>
        </p:txBody>
      </p:sp>
      <p:sp>
        <p:nvSpPr>
          <p:cNvPr id="4100" name="Rectangle 1028"/>
          <p:cNvSpPr>
            <a:spLocks noGrp="1" noChangeArrowheads="1"/>
          </p:cNvSpPr>
          <p:nvPr>
            <p:ph type="ftr" sz="quarter" idx="2"/>
          </p:nvPr>
        </p:nvSpPr>
        <p:spPr bwMode="auto">
          <a:xfrm>
            <a:off x="0" y="8832850"/>
            <a:ext cx="3038475" cy="463550"/>
          </a:xfrm>
          <a:prstGeom prst="rect">
            <a:avLst/>
          </a:prstGeom>
          <a:noFill/>
          <a:ln w="9525">
            <a:noFill/>
            <a:miter lim="800000"/>
            <a:headEnd/>
            <a:tailEnd/>
          </a:ln>
          <a:effectLst/>
        </p:spPr>
        <p:txBody>
          <a:bodyPr vert="horz" wrap="square" lIns="93130" tIns="46565" rIns="93130" bIns="46565" numCol="1" anchor="b" anchorCtr="0" compatLnSpc="1">
            <a:prstTxWarp prst="textNoShape">
              <a:avLst/>
            </a:prstTxWarp>
          </a:bodyPr>
          <a:lstStyle>
            <a:lvl1pPr algn="l" defTabSz="931863">
              <a:spcBef>
                <a:spcPct val="0"/>
              </a:spcBef>
              <a:defRPr sz="1300" b="0">
                <a:latin typeface="Arial" charset="0"/>
              </a:defRPr>
            </a:lvl1pPr>
          </a:lstStyle>
          <a:p>
            <a:pPr>
              <a:defRPr/>
            </a:pPr>
            <a:endParaRPr lang="en-US"/>
          </a:p>
        </p:txBody>
      </p:sp>
      <p:sp>
        <p:nvSpPr>
          <p:cNvPr id="4101" name="Rectangle 1029"/>
          <p:cNvSpPr>
            <a:spLocks noGrp="1" noChangeArrowheads="1"/>
          </p:cNvSpPr>
          <p:nvPr>
            <p:ph type="sldNum" sz="quarter" idx="3"/>
          </p:nvPr>
        </p:nvSpPr>
        <p:spPr bwMode="auto">
          <a:xfrm>
            <a:off x="3971925" y="8832850"/>
            <a:ext cx="3038475" cy="463550"/>
          </a:xfrm>
          <a:prstGeom prst="rect">
            <a:avLst/>
          </a:prstGeom>
          <a:noFill/>
          <a:ln w="9525">
            <a:noFill/>
            <a:miter lim="800000"/>
            <a:headEnd/>
            <a:tailEnd/>
          </a:ln>
          <a:effectLst/>
        </p:spPr>
        <p:txBody>
          <a:bodyPr vert="horz" wrap="square" lIns="93130" tIns="46565" rIns="93130" bIns="46565" numCol="1" anchor="b" anchorCtr="0" compatLnSpc="1">
            <a:prstTxWarp prst="textNoShape">
              <a:avLst/>
            </a:prstTxWarp>
          </a:bodyPr>
          <a:lstStyle>
            <a:lvl1pPr algn="r" defTabSz="931863">
              <a:spcBef>
                <a:spcPct val="0"/>
              </a:spcBef>
              <a:defRPr sz="1300" b="0">
                <a:latin typeface="Arial" charset="0"/>
              </a:defRPr>
            </a:lvl1pPr>
          </a:lstStyle>
          <a:p>
            <a:pPr>
              <a:defRPr/>
            </a:pPr>
            <a:fld id="{9FB9CE5A-E5BF-425B-ABE0-035519E886D3}" type="slidenum">
              <a:rPr lang="en-US"/>
              <a:pPr>
                <a:defRPr/>
              </a:pPr>
              <a:t>‹#›</a:t>
            </a:fld>
            <a:endParaRPr lang="en-US"/>
          </a:p>
        </p:txBody>
      </p:sp>
    </p:spTree>
    <p:extLst>
      <p:ext uri="{BB962C8B-B14F-4D97-AF65-F5344CB8AC3E}">
        <p14:creationId xmlns:p14="http://schemas.microsoft.com/office/powerpoint/2010/main" val="3198290588"/>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1840" y="10226042"/>
            <a:ext cx="37307520" cy="7056120"/>
          </a:xfrm>
        </p:spPr>
        <p:txBody>
          <a:bodyPr/>
          <a:lstStyle/>
          <a:p>
            <a:r>
              <a:rPr lang="en-US"/>
              <a:t>Click to edit Master title style</a:t>
            </a:r>
          </a:p>
        </p:txBody>
      </p:sp>
      <p:sp>
        <p:nvSpPr>
          <p:cNvPr id="3" name="Subtitle 2"/>
          <p:cNvSpPr>
            <a:spLocks noGrp="1"/>
          </p:cNvSpPr>
          <p:nvPr>
            <p:ph type="subTitle" idx="1"/>
          </p:nvPr>
        </p:nvSpPr>
        <p:spPr>
          <a:xfrm>
            <a:off x="6583680" y="18653760"/>
            <a:ext cx="30723840" cy="8412480"/>
          </a:xfrm>
        </p:spPr>
        <p:txBody>
          <a:bodyPr/>
          <a:lstStyle>
            <a:lvl1pPr marL="0" indent="0" algn="ctr">
              <a:buNone/>
              <a:defRPr>
                <a:solidFill>
                  <a:schemeClr val="tx1">
                    <a:tint val="75000"/>
                  </a:schemeClr>
                </a:solidFill>
              </a:defRPr>
            </a:lvl1pPr>
            <a:lvl2pPr marL="2194210" indent="0" algn="ctr">
              <a:buNone/>
              <a:defRPr>
                <a:solidFill>
                  <a:schemeClr val="tx1">
                    <a:tint val="75000"/>
                  </a:schemeClr>
                </a:solidFill>
              </a:defRPr>
            </a:lvl2pPr>
            <a:lvl3pPr marL="4388419" indent="0" algn="ctr">
              <a:buNone/>
              <a:defRPr>
                <a:solidFill>
                  <a:schemeClr val="tx1">
                    <a:tint val="75000"/>
                  </a:schemeClr>
                </a:solidFill>
              </a:defRPr>
            </a:lvl3pPr>
            <a:lvl4pPr marL="6582629" indent="0" algn="ctr">
              <a:buNone/>
              <a:defRPr>
                <a:solidFill>
                  <a:schemeClr val="tx1">
                    <a:tint val="75000"/>
                  </a:schemeClr>
                </a:solidFill>
              </a:defRPr>
            </a:lvl4pPr>
            <a:lvl5pPr marL="8776834" indent="0" algn="ctr">
              <a:buNone/>
              <a:defRPr>
                <a:solidFill>
                  <a:schemeClr val="tx1">
                    <a:tint val="75000"/>
                  </a:schemeClr>
                </a:solidFill>
              </a:defRPr>
            </a:lvl5pPr>
            <a:lvl6pPr marL="10971043" indent="0" algn="ctr">
              <a:buNone/>
              <a:defRPr>
                <a:solidFill>
                  <a:schemeClr val="tx1">
                    <a:tint val="75000"/>
                  </a:schemeClr>
                </a:solidFill>
              </a:defRPr>
            </a:lvl6pPr>
            <a:lvl7pPr marL="13165253" indent="0" algn="ctr">
              <a:buNone/>
              <a:defRPr>
                <a:solidFill>
                  <a:schemeClr val="tx1">
                    <a:tint val="75000"/>
                  </a:schemeClr>
                </a:solidFill>
              </a:defRPr>
            </a:lvl7pPr>
            <a:lvl8pPr marL="15359462" indent="0" algn="ctr">
              <a:buNone/>
              <a:defRPr>
                <a:solidFill>
                  <a:schemeClr val="tx1">
                    <a:tint val="75000"/>
                  </a:schemeClr>
                </a:solidFill>
              </a:defRPr>
            </a:lvl8pPr>
            <a:lvl9pPr marL="1755367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C142CA44-42A2-467E-B853-52B563177D25}" type="slidenum">
              <a:rPr lang="en-US" smtClean="0"/>
              <a:pPr>
                <a:defRPr/>
              </a:pPr>
              <a:t>‹#›</a:t>
            </a:fld>
            <a:endParaRPr lang="en-US"/>
          </a:p>
        </p:txBody>
      </p:sp>
    </p:spTree>
    <p:extLst>
      <p:ext uri="{BB962C8B-B14F-4D97-AF65-F5344CB8AC3E}">
        <p14:creationId xmlns:p14="http://schemas.microsoft.com/office/powerpoint/2010/main" val="13153763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9D8A3FA6-B41D-4E11-9163-0753E85AB812}" type="slidenum">
              <a:rPr lang="en-US" smtClean="0"/>
              <a:pPr>
                <a:defRPr/>
              </a:pPr>
              <a:t>‹#›</a:t>
            </a:fld>
            <a:endParaRPr lang="en-US"/>
          </a:p>
        </p:txBody>
      </p:sp>
    </p:spTree>
    <p:extLst>
      <p:ext uri="{BB962C8B-B14F-4D97-AF65-F5344CB8AC3E}">
        <p14:creationId xmlns:p14="http://schemas.microsoft.com/office/powerpoint/2010/main" val="19030621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467102" y="21153122"/>
            <a:ext cx="37307520" cy="6537960"/>
          </a:xfrm>
        </p:spPr>
        <p:txBody>
          <a:bodyPr anchor="t"/>
          <a:lstStyle>
            <a:lvl1pPr algn="l">
              <a:defRPr sz="19200" b="1" cap="all"/>
            </a:lvl1pPr>
          </a:lstStyle>
          <a:p>
            <a:r>
              <a:rPr lang="en-US"/>
              <a:t>Click to edit Master title style</a:t>
            </a:r>
          </a:p>
        </p:txBody>
      </p:sp>
      <p:sp>
        <p:nvSpPr>
          <p:cNvPr id="3" name="Text Placeholder 2"/>
          <p:cNvSpPr>
            <a:spLocks noGrp="1"/>
          </p:cNvSpPr>
          <p:nvPr>
            <p:ph type="body" idx="1"/>
          </p:nvPr>
        </p:nvSpPr>
        <p:spPr>
          <a:xfrm>
            <a:off x="3467102" y="13952229"/>
            <a:ext cx="37307520" cy="7200898"/>
          </a:xfrm>
        </p:spPr>
        <p:txBody>
          <a:bodyPr anchor="b"/>
          <a:lstStyle>
            <a:lvl1pPr marL="0" indent="0">
              <a:buNone/>
              <a:defRPr sz="9600">
                <a:solidFill>
                  <a:schemeClr val="tx1">
                    <a:tint val="75000"/>
                  </a:schemeClr>
                </a:solidFill>
              </a:defRPr>
            </a:lvl1pPr>
            <a:lvl2pPr marL="2194210" indent="0">
              <a:buNone/>
              <a:defRPr sz="8600">
                <a:solidFill>
                  <a:schemeClr val="tx1">
                    <a:tint val="75000"/>
                  </a:schemeClr>
                </a:solidFill>
              </a:defRPr>
            </a:lvl2pPr>
            <a:lvl3pPr marL="4388419" indent="0">
              <a:buNone/>
              <a:defRPr sz="7700">
                <a:solidFill>
                  <a:schemeClr val="tx1">
                    <a:tint val="75000"/>
                  </a:schemeClr>
                </a:solidFill>
              </a:defRPr>
            </a:lvl3pPr>
            <a:lvl4pPr marL="6582629" indent="0">
              <a:buNone/>
              <a:defRPr sz="6700">
                <a:solidFill>
                  <a:schemeClr val="tx1">
                    <a:tint val="75000"/>
                  </a:schemeClr>
                </a:solidFill>
              </a:defRPr>
            </a:lvl4pPr>
            <a:lvl5pPr marL="8776834" indent="0">
              <a:buNone/>
              <a:defRPr sz="6700">
                <a:solidFill>
                  <a:schemeClr val="tx1">
                    <a:tint val="75000"/>
                  </a:schemeClr>
                </a:solidFill>
              </a:defRPr>
            </a:lvl5pPr>
            <a:lvl6pPr marL="10971043" indent="0">
              <a:buNone/>
              <a:defRPr sz="6700">
                <a:solidFill>
                  <a:schemeClr val="tx1">
                    <a:tint val="75000"/>
                  </a:schemeClr>
                </a:solidFill>
              </a:defRPr>
            </a:lvl6pPr>
            <a:lvl7pPr marL="13165253" indent="0">
              <a:buNone/>
              <a:defRPr sz="6700">
                <a:solidFill>
                  <a:schemeClr val="tx1">
                    <a:tint val="75000"/>
                  </a:schemeClr>
                </a:solidFill>
              </a:defRPr>
            </a:lvl7pPr>
            <a:lvl8pPr marL="15359462" indent="0">
              <a:buNone/>
              <a:defRPr sz="6700">
                <a:solidFill>
                  <a:schemeClr val="tx1">
                    <a:tint val="75000"/>
                  </a:schemeClr>
                </a:solidFill>
              </a:defRPr>
            </a:lvl8pPr>
            <a:lvl9pPr marL="17553672" indent="0">
              <a:buNone/>
              <a:defRPr sz="67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E340194A-276A-401E-89A4-B6B72CAAA99B}" type="slidenum">
              <a:rPr lang="en-US" smtClean="0"/>
              <a:pPr>
                <a:defRPr/>
              </a:pPr>
              <a:t>‹#›</a:t>
            </a:fld>
            <a:endParaRPr lang="en-US"/>
          </a:p>
        </p:txBody>
      </p:sp>
    </p:spTree>
    <p:extLst>
      <p:ext uri="{BB962C8B-B14F-4D97-AF65-F5344CB8AC3E}">
        <p14:creationId xmlns:p14="http://schemas.microsoft.com/office/powerpoint/2010/main" val="32229665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530842" y="36865560"/>
            <a:ext cx="94442280" cy="104279702"/>
          </a:xfrm>
        </p:spPr>
        <p:txBody>
          <a:bodyPr/>
          <a:lstStyle>
            <a:lvl1pPr>
              <a:defRPr sz="13400"/>
            </a:lvl1pPr>
            <a:lvl2pPr>
              <a:defRPr sz="11500"/>
            </a:lvl2pPr>
            <a:lvl3pPr>
              <a:defRPr sz="9600"/>
            </a:lvl3pPr>
            <a:lvl4pPr>
              <a:defRPr sz="8600"/>
            </a:lvl4pPr>
            <a:lvl5pPr>
              <a:defRPr sz="8600"/>
            </a:lvl5pPr>
            <a:lvl6pPr>
              <a:defRPr sz="8600"/>
            </a:lvl6pPr>
            <a:lvl7pPr>
              <a:defRPr sz="8600"/>
            </a:lvl7pPr>
            <a:lvl8pPr>
              <a:defRPr sz="8600"/>
            </a:lvl8pPr>
            <a:lvl9pPr>
              <a:defRPr sz="8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05704642" y="36865560"/>
            <a:ext cx="94442280" cy="104279702"/>
          </a:xfrm>
        </p:spPr>
        <p:txBody>
          <a:bodyPr/>
          <a:lstStyle>
            <a:lvl1pPr>
              <a:defRPr sz="13400"/>
            </a:lvl1pPr>
            <a:lvl2pPr>
              <a:defRPr sz="11500"/>
            </a:lvl2pPr>
            <a:lvl3pPr>
              <a:defRPr sz="9600"/>
            </a:lvl3pPr>
            <a:lvl4pPr>
              <a:defRPr sz="8600"/>
            </a:lvl4pPr>
            <a:lvl5pPr>
              <a:defRPr sz="8600"/>
            </a:lvl5pPr>
            <a:lvl6pPr>
              <a:defRPr sz="8600"/>
            </a:lvl6pPr>
            <a:lvl7pPr>
              <a:defRPr sz="8600"/>
            </a:lvl7pPr>
            <a:lvl8pPr>
              <a:defRPr sz="8600"/>
            </a:lvl8pPr>
            <a:lvl9pPr>
              <a:defRPr sz="8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AB1C021C-5BA5-4963-932F-4590D124D2E9}" type="slidenum">
              <a:rPr lang="en-US" smtClean="0"/>
              <a:pPr>
                <a:defRPr/>
              </a:pPr>
              <a:t>‹#›</a:t>
            </a:fld>
            <a:endParaRPr lang="en-US"/>
          </a:p>
        </p:txBody>
      </p:sp>
    </p:spTree>
    <p:extLst>
      <p:ext uri="{BB962C8B-B14F-4D97-AF65-F5344CB8AC3E}">
        <p14:creationId xmlns:p14="http://schemas.microsoft.com/office/powerpoint/2010/main" val="16779571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194560" y="1318262"/>
            <a:ext cx="39502080" cy="54864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194560" y="7368542"/>
            <a:ext cx="19392902" cy="3070858"/>
          </a:xfrm>
        </p:spPr>
        <p:txBody>
          <a:bodyPr anchor="b"/>
          <a:lstStyle>
            <a:lvl1pPr marL="0" indent="0">
              <a:buNone/>
              <a:defRPr sz="11500" b="1"/>
            </a:lvl1pPr>
            <a:lvl2pPr marL="2194210" indent="0">
              <a:buNone/>
              <a:defRPr sz="9600" b="1"/>
            </a:lvl2pPr>
            <a:lvl3pPr marL="4388419" indent="0">
              <a:buNone/>
              <a:defRPr sz="8600" b="1"/>
            </a:lvl3pPr>
            <a:lvl4pPr marL="6582629" indent="0">
              <a:buNone/>
              <a:defRPr sz="7700" b="1"/>
            </a:lvl4pPr>
            <a:lvl5pPr marL="8776834" indent="0">
              <a:buNone/>
              <a:defRPr sz="7700" b="1"/>
            </a:lvl5pPr>
            <a:lvl6pPr marL="10971043" indent="0">
              <a:buNone/>
              <a:defRPr sz="7700" b="1"/>
            </a:lvl6pPr>
            <a:lvl7pPr marL="13165253" indent="0">
              <a:buNone/>
              <a:defRPr sz="7700" b="1"/>
            </a:lvl7pPr>
            <a:lvl8pPr marL="15359462" indent="0">
              <a:buNone/>
              <a:defRPr sz="7700" b="1"/>
            </a:lvl8pPr>
            <a:lvl9pPr marL="17553672" indent="0">
              <a:buNone/>
              <a:defRPr sz="7700" b="1"/>
            </a:lvl9pPr>
          </a:lstStyle>
          <a:p>
            <a:pPr lvl="0"/>
            <a:r>
              <a:rPr lang="en-US"/>
              <a:t>Click to edit Master text styles</a:t>
            </a:r>
          </a:p>
        </p:txBody>
      </p:sp>
      <p:sp>
        <p:nvSpPr>
          <p:cNvPr id="4" name="Content Placeholder 3"/>
          <p:cNvSpPr>
            <a:spLocks noGrp="1"/>
          </p:cNvSpPr>
          <p:nvPr>
            <p:ph sz="half" idx="2"/>
          </p:nvPr>
        </p:nvSpPr>
        <p:spPr>
          <a:xfrm>
            <a:off x="2194560" y="10439400"/>
            <a:ext cx="19392902" cy="18966182"/>
          </a:xfrm>
        </p:spPr>
        <p:txBody>
          <a:bodyPr/>
          <a:lstStyle>
            <a:lvl1pPr>
              <a:defRPr sz="11500"/>
            </a:lvl1pPr>
            <a:lvl2pPr>
              <a:defRPr sz="9600"/>
            </a:lvl2pPr>
            <a:lvl3pPr>
              <a:defRPr sz="8600"/>
            </a:lvl3pPr>
            <a:lvl4pPr>
              <a:defRPr sz="7700"/>
            </a:lvl4pPr>
            <a:lvl5pPr>
              <a:defRPr sz="7700"/>
            </a:lvl5pPr>
            <a:lvl6pPr>
              <a:defRPr sz="7700"/>
            </a:lvl6pPr>
            <a:lvl7pPr>
              <a:defRPr sz="7700"/>
            </a:lvl7pPr>
            <a:lvl8pPr>
              <a:defRPr sz="7700"/>
            </a:lvl8pPr>
            <a:lvl9pPr>
              <a:defRPr sz="7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2296122" y="7368542"/>
            <a:ext cx="19400520" cy="3070858"/>
          </a:xfrm>
        </p:spPr>
        <p:txBody>
          <a:bodyPr anchor="b"/>
          <a:lstStyle>
            <a:lvl1pPr marL="0" indent="0">
              <a:buNone/>
              <a:defRPr sz="11500" b="1"/>
            </a:lvl1pPr>
            <a:lvl2pPr marL="2194210" indent="0">
              <a:buNone/>
              <a:defRPr sz="9600" b="1"/>
            </a:lvl2pPr>
            <a:lvl3pPr marL="4388419" indent="0">
              <a:buNone/>
              <a:defRPr sz="8600" b="1"/>
            </a:lvl3pPr>
            <a:lvl4pPr marL="6582629" indent="0">
              <a:buNone/>
              <a:defRPr sz="7700" b="1"/>
            </a:lvl4pPr>
            <a:lvl5pPr marL="8776834" indent="0">
              <a:buNone/>
              <a:defRPr sz="7700" b="1"/>
            </a:lvl5pPr>
            <a:lvl6pPr marL="10971043" indent="0">
              <a:buNone/>
              <a:defRPr sz="7700" b="1"/>
            </a:lvl6pPr>
            <a:lvl7pPr marL="13165253" indent="0">
              <a:buNone/>
              <a:defRPr sz="7700" b="1"/>
            </a:lvl7pPr>
            <a:lvl8pPr marL="15359462" indent="0">
              <a:buNone/>
              <a:defRPr sz="7700" b="1"/>
            </a:lvl8pPr>
            <a:lvl9pPr marL="17553672" indent="0">
              <a:buNone/>
              <a:defRPr sz="7700" b="1"/>
            </a:lvl9pPr>
          </a:lstStyle>
          <a:p>
            <a:pPr lvl="0"/>
            <a:r>
              <a:rPr lang="en-US"/>
              <a:t>Click to edit Master text styles</a:t>
            </a:r>
          </a:p>
        </p:txBody>
      </p:sp>
      <p:sp>
        <p:nvSpPr>
          <p:cNvPr id="6" name="Content Placeholder 5"/>
          <p:cNvSpPr>
            <a:spLocks noGrp="1"/>
          </p:cNvSpPr>
          <p:nvPr>
            <p:ph sz="quarter" idx="4"/>
          </p:nvPr>
        </p:nvSpPr>
        <p:spPr>
          <a:xfrm>
            <a:off x="22296122" y="10439400"/>
            <a:ext cx="19400520" cy="18966182"/>
          </a:xfrm>
        </p:spPr>
        <p:txBody>
          <a:bodyPr/>
          <a:lstStyle>
            <a:lvl1pPr>
              <a:defRPr sz="11500"/>
            </a:lvl1pPr>
            <a:lvl2pPr>
              <a:defRPr sz="9600"/>
            </a:lvl2pPr>
            <a:lvl3pPr>
              <a:defRPr sz="8600"/>
            </a:lvl3pPr>
            <a:lvl4pPr>
              <a:defRPr sz="7700"/>
            </a:lvl4pPr>
            <a:lvl5pPr>
              <a:defRPr sz="7700"/>
            </a:lvl5pPr>
            <a:lvl6pPr>
              <a:defRPr sz="7700"/>
            </a:lvl6pPr>
            <a:lvl7pPr>
              <a:defRPr sz="7700"/>
            </a:lvl7pPr>
            <a:lvl8pPr>
              <a:defRPr sz="7700"/>
            </a:lvl8pPr>
            <a:lvl9pPr>
              <a:defRPr sz="7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D25224FB-BEE0-4C0B-B78B-349B27B3904D}" type="slidenum">
              <a:rPr lang="en-US" smtClean="0"/>
              <a:pPr>
                <a:defRPr/>
              </a:pPr>
              <a:t>‹#›</a:t>
            </a:fld>
            <a:endParaRPr lang="en-US"/>
          </a:p>
        </p:txBody>
      </p:sp>
    </p:spTree>
    <p:extLst>
      <p:ext uri="{BB962C8B-B14F-4D97-AF65-F5344CB8AC3E}">
        <p14:creationId xmlns:p14="http://schemas.microsoft.com/office/powerpoint/2010/main" val="41238606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6EA45B41-5971-4E87-9ACB-5BE3AF28E0C6}" type="slidenum">
              <a:rPr lang="en-US" smtClean="0"/>
              <a:pPr>
                <a:defRPr/>
              </a:pPr>
              <a:t>‹#›</a:t>
            </a:fld>
            <a:endParaRPr lang="en-US"/>
          </a:p>
        </p:txBody>
      </p:sp>
    </p:spTree>
    <p:extLst>
      <p:ext uri="{BB962C8B-B14F-4D97-AF65-F5344CB8AC3E}">
        <p14:creationId xmlns:p14="http://schemas.microsoft.com/office/powerpoint/2010/main" val="42467216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27CAA60F-A445-49C9-9015-0DE0969EE5C3}" type="slidenum">
              <a:rPr lang="en-US" smtClean="0"/>
              <a:pPr>
                <a:defRPr/>
              </a:pPr>
              <a:t>‹#›</a:t>
            </a:fld>
            <a:endParaRPr lang="en-US"/>
          </a:p>
        </p:txBody>
      </p:sp>
    </p:spTree>
    <p:extLst>
      <p:ext uri="{BB962C8B-B14F-4D97-AF65-F5344CB8AC3E}">
        <p14:creationId xmlns:p14="http://schemas.microsoft.com/office/powerpoint/2010/main" val="17780195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4567" y="1310640"/>
            <a:ext cx="14439902" cy="5577840"/>
          </a:xfrm>
        </p:spPr>
        <p:txBody>
          <a:bodyPr anchor="b"/>
          <a:lstStyle>
            <a:lvl1pPr algn="l">
              <a:defRPr sz="9600" b="1"/>
            </a:lvl1pPr>
          </a:lstStyle>
          <a:p>
            <a:r>
              <a:rPr lang="en-US"/>
              <a:t>Click to edit Master title style</a:t>
            </a:r>
          </a:p>
        </p:txBody>
      </p:sp>
      <p:sp>
        <p:nvSpPr>
          <p:cNvPr id="3" name="Content Placeholder 2"/>
          <p:cNvSpPr>
            <a:spLocks noGrp="1"/>
          </p:cNvSpPr>
          <p:nvPr>
            <p:ph idx="1"/>
          </p:nvPr>
        </p:nvSpPr>
        <p:spPr>
          <a:xfrm>
            <a:off x="17160240" y="1310647"/>
            <a:ext cx="24536400" cy="28094942"/>
          </a:xfrm>
        </p:spPr>
        <p:txBody>
          <a:bodyPr/>
          <a:lstStyle>
            <a:lvl1pPr>
              <a:defRPr sz="15400"/>
            </a:lvl1pPr>
            <a:lvl2pPr>
              <a:defRPr sz="13400"/>
            </a:lvl2pPr>
            <a:lvl3pPr>
              <a:defRPr sz="11500"/>
            </a:lvl3pPr>
            <a:lvl4pPr>
              <a:defRPr sz="9600"/>
            </a:lvl4pPr>
            <a:lvl5pPr>
              <a:defRPr sz="9600"/>
            </a:lvl5pPr>
            <a:lvl6pPr>
              <a:defRPr sz="9600"/>
            </a:lvl6pPr>
            <a:lvl7pPr>
              <a:defRPr sz="9600"/>
            </a:lvl7pPr>
            <a:lvl8pPr>
              <a:defRPr sz="9600"/>
            </a:lvl8pPr>
            <a:lvl9pPr>
              <a:defRPr sz="9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194567" y="6888487"/>
            <a:ext cx="14439902" cy="22517102"/>
          </a:xfrm>
        </p:spPr>
        <p:txBody>
          <a:bodyPr/>
          <a:lstStyle>
            <a:lvl1pPr marL="0" indent="0">
              <a:buNone/>
              <a:defRPr sz="6700"/>
            </a:lvl1pPr>
            <a:lvl2pPr marL="2194210" indent="0">
              <a:buNone/>
              <a:defRPr sz="5800"/>
            </a:lvl2pPr>
            <a:lvl3pPr marL="4388419" indent="0">
              <a:buNone/>
              <a:defRPr sz="4800"/>
            </a:lvl3pPr>
            <a:lvl4pPr marL="6582629" indent="0">
              <a:buNone/>
              <a:defRPr sz="4300"/>
            </a:lvl4pPr>
            <a:lvl5pPr marL="8776834" indent="0">
              <a:buNone/>
              <a:defRPr sz="4300"/>
            </a:lvl5pPr>
            <a:lvl6pPr marL="10971043" indent="0">
              <a:buNone/>
              <a:defRPr sz="4300"/>
            </a:lvl6pPr>
            <a:lvl7pPr marL="13165253" indent="0">
              <a:buNone/>
              <a:defRPr sz="4300"/>
            </a:lvl7pPr>
            <a:lvl8pPr marL="15359462" indent="0">
              <a:buNone/>
              <a:defRPr sz="4300"/>
            </a:lvl8pPr>
            <a:lvl9pPr marL="17553672" indent="0">
              <a:buNone/>
              <a:defRPr sz="43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04FAA429-E873-4C1A-90C4-5F439A93E937}" type="slidenum">
              <a:rPr lang="en-US" smtClean="0"/>
              <a:pPr>
                <a:defRPr/>
              </a:pPr>
              <a:t>‹#›</a:t>
            </a:fld>
            <a:endParaRPr lang="en-US"/>
          </a:p>
        </p:txBody>
      </p:sp>
    </p:spTree>
    <p:extLst>
      <p:ext uri="{BB962C8B-B14F-4D97-AF65-F5344CB8AC3E}">
        <p14:creationId xmlns:p14="http://schemas.microsoft.com/office/powerpoint/2010/main" val="8894322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02982" y="23042880"/>
            <a:ext cx="26334720" cy="2720342"/>
          </a:xfrm>
        </p:spPr>
        <p:txBody>
          <a:bodyPr anchor="b"/>
          <a:lstStyle>
            <a:lvl1pPr algn="l">
              <a:defRPr sz="9600" b="1"/>
            </a:lvl1pPr>
          </a:lstStyle>
          <a:p>
            <a:r>
              <a:rPr lang="en-US"/>
              <a:t>Click to edit Master title style</a:t>
            </a:r>
          </a:p>
        </p:txBody>
      </p:sp>
      <p:sp>
        <p:nvSpPr>
          <p:cNvPr id="3" name="Picture Placeholder 2"/>
          <p:cNvSpPr>
            <a:spLocks noGrp="1"/>
          </p:cNvSpPr>
          <p:nvPr>
            <p:ph type="pic" idx="1"/>
          </p:nvPr>
        </p:nvSpPr>
        <p:spPr>
          <a:xfrm>
            <a:off x="8602982" y="2941320"/>
            <a:ext cx="26334720" cy="19751040"/>
          </a:xfrm>
        </p:spPr>
        <p:txBody>
          <a:bodyPr/>
          <a:lstStyle>
            <a:lvl1pPr marL="0" indent="0">
              <a:buNone/>
              <a:defRPr sz="15400"/>
            </a:lvl1pPr>
            <a:lvl2pPr marL="2194210" indent="0">
              <a:buNone/>
              <a:defRPr sz="13400"/>
            </a:lvl2pPr>
            <a:lvl3pPr marL="4388419" indent="0">
              <a:buNone/>
              <a:defRPr sz="11500"/>
            </a:lvl3pPr>
            <a:lvl4pPr marL="6582629" indent="0">
              <a:buNone/>
              <a:defRPr sz="9600"/>
            </a:lvl4pPr>
            <a:lvl5pPr marL="8776834" indent="0">
              <a:buNone/>
              <a:defRPr sz="9600"/>
            </a:lvl5pPr>
            <a:lvl6pPr marL="10971043" indent="0">
              <a:buNone/>
              <a:defRPr sz="9600"/>
            </a:lvl6pPr>
            <a:lvl7pPr marL="13165253" indent="0">
              <a:buNone/>
              <a:defRPr sz="9600"/>
            </a:lvl7pPr>
            <a:lvl8pPr marL="15359462" indent="0">
              <a:buNone/>
              <a:defRPr sz="9600"/>
            </a:lvl8pPr>
            <a:lvl9pPr marL="17553672" indent="0">
              <a:buNone/>
              <a:defRPr sz="9600"/>
            </a:lvl9pPr>
          </a:lstStyle>
          <a:p>
            <a:endParaRPr lang="en-US"/>
          </a:p>
        </p:txBody>
      </p:sp>
      <p:sp>
        <p:nvSpPr>
          <p:cNvPr id="4" name="Text Placeholder 3"/>
          <p:cNvSpPr>
            <a:spLocks noGrp="1"/>
          </p:cNvSpPr>
          <p:nvPr>
            <p:ph type="body" sz="half" idx="2"/>
          </p:nvPr>
        </p:nvSpPr>
        <p:spPr>
          <a:xfrm>
            <a:off x="8602982" y="25763222"/>
            <a:ext cx="26334720" cy="3863338"/>
          </a:xfrm>
        </p:spPr>
        <p:txBody>
          <a:bodyPr/>
          <a:lstStyle>
            <a:lvl1pPr marL="0" indent="0">
              <a:buNone/>
              <a:defRPr sz="6700"/>
            </a:lvl1pPr>
            <a:lvl2pPr marL="2194210" indent="0">
              <a:buNone/>
              <a:defRPr sz="5800"/>
            </a:lvl2pPr>
            <a:lvl3pPr marL="4388419" indent="0">
              <a:buNone/>
              <a:defRPr sz="4800"/>
            </a:lvl3pPr>
            <a:lvl4pPr marL="6582629" indent="0">
              <a:buNone/>
              <a:defRPr sz="4300"/>
            </a:lvl4pPr>
            <a:lvl5pPr marL="8776834" indent="0">
              <a:buNone/>
              <a:defRPr sz="4300"/>
            </a:lvl5pPr>
            <a:lvl6pPr marL="10971043" indent="0">
              <a:buNone/>
              <a:defRPr sz="4300"/>
            </a:lvl6pPr>
            <a:lvl7pPr marL="13165253" indent="0">
              <a:buNone/>
              <a:defRPr sz="4300"/>
            </a:lvl7pPr>
            <a:lvl8pPr marL="15359462" indent="0">
              <a:buNone/>
              <a:defRPr sz="4300"/>
            </a:lvl8pPr>
            <a:lvl9pPr marL="17553672" indent="0">
              <a:buNone/>
              <a:defRPr sz="43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86FAAFA5-C832-4D1C-BE53-0F6396DE518A}" type="slidenum">
              <a:rPr lang="en-US" smtClean="0"/>
              <a:pPr>
                <a:defRPr/>
              </a:pPr>
              <a:t>‹#›</a:t>
            </a:fld>
            <a:endParaRPr lang="en-US"/>
          </a:p>
        </p:txBody>
      </p:sp>
    </p:spTree>
    <p:extLst>
      <p:ext uri="{BB962C8B-B14F-4D97-AF65-F5344CB8AC3E}">
        <p14:creationId xmlns:p14="http://schemas.microsoft.com/office/powerpoint/2010/main" val="19345009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4C435460-E711-4748-955C-A7EAC5299FAD}" type="slidenum">
              <a:rPr lang="en-US" smtClean="0"/>
              <a:pPr>
                <a:defRPr/>
              </a:pPr>
              <a:t>‹#›</a:t>
            </a:fld>
            <a:endParaRPr lang="en-US"/>
          </a:p>
        </p:txBody>
      </p:sp>
    </p:spTree>
    <p:extLst>
      <p:ext uri="{BB962C8B-B14F-4D97-AF65-F5344CB8AC3E}">
        <p14:creationId xmlns:p14="http://schemas.microsoft.com/office/powerpoint/2010/main" val="26414857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2742909" y="6324600"/>
            <a:ext cx="47404018" cy="13482066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0530847" y="6324600"/>
            <a:ext cx="141480542" cy="1348206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DD7FDA70-FAE6-447B-BABE-97B2D918B2E9}" type="slidenum">
              <a:rPr lang="en-US" smtClean="0"/>
              <a:pPr>
                <a:defRPr/>
              </a:pPr>
              <a:t>‹#›</a:t>
            </a:fld>
            <a:endParaRPr lang="en-US"/>
          </a:p>
        </p:txBody>
      </p:sp>
    </p:spTree>
    <p:extLst>
      <p:ext uri="{BB962C8B-B14F-4D97-AF65-F5344CB8AC3E}">
        <p14:creationId xmlns:p14="http://schemas.microsoft.com/office/powerpoint/2010/main" val="40047738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194560" y="1318262"/>
            <a:ext cx="39502080" cy="5486400"/>
          </a:xfrm>
          <a:prstGeom prst="rect">
            <a:avLst/>
          </a:prstGeom>
        </p:spPr>
        <p:txBody>
          <a:bodyPr vert="horz" lIns="438840" tIns="219422" rIns="438840" bIns="219422" rtlCol="0" anchor="ctr">
            <a:normAutofit/>
          </a:bodyPr>
          <a:lstStyle/>
          <a:p>
            <a:r>
              <a:rPr lang="en-US"/>
              <a:t>Click to edit Master title style</a:t>
            </a:r>
          </a:p>
        </p:txBody>
      </p:sp>
      <p:sp>
        <p:nvSpPr>
          <p:cNvPr id="3" name="Text Placeholder 2"/>
          <p:cNvSpPr>
            <a:spLocks noGrp="1"/>
          </p:cNvSpPr>
          <p:nvPr>
            <p:ph type="body" idx="1"/>
          </p:nvPr>
        </p:nvSpPr>
        <p:spPr>
          <a:xfrm>
            <a:off x="2194560" y="7680967"/>
            <a:ext cx="39502080" cy="21724622"/>
          </a:xfrm>
          <a:prstGeom prst="rect">
            <a:avLst/>
          </a:prstGeom>
        </p:spPr>
        <p:txBody>
          <a:bodyPr vert="horz" lIns="438840" tIns="219422" rIns="438840" bIns="219422"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194560" y="30510482"/>
            <a:ext cx="10241280" cy="1752600"/>
          </a:xfrm>
          <a:prstGeom prst="rect">
            <a:avLst/>
          </a:prstGeom>
        </p:spPr>
        <p:txBody>
          <a:bodyPr vert="horz" lIns="438840" tIns="219422" rIns="438840" bIns="219422" rtlCol="0" anchor="ctr"/>
          <a:lstStyle>
            <a:lvl1pPr algn="l">
              <a:defRPr sz="5800">
                <a:solidFill>
                  <a:schemeClr val="tx1">
                    <a:tint val="75000"/>
                  </a:schemeClr>
                </a:solidFill>
              </a:defRPr>
            </a:lvl1pPr>
          </a:lstStyle>
          <a:p>
            <a:pPr>
              <a:defRPr/>
            </a:pPr>
            <a:endParaRPr lang="en-US"/>
          </a:p>
        </p:txBody>
      </p:sp>
      <p:sp>
        <p:nvSpPr>
          <p:cNvPr id="5" name="Footer Placeholder 4"/>
          <p:cNvSpPr>
            <a:spLocks noGrp="1"/>
          </p:cNvSpPr>
          <p:nvPr>
            <p:ph type="ftr" sz="quarter" idx="3"/>
          </p:nvPr>
        </p:nvSpPr>
        <p:spPr>
          <a:xfrm>
            <a:off x="14996160" y="30510482"/>
            <a:ext cx="13898880" cy="1752600"/>
          </a:xfrm>
          <a:prstGeom prst="rect">
            <a:avLst/>
          </a:prstGeom>
        </p:spPr>
        <p:txBody>
          <a:bodyPr vert="horz" lIns="438840" tIns="219422" rIns="438840" bIns="219422" rtlCol="0" anchor="ctr"/>
          <a:lstStyle>
            <a:lvl1pPr algn="ctr">
              <a:defRPr sz="58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31455360" y="30510482"/>
            <a:ext cx="10241280" cy="1752600"/>
          </a:xfrm>
          <a:prstGeom prst="rect">
            <a:avLst/>
          </a:prstGeom>
        </p:spPr>
        <p:txBody>
          <a:bodyPr vert="horz" lIns="438840" tIns="219422" rIns="438840" bIns="219422" rtlCol="0" anchor="ctr"/>
          <a:lstStyle>
            <a:lvl1pPr algn="r">
              <a:defRPr sz="5800">
                <a:solidFill>
                  <a:schemeClr val="tx1">
                    <a:tint val="75000"/>
                  </a:schemeClr>
                </a:solidFill>
              </a:defRPr>
            </a:lvl1pPr>
          </a:lstStyle>
          <a:p>
            <a:pPr>
              <a:defRPr/>
            </a:pPr>
            <a:fld id="{01C82AA0-852D-44E1-ADC1-9A8C7DA14559}" type="slidenum">
              <a:rPr lang="en-US" smtClean="0"/>
              <a:pPr>
                <a:defRPr/>
              </a:pPr>
              <a:t>‹#›</a:t>
            </a:fld>
            <a:endParaRPr lang="en-US"/>
          </a:p>
        </p:txBody>
      </p:sp>
    </p:spTree>
    <p:extLst>
      <p:ext uri="{BB962C8B-B14F-4D97-AF65-F5344CB8AC3E}">
        <p14:creationId xmlns:p14="http://schemas.microsoft.com/office/powerpoint/2010/main" val="27997283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4388419" rtl="0" eaLnBrk="1" latinLnBrk="0" hangingPunct="1">
        <a:spcBef>
          <a:spcPct val="0"/>
        </a:spcBef>
        <a:buNone/>
        <a:defRPr sz="21100" kern="1200">
          <a:solidFill>
            <a:schemeClr val="tx1"/>
          </a:solidFill>
          <a:latin typeface="+mj-lt"/>
          <a:ea typeface="+mj-ea"/>
          <a:cs typeface="+mj-cs"/>
        </a:defRPr>
      </a:lvl1pPr>
    </p:titleStyle>
    <p:bodyStyle>
      <a:lvl1pPr marL="1645656" indent="-1645656" algn="l" defTabSz="4388419" rtl="0" eaLnBrk="1" latinLnBrk="0" hangingPunct="1">
        <a:spcBef>
          <a:spcPct val="20000"/>
        </a:spcBef>
        <a:buFont typeface="Arial" panose="020B0604020202020204" pitchFamily="34" charset="0"/>
        <a:buChar char="•"/>
        <a:defRPr sz="15400" kern="1200">
          <a:solidFill>
            <a:schemeClr val="tx1"/>
          </a:solidFill>
          <a:latin typeface="+mn-lt"/>
          <a:ea typeface="+mn-ea"/>
          <a:cs typeface="+mn-cs"/>
        </a:defRPr>
      </a:lvl1pPr>
      <a:lvl2pPr marL="3565589" indent="-1371379" algn="l" defTabSz="4388419" rtl="0" eaLnBrk="1" latinLnBrk="0" hangingPunct="1">
        <a:spcBef>
          <a:spcPct val="20000"/>
        </a:spcBef>
        <a:buFont typeface="Arial" panose="020B0604020202020204" pitchFamily="34" charset="0"/>
        <a:buChar char="–"/>
        <a:defRPr sz="13400" kern="1200">
          <a:solidFill>
            <a:schemeClr val="tx1"/>
          </a:solidFill>
          <a:latin typeface="+mn-lt"/>
          <a:ea typeface="+mn-ea"/>
          <a:cs typeface="+mn-cs"/>
        </a:defRPr>
      </a:lvl2pPr>
      <a:lvl3pPr marL="5485522" indent="-1097102" algn="l" defTabSz="4388419" rtl="0" eaLnBrk="1" latinLnBrk="0" hangingPunct="1">
        <a:spcBef>
          <a:spcPct val="20000"/>
        </a:spcBef>
        <a:buFont typeface="Arial" panose="020B0604020202020204" pitchFamily="34" charset="0"/>
        <a:buChar char="•"/>
        <a:defRPr sz="11500" kern="1200">
          <a:solidFill>
            <a:schemeClr val="tx1"/>
          </a:solidFill>
          <a:latin typeface="+mn-lt"/>
          <a:ea typeface="+mn-ea"/>
          <a:cs typeface="+mn-cs"/>
        </a:defRPr>
      </a:lvl3pPr>
      <a:lvl4pPr marL="7679731" indent="-1097102" algn="l" defTabSz="4388419" rtl="0" eaLnBrk="1" latinLnBrk="0" hangingPunct="1">
        <a:spcBef>
          <a:spcPct val="20000"/>
        </a:spcBef>
        <a:buFont typeface="Arial" panose="020B0604020202020204" pitchFamily="34" charset="0"/>
        <a:buChar char="–"/>
        <a:defRPr sz="9600" kern="1200">
          <a:solidFill>
            <a:schemeClr val="tx1"/>
          </a:solidFill>
          <a:latin typeface="+mn-lt"/>
          <a:ea typeface="+mn-ea"/>
          <a:cs typeface="+mn-cs"/>
        </a:defRPr>
      </a:lvl4pPr>
      <a:lvl5pPr marL="9873941" indent="-1097102" algn="l" defTabSz="4388419" rtl="0" eaLnBrk="1" latinLnBrk="0" hangingPunct="1">
        <a:spcBef>
          <a:spcPct val="20000"/>
        </a:spcBef>
        <a:buFont typeface="Arial" panose="020B0604020202020204" pitchFamily="34" charset="0"/>
        <a:buChar char="»"/>
        <a:defRPr sz="9600" kern="1200">
          <a:solidFill>
            <a:schemeClr val="tx1"/>
          </a:solidFill>
          <a:latin typeface="+mn-lt"/>
          <a:ea typeface="+mn-ea"/>
          <a:cs typeface="+mn-cs"/>
        </a:defRPr>
      </a:lvl5pPr>
      <a:lvl6pPr marL="12068150" indent="-1097102" algn="l" defTabSz="4388419" rtl="0" eaLnBrk="1" latinLnBrk="0" hangingPunct="1">
        <a:spcBef>
          <a:spcPct val="20000"/>
        </a:spcBef>
        <a:buFont typeface="Arial" panose="020B0604020202020204" pitchFamily="34" charset="0"/>
        <a:buChar char="•"/>
        <a:defRPr sz="9600" kern="1200">
          <a:solidFill>
            <a:schemeClr val="tx1"/>
          </a:solidFill>
          <a:latin typeface="+mn-lt"/>
          <a:ea typeface="+mn-ea"/>
          <a:cs typeface="+mn-cs"/>
        </a:defRPr>
      </a:lvl6pPr>
      <a:lvl7pPr marL="14262360" indent="-1097102" algn="l" defTabSz="4388419" rtl="0" eaLnBrk="1" latinLnBrk="0" hangingPunct="1">
        <a:spcBef>
          <a:spcPct val="20000"/>
        </a:spcBef>
        <a:buFont typeface="Arial" panose="020B0604020202020204" pitchFamily="34" charset="0"/>
        <a:buChar char="•"/>
        <a:defRPr sz="9600" kern="1200">
          <a:solidFill>
            <a:schemeClr val="tx1"/>
          </a:solidFill>
          <a:latin typeface="+mn-lt"/>
          <a:ea typeface="+mn-ea"/>
          <a:cs typeface="+mn-cs"/>
        </a:defRPr>
      </a:lvl7pPr>
      <a:lvl8pPr marL="16456565" indent="-1097102" algn="l" defTabSz="4388419" rtl="0" eaLnBrk="1" latinLnBrk="0" hangingPunct="1">
        <a:spcBef>
          <a:spcPct val="20000"/>
        </a:spcBef>
        <a:buFont typeface="Arial" panose="020B0604020202020204" pitchFamily="34" charset="0"/>
        <a:buChar char="•"/>
        <a:defRPr sz="9600" kern="1200">
          <a:solidFill>
            <a:schemeClr val="tx1"/>
          </a:solidFill>
          <a:latin typeface="+mn-lt"/>
          <a:ea typeface="+mn-ea"/>
          <a:cs typeface="+mn-cs"/>
        </a:defRPr>
      </a:lvl8pPr>
      <a:lvl9pPr marL="18650774" indent="-1097102" algn="l" defTabSz="4388419" rtl="0" eaLnBrk="1" latinLnBrk="0" hangingPunct="1">
        <a:spcBef>
          <a:spcPct val="20000"/>
        </a:spcBef>
        <a:buFont typeface="Arial" panose="020B0604020202020204" pitchFamily="34" charset="0"/>
        <a:buChar char="•"/>
        <a:defRPr sz="9600" kern="1200">
          <a:solidFill>
            <a:schemeClr val="tx1"/>
          </a:solidFill>
          <a:latin typeface="+mn-lt"/>
          <a:ea typeface="+mn-ea"/>
          <a:cs typeface="+mn-cs"/>
        </a:defRPr>
      </a:lvl9pPr>
    </p:bodyStyle>
    <p:otherStyle>
      <a:defPPr>
        <a:defRPr lang="en-US"/>
      </a:defPPr>
      <a:lvl1pPr marL="0" algn="l" defTabSz="4388419" rtl="0" eaLnBrk="1" latinLnBrk="0" hangingPunct="1">
        <a:defRPr sz="8600" kern="1200">
          <a:solidFill>
            <a:schemeClr val="tx1"/>
          </a:solidFill>
          <a:latin typeface="+mn-lt"/>
          <a:ea typeface="+mn-ea"/>
          <a:cs typeface="+mn-cs"/>
        </a:defRPr>
      </a:lvl1pPr>
      <a:lvl2pPr marL="2194210" algn="l" defTabSz="4388419" rtl="0" eaLnBrk="1" latinLnBrk="0" hangingPunct="1">
        <a:defRPr sz="8600" kern="1200">
          <a:solidFill>
            <a:schemeClr val="tx1"/>
          </a:solidFill>
          <a:latin typeface="+mn-lt"/>
          <a:ea typeface="+mn-ea"/>
          <a:cs typeface="+mn-cs"/>
        </a:defRPr>
      </a:lvl2pPr>
      <a:lvl3pPr marL="4388419" algn="l" defTabSz="4388419" rtl="0" eaLnBrk="1" latinLnBrk="0" hangingPunct="1">
        <a:defRPr sz="8600" kern="1200">
          <a:solidFill>
            <a:schemeClr val="tx1"/>
          </a:solidFill>
          <a:latin typeface="+mn-lt"/>
          <a:ea typeface="+mn-ea"/>
          <a:cs typeface="+mn-cs"/>
        </a:defRPr>
      </a:lvl3pPr>
      <a:lvl4pPr marL="6582629" algn="l" defTabSz="4388419" rtl="0" eaLnBrk="1" latinLnBrk="0" hangingPunct="1">
        <a:defRPr sz="8600" kern="1200">
          <a:solidFill>
            <a:schemeClr val="tx1"/>
          </a:solidFill>
          <a:latin typeface="+mn-lt"/>
          <a:ea typeface="+mn-ea"/>
          <a:cs typeface="+mn-cs"/>
        </a:defRPr>
      </a:lvl4pPr>
      <a:lvl5pPr marL="8776834" algn="l" defTabSz="4388419" rtl="0" eaLnBrk="1" latinLnBrk="0" hangingPunct="1">
        <a:defRPr sz="8600" kern="1200">
          <a:solidFill>
            <a:schemeClr val="tx1"/>
          </a:solidFill>
          <a:latin typeface="+mn-lt"/>
          <a:ea typeface="+mn-ea"/>
          <a:cs typeface="+mn-cs"/>
        </a:defRPr>
      </a:lvl5pPr>
      <a:lvl6pPr marL="10971043" algn="l" defTabSz="4388419" rtl="0" eaLnBrk="1" latinLnBrk="0" hangingPunct="1">
        <a:defRPr sz="8600" kern="1200">
          <a:solidFill>
            <a:schemeClr val="tx1"/>
          </a:solidFill>
          <a:latin typeface="+mn-lt"/>
          <a:ea typeface="+mn-ea"/>
          <a:cs typeface="+mn-cs"/>
        </a:defRPr>
      </a:lvl6pPr>
      <a:lvl7pPr marL="13165253" algn="l" defTabSz="4388419" rtl="0" eaLnBrk="1" latinLnBrk="0" hangingPunct="1">
        <a:defRPr sz="8600" kern="1200">
          <a:solidFill>
            <a:schemeClr val="tx1"/>
          </a:solidFill>
          <a:latin typeface="+mn-lt"/>
          <a:ea typeface="+mn-ea"/>
          <a:cs typeface="+mn-cs"/>
        </a:defRPr>
      </a:lvl7pPr>
      <a:lvl8pPr marL="15359462" algn="l" defTabSz="4388419" rtl="0" eaLnBrk="1" latinLnBrk="0" hangingPunct="1">
        <a:defRPr sz="8600" kern="1200">
          <a:solidFill>
            <a:schemeClr val="tx1"/>
          </a:solidFill>
          <a:latin typeface="+mn-lt"/>
          <a:ea typeface="+mn-ea"/>
          <a:cs typeface="+mn-cs"/>
        </a:defRPr>
      </a:lvl8pPr>
      <a:lvl9pPr marL="17553672" algn="l" defTabSz="4388419" rtl="0" eaLnBrk="1" latinLnBrk="0" hangingPunct="1">
        <a:defRPr sz="8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7" Type="http://schemas.openxmlformats.org/officeDocument/2006/relationships/image" Target="../media/image6.png"/><Relationship Id="rId2"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emf"/><Relationship Id="rId4" Type="http://schemas.openxmlformats.org/officeDocument/2006/relationships/image" Target="../media/image3.emf"/></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74" name="Rectangle 73"/>
          <p:cNvSpPr/>
          <p:nvPr/>
        </p:nvSpPr>
        <p:spPr>
          <a:xfrm>
            <a:off x="3444452" y="2611260"/>
            <a:ext cx="40073812" cy="1446443"/>
          </a:xfrm>
          <a:prstGeom prst="rect">
            <a:avLst/>
          </a:prstGeom>
        </p:spPr>
        <p:txBody>
          <a:bodyPr wrap="square" lIns="91334" tIns="45667" rIns="91334" bIns="45667">
            <a:spAutoFit/>
          </a:bodyPr>
          <a:lstStyle/>
          <a:p>
            <a:pPr algn="r">
              <a:spcBef>
                <a:spcPts val="0"/>
              </a:spcBef>
            </a:pPr>
            <a:r>
              <a:rPr lang="en-US" sz="3200" dirty="0">
                <a:cs typeface="Arial" panose="020B0604020202020204" pitchFamily="34" charset="0"/>
              </a:rPr>
              <a:t>Minjeong Park</a:t>
            </a:r>
            <a:r>
              <a:rPr lang="en-US" sz="3200" baseline="30000" dirty="0">
                <a:cs typeface="Arial" panose="020B0604020202020204" pitchFamily="34" charset="0"/>
              </a:rPr>
              <a:t>1</a:t>
            </a:r>
            <a:r>
              <a:rPr lang="en-US" sz="3200" dirty="0">
                <a:cs typeface="Arial" panose="020B0604020202020204" pitchFamily="34" charset="0"/>
              </a:rPr>
              <a:t>, PhD,  </a:t>
            </a:r>
            <a:r>
              <a:rPr lang="en-US" sz="3200" dirty="0" err="1">
                <a:cs typeface="Arial" panose="020B0604020202020204" pitchFamily="34" charset="0"/>
              </a:rPr>
              <a:t>Suyu</a:t>
            </a:r>
            <a:r>
              <a:rPr lang="en-US" sz="3200" dirty="0">
                <a:cs typeface="Arial" panose="020B0604020202020204" pitchFamily="34" charset="0"/>
              </a:rPr>
              <a:t> Liu</a:t>
            </a:r>
            <a:r>
              <a:rPr lang="en-US" sz="3200" baseline="30000" dirty="0">
                <a:cs typeface="Arial" panose="020B0604020202020204" pitchFamily="34" charset="0"/>
              </a:rPr>
              <a:t>2</a:t>
            </a:r>
            <a:r>
              <a:rPr lang="en-US" sz="3200" dirty="0">
                <a:cs typeface="Arial" panose="020B0604020202020204" pitchFamily="34" charset="0"/>
              </a:rPr>
              <a:t>, PhD,  Timothy Anthony Yap</a:t>
            </a:r>
            <a:r>
              <a:rPr lang="en-US" sz="3200" baseline="30000" dirty="0">
                <a:cs typeface="Arial" panose="020B0604020202020204" pitchFamily="34" charset="0"/>
              </a:rPr>
              <a:t>3,4,5</a:t>
            </a:r>
            <a:r>
              <a:rPr lang="en-US" sz="3200" dirty="0">
                <a:cs typeface="Arial" panose="020B0604020202020204" pitchFamily="34" charset="0"/>
              </a:rPr>
              <a:t>, MD,  Ying Yuan</a:t>
            </a:r>
            <a:r>
              <a:rPr lang="en-US" sz="3200" baseline="30000" dirty="0">
                <a:cs typeface="Arial" panose="020B0604020202020204" pitchFamily="34" charset="0"/>
              </a:rPr>
              <a:t>2</a:t>
            </a:r>
            <a:r>
              <a:rPr lang="en-US" sz="3200" dirty="0">
                <a:cs typeface="Arial" panose="020B0604020202020204" pitchFamily="34" charset="0"/>
              </a:rPr>
              <a:t>, PhD</a:t>
            </a:r>
            <a:endParaRPr lang="en-US" sz="2800" dirty="0">
              <a:cs typeface="Arial" panose="020B0604020202020204" pitchFamily="34" charset="0"/>
            </a:endParaRPr>
          </a:p>
          <a:p>
            <a:pPr algn="r">
              <a:spcBef>
                <a:spcPts val="0"/>
              </a:spcBef>
            </a:pPr>
            <a:r>
              <a:rPr lang="en-US" sz="2800" baseline="30000" dirty="0">
                <a:cs typeface="Arial" panose="020B0604020202020204" pitchFamily="34" charset="0"/>
              </a:rPr>
              <a:t>1</a:t>
            </a:r>
            <a:r>
              <a:rPr lang="en-US" sz="2800" dirty="0">
                <a:cs typeface="Arial" panose="020B0604020202020204" pitchFamily="34" charset="0"/>
              </a:rPr>
              <a:t>Food and Drug Administration/Center for Drug Evaluation and Research /Office of Transitional Sciences/Office of Biostatistics/Division of Biometrics 1; </a:t>
            </a:r>
          </a:p>
          <a:p>
            <a:pPr algn="r">
              <a:spcBef>
                <a:spcPts val="0"/>
              </a:spcBef>
            </a:pPr>
            <a:r>
              <a:rPr lang="en-US" sz="2800" baseline="30000" dirty="0">
                <a:cs typeface="Arial" panose="020B0604020202020204" pitchFamily="34" charset="0"/>
              </a:rPr>
              <a:t>2</a:t>
            </a:r>
            <a:r>
              <a:rPr lang="en-US" sz="2800" dirty="0">
                <a:cs typeface="Arial" panose="020B0604020202020204" pitchFamily="34" charset="0"/>
              </a:rPr>
              <a:t>Department of Biostatistics, </a:t>
            </a:r>
            <a:r>
              <a:rPr lang="en-US" sz="2800" baseline="30000" dirty="0">
                <a:cs typeface="Arial" panose="020B0604020202020204" pitchFamily="34" charset="0"/>
              </a:rPr>
              <a:t>3</a:t>
            </a:r>
            <a:r>
              <a:rPr lang="en-US" sz="2800" dirty="0">
                <a:cs typeface="Arial" panose="020B0604020202020204" pitchFamily="34" charset="0"/>
              </a:rPr>
              <a:t>Department of Investigational Cancer Therapeutics, </a:t>
            </a:r>
            <a:r>
              <a:rPr lang="en-US" sz="2800" baseline="30000" dirty="0">
                <a:cs typeface="Arial" panose="020B0604020202020204" pitchFamily="34" charset="0"/>
              </a:rPr>
              <a:t>4 </a:t>
            </a:r>
            <a:r>
              <a:rPr lang="en-US" sz="2800" dirty="0">
                <a:cs typeface="Arial" panose="020B0604020202020204" pitchFamily="34" charset="0"/>
              </a:rPr>
              <a:t>Khalifa Institute for Personalized Cancer Therapy, </a:t>
            </a:r>
            <a:r>
              <a:rPr lang="en-US" sz="2800" baseline="30000" dirty="0">
                <a:cs typeface="Arial" panose="020B0604020202020204" pitchFamily="34" charset="0"/>
              </a:rPr>
              <a:t>5</a:t>
            </a:r>
            <a:r>
              <a:rPr lang="en-US" sz="2800" dirty="0">
                <a:cs typeface="Arial" panose="020B0604020202020204" pitchFamily="34" charset="0"/>
              </a:rPr>
              <a:t>The Institute for Applied Cancer Science, The University of Texas MD Anderson Cancer Center</a:t>
            </a:r>
          </a:p>
        </p:txBody>
      </p:sp>
      <p:sp>
        <p:nvSpPr>
          <p:cNvPr id="1037" name="Rectangle 374"/>
          <p:cNvSpPr>
            <a:spLocks noChangeArrowheads="1"/>
          </p:cNvSpPr>
          <p:nvPr/>
        </p:nvSpPr>
        <p:spPr bwMode="auto">
          <a:xfrm>
            <a:off x="599089" y="538810"/>
            <a:ext cx="42840347" cy="1781440"/>
          </a:xfrm>
          <a:prstGeom prst="rect">
            <a:avLst/>
          </a:prstGeom>
          <a:ln>
            <a:noFill/>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lIns="83472" tIns="41736" rIns="83472" bIns="41736" anchor="ctr" anchorCtr="0">
            <a:scene3d>
              <a:camera prst="orthographicFront"/>
              <a:lightRig rig="soft" dir="t">
                <a:rot lat="0" lon="0" rev="10800000"/>
              </a:lightRig>
            </a:scene3d>
            <a:sp3d>
              <a:bevelT w="27940" h="12700"/>
              <a:contourClr>
                <a:srgbClr val="DDDDDD"/>
              </a:contourClr>
            </a:sp3d>
          </a:bodyPr>
          <a:lstStyle/>
          <a:p>
            <a:pPr algn="ctr" defTabSz="834893">
              <a:spcBef>
                <a:spcPct val="0"/>
              </a:spcBef>
            </a:pPr>
            <a:r>
              <a:rPr lang="en-US" sz="6800" spc="150" dirty="0">
                <a:ln w="11430"/>
                <a:solidFill>
                  <a:schemeClr val="bg1"/>
                </a:solidFill>
                <a:effectLst>
                  <a:outerShdw blurRad="25400" algn="tl" rotWithShape="0">
                    <a:srgbClr val="000000">
                      <a:alpha val="43000"/>
                    </a:srgbClr>
                  </a:outerShdw>
                </a:effectLst>
                <a:latin typeface="Arial" panose="020B0604020202020204" pitchFamily="34" charset="0"/>
                <a:cs typeface="Arial" panose="020B0604020202020204" pitchFamily="34" charset="0"/>
              </a:rPr>
              <a:t>Evaluation of Deviation From Planned Cohort Size and Operating Characteristics of Phase 1 Trials</a:t>
            </a:r>
          </a:p>
        </p:txBody>
      </p:sp>
      <p:sp>
        <p:nvSpPr>
          <p:cNvPr id="2" name="Text Box 379"/>
          <p:cNvSpPr txBox="1">
            <a:spLocks noChangeArrowheads="1"/>
          </p:cNvSpPr>
          <p:nvPr/>
        </p:nvSpPr>
        <p:spPr bwMode="auto">
          <a:xfrm>
            <a:off x="3444451" y="4785130"/>
            <a:ext cx="6925623" cy="699837"/>
          </a:xfrm>
          <a:prstGeom prst="rect">
            <a:avLst/>
          </a:prstGeom>
          <a:ln>
            <a:headEnd/>
            <a:tailEnd/>
          </a:ln>
        </p:spPr>
        <p:style>
          <a:lnRef idx="0">
            <a:schemeClr val="accent1"/>
          </a:lnRef>
          <a:fillRef idx="3">
            <a:schemeClr val="accent1"/>
          </a:fillRef>
          <a:effectRef idx="3">
            <a:schemeClr val="accent1"/>
          </a:effectRef>
          <a:fontRef idx="minor">
            <a:schemeClr val="lt1"/>
          </a:fontRef>
        </p:style>
        <p:txBody>
          <a:bodyPr wrap="square" lIns="83472" tIns="41736" rIns="83472" bIns="41736">
            <a:spAutoFit/>
          </a:bodyPr>
          <a:lstStyle/>
          <a:p>
            <a:pPr algn="ctr" defTabSz="4291915">
              <a:spcBef>
                <a:spcPct val="0"/>
              </a:spcBef>
              <a:defRPr/>
            </a:pPr>
            <a:r>
              <a:rPr lang="en-US" sz="4000" dirty="0">
                <a:ln w="18415" cmpd="sng">
                  <a:noFill/>
                  <a:prstDash val="solid"/>
                </a:ln>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Background</a:t>
            </a:r>
          </a:p>
        </p:txBody>
      </p:sp>
      <p:sp>
        <p:nvSpPr>
          <p:cNvPr id="1043" name="Rectangle 754"/>
          <p:cNvSpPr>
            <a:spLocks noChangeArrowheads="1"/>
          </p:cNvSpPr>
          <p:nvPr/>
        </p:nvSpPr>
        <p:spPr bwMode="auto">
          <a:xfrm>
            <a:off x="2" y="-123100"/>
            <a:ext cx="184702" cy="246201"/>
          </a:xfrm>
          <a:prstGeom prst="rect">
            <a:avLst/>
          </a:prstGeom>
          <a:noFill/>
          <a:ln w="9525">
            <a:noFill/>
            <a:miter lim="800000"/>
            <a:headEnd/>
            <a:tailEnd/>
          </a:ln>
        </p:spPr>
        <p:txBody>
          <a:bodyPr wrap="none" lIns="91426" tIns="45710" rIns="91426" bIns="45710" anchor="ctr">
            <a:spAutoFit/>
          </a:bodyPr>
          <a:lstStyle/>
          <a:p>
            <a:pPr algn="l">
              <a:spcBef>
                <a:spcPct val="0"/>
              </a:spcBef>
            </a:pPr>
            <a:endParaRPr lang="en-US" sz="1000" b="0">
              <a:cs typeface="Arial" panose="020B0604020202020204" pitchFamily="34" charset="0"/>
            </a:endParaRPr>
          </a:p>
        </p:txBody>
      </p:sp>
      <p:sp>
        <p:nvSpPr>
          <p:cNvPr id="1044" name="Rectangle 756"/>
          <p:cNvSpPr>
            <a:spLocks noChangeArrowheads="1"/>
          </p:cNvSpPr>
          <p:nvPr/>
        </p:nvSpPr>
        <p:spPr bwMode="auto">
          <a:xfrm>
            <a:off x="2" y="-123100"/>
            <a:ext cx="184702" cy="246201"/>
          </a:xfrm>
          <a:prstGeom prst="rect">
            <a:avLst/>
          </a:prstGeom>
          <a:noFill/>
          <a:ln w="9525">
            <a:noFill/>
            <a:miter lim="800000"/>
            <a:headEnd/>
            <a:tailEnd/>
          </a:ln>
        </p:spPr>
        <p:txBody>
          <a:bodyPr wrap="none" lIns="91426" tIns="45710" rIns="91426" bIns="45710" anchor="ctr">
            <a:spAutoFit/>
          </a:bodyPr>
          <a:lstStyle/>
          <a:p>
            <a:pPr algn="l">
              <a:spcBef>
                <a:spcPct val="0"/>
              </a:spcBef>
            </a:pPr>
            <a:endParaRPr lang="en-US" sz="1000" b="0">
              <a:cs typeface="Arial" panose="020B0604020202020204" pitchFamily="34" charset="0"/>
            </a:endParaRPr>
          </a:p>
        </p:txBody>
      </p:sp>
      <p:sp>
        <p:nvSpPr>
          <p:cNvPr id="1045" name="Rectangle 758"/>
          <p:cNvSpPr>
            <a:spLocks noChangeArrowheads="1"/>
          </p:cNvSpPr>
          <p:nvPr/>
        </p:nvSpPr>
        <p:spPr bwMode="auto">
          <a:xfrm>
            <a:off x="2" y="-123100"/>
            <a:ext cx="184702" cy="246201"/>
          </a:xfrm>
          <a:prstGeom prst="rect">
            <a:avLst/>
          </a:prstGeom>
          <a:noFill/>
          <a:ln w="9525">
            <a:noFill/>
            <a:miter lim="800000"/>
            <a:headEnd/>
            <a:tailEnd/>
          </a:ln>
        </p:spPr>
        <p:txBody>
          <a:bodyPr wrap="none" lIns="91426" tIns="45710" rIns="91426" bIns="45710" anchor="ctr">
            <a:spAutoFit/>
          </a:bodyPr>
          <a:lstStyle/>
          <a:p>
            <a:pPr algn="l">
              <a:spcBef>
                <a:spcPct val="0"/>
              </a:spcBef>
            </a:pPr>
            <a:endParaRPr lang="en-US" sz="1000" b="0">
              <a:cs typeface="Arial" panose="020B0604020202020204" pitchFamily="34" charset="0"/>
            </a:endParaRPr>
          </a:p>
        </p:txBody>
      </p:sp>
      <p:sp>
        <p:nvSpPr>
          <p:cNvPr id="1046" name="Text Box 762"/>
          <p:cNvSpPr txBox="1">
            <a:spLocks noChangeArrowheads="1"/>
          </p:cNvSpPr>
          <p:nvPr/>
        </p:nvSpPr>
        <p:spPr bwMode="auto">
          <a:xfrm>
            <a:off x="11490329" y="7349206"/>
            <a:ext cx="184949" cy="461645"/>
          </a:xfrm>
          <a:prstGeom prst="rect">
            <a:avLst/>
          </a:prstGeom>
          <a:noFill/>
          <a:ln w="9525">
            <a:noFill/>
            <a:miter lim="800000"/>
            <a:headEnd/>
            <a:tailEnd/>
          </a:ln>
        </p:spPr>
        <p:txBody>
          <a:bodyPr wrap="none" lIns="91426" tIns="45710" rIns="91426" bIns="45710">
            <a:spAutoFit/>
          </a:bodyPr>
          <a:lstStyle/>
          <a:p>
            <a:pPr algn="l" defTabSz="4291915">
              <a:spcBef>
                <a:spcPct val="0"/>
              </a:spcBef>
            </a:pPr>
            <a:endParaRPr lang="en-US" b="0">
              <a:cs typeface="Arial" panose="020B0604020202020204" pitchFamily="34" charset="0"/>
            </a:endParaRPr>
          </a:p>
        </p:txBody>
      </p:sp>
      <p:sp>
        <p:nvSpPr>
          <p:cNvPr id="3" name="Rectangle 765"/>
          <p:cNvSpPr>
            <a:spLocks noChangeArrowheads="1"/>
          </p:cNvSpPr>
          <p:nvPr/>
        </p:nvSpPr>
        <p:spPr bwMode="auto">
          <a:xfrm>
            <a:off x="2" y="0"/>
            <a:ext cx="184702" cy="246201"/>
          </a:xfrm>
          <a:prstGeom prst="rect">
            <a:avLst/>
          </a:prstGeom>
          <a:noFill/>
          <a:ln w="9525">
            <a:noFill/>
            <a:miter lim="800000"/>
            <a:headEnd/>
            <a:tailEnd/>
          </a:ln>
        </p:spPr>
        <p:txBody>
          <a:bodyPr wrap="none" lIns="91426" tIns="45710" rIns="91426" bIns="45710">
            <a:spAutoFit/>
          </a:bodyPr>
          <a:lstStyle/>
          <a:p>
            <a:pPr algn="l">
              <a:spcBef>
                <a:spcPct val="0"/>
              </a:spcBef>
            </a:pPr>
            <a:endParaRPr lang="en-US" sz="1000" b="0">
              <a:cs typeface="Arial" panose="020B0604020202020204" pitchFamily="34" charset="0"/>
            </a:endParaRPr>
          </a:p>
        </p:txBody>
      </p:sp>
      <p:sp>
        <p:nvSpPr>
          <p:cNvPr id="1048" name="Rectangle 767"/>
          <p:cNvSpPr>
            <a:spLocks noChangeArrowheads="1"/>
          </p:cNvSpPr>
          <p:nvPr/>
        </p:nvSpPr>
        <p:spPr bwMode="auto">
          <a:xfrm>
            <a:off x="2" y="0"/>
            <a:ext cx="184702" cy="246201"/>
          </a:xfrm>
          <a:prstGeom prst="rect">
            <a:avLst/>
          </a:prstGeom>
          <a:noFill/>
          <a:ln w="9525">
            <a:noFill/>
            <a:miter lim="800000"/>
            <a:headEnd/>
            <a:tailEnd/>
          </a:ln>
        </p:spPr>
        <p:txBody>
          <a:bodyPr wrap="none" lIns="91426" tIns="45710" rIns="91426" bIns="45710">
            <a:spAutoFit/>
          </a:bodyPr>
          <a:lstStyle/>
          <a:p>
            <a:pPr algn="l">
              <a:spcBef>
                <a:spcPct val="0"/>
              </a:spcBef>
            </a:pPr>
            <a:endParaRPr lang="en-US" sz="1000" b="0">
              <a:cs typeface="Arial" panose="020B0604020202020204" pitchFamily="34" charset="0"/>
            </a:endParaRPr>
          </a:p>
        </p:txBody>
      </p:sp>
      <p:sp>
        <p:nvSpPr>
          <p:cNvPr id="1053" name="Text Box 905"/>
          <p:cNvSpPr txBox="1">
            <a:spLocks noChangeArrowheads="1"/>
          </p:cNvSpPr>
          <p:nvPr/>
        </p:nvSpPr>
        <p:spPr bwMode="auto">
          <a:xfrm>
            <a:off x="11490329" y="7349206"/>
            <a:ext cx="184949" cy="461645"/>
          </a:xfrm>
          <a:prstGeom prst="rect">
            <a:avLst/>
          </a:prstGeom>
          <a:noFill/>
          <a:ln w="9525">
            <a:noFill/>
            <a:miter lim="800000"/>
            <a:headEnd/>
            <a:tailEnd/>
          </a:ln>
        </p:spPr>
        <p:txBody>
          <a:bodyPr wrap="none" lIns="91426" tIns="45710" rIns="91426" bIns="45710">
            <a:spAutoFit/>
          </a:bodyPr>
          <a:lstStyle/>
          <a:p>
            <a:pPr algn="l" defTabSz="4291915">
              <a:spcBef>
                <a:spcPct val="0"/>
              </a:spcBef>
            </a:pPr>
            <a:endParaRPr lang="en-US" b="0">
              <a:cs typeface="Arial" panose="020B0604020202020204" pitchFamily="34" charset="0"/>
            </a:endParaRPr>
          </a:p>
        </p:txBody>
      </p:sp>
      <p:sp>
        <p:nvSpPr>
          <p:cNvPr id="1057" name="Rectangle 1044"/>
          <p:cNvSpPr>
            <a:spLocks noChangeArrowheads="1"/>
          </p:cNvSpPr>
          <p:nvPr/>
        </p:nvSpPr>
        <p:spPr bwMode="auto">
          <a:xfrm>
            <a:off x="2" y="-123100"/>
            <a:ext cx="184702" cy="246201"/>
          </a:xfrm>
          <a:prstGeom prst="rect">
            <a:avLst/>
          </a:prstGeom>
          <a:noFill/>
          <a:ln w="9525">
            <a:noFill/>
            <a:miter lim="800000"/>
            <a:headEnd/>
            <a:tailEnd/>
          </a:ln>
        </p:spPr>
        <p:txBody>
          <a:bodyPr wrap="none" lIns="91426" tIns="45710" rIns="91426" bIns="45710" anchor="ctr">
            <a:spAutoFit/>
          </a:bodyPr>
          <a:lstStyle/>
          <a:p>
            <a:pPr algn="l">
              <a:spcBef>
                <a:spcPct val="0"/>
              </a:spcBef>
            </a:pPr>
            <a:endParaRPr lang="en-US" sz="1000" b="0">
              <a:cs typeface="Arial" panose="020B0604020202020204" pitchFamily="34" charset="0"/>
            </a:endParaRPr>
          </a:p>
        </p:txBody>
      </p:sp>
      <p:sp>
        <p:nvSpPr>
          <p:cNvPr id="1060" name="Text Box 762"/>
          <p:cNvSpPr txBox="1">
            <a:spLocks noChangeArrowheads="1"/>
          </p:cNvSpPr>
          <p:nvPr/>
        </p:nvSpPr>
        <p:spPr bwMode="auto">
          <a:xfrm>
            <a:off x="4511676" y="8119141"/>
            <a:ext cx="184702" cy="246201"/>
          </a:xfrm>
          <a:prstGeom prst="rect">
            <a:avLst/>
          </a:prstGeom>
          <a:noFill/>
          <a:ln w="9525">
            <a:noFill/>
            <a:miter lim="800000"/>
            <a:headEnd/>
            <a:tailEnd/>
          </a:ln>
        </p:spPr>
        <p:txBody>
          <a:bodyPr wrap="none" lIns="91426" tIns="45710" rIns="91426" bIns="45710">
            <a:spAutoFit/>
          </a:bodyPr>
          <a:lstStyle/>
          <a:p>
            <a:pPr algn="l" defTabSz="4291915">
              <a:spcBef>
                <a:spcPct val="0"/>
              </a:spcBef>
            </a:pPr>
            <a:endParaRPr lang="en-US" sz="1000" b="0">
              <a:cs typeface="Arial" panose="020B0604020202020204" pitchFamily="34" charset="0"/>
            </a:endParaRPr>
          </a:p>
        </p:txBody>
      </p:sp>
      <p:sp>
        <p:nvSpPr>
          <p:cNvPr id="1061" name="Text Box 905"/>
          <p:cNvSpPr txBox="1">
            <a:spLocks noChangeArrowheads="1"/>
          </p:cNvSpPr>
          <p:nvPr/>
        </p:nvSpPr>
        <p:spPr bwMode="auto">
          <a:xfrm>
            <a:off x="4511676" y="8119141"/>
            <a:ext cx="184702" cy="246201"/>
          </a:xfrm>
          <a:prstGeom prst="rect">
            <a:avLst/>
          </a:prstGeom>
          <a:noFill/>
          <a:ln w="9525">
            <a:noFill/>
            <a:miter lim="800000"/>
            <a:headEnd/>
            <a:tailEnd/>
          </a:ln>
        </p:spPr>
        <p:txBody>
          <a:bodyPr wrap="none" lIns="91426" tIns="45710" rIns="91426" bIns="45710">
            <a:spAutoFit/>
          </a:bodyPr>
          <a:lstStyle/>
          <a:p>
            <a:pPr algn="l" defTabSz="4291915">
              <a:spcBef>
                <a:spcPct val="0"/>
              </a:spcBef>
            </a:pPr>
            <a:endParaRPr lang="en-US" sz="1000" b="0">
              <a:cs typeface="Arial" panose="020B0604020202020204" pitchFamily="34" charset="0"/>
            </a:endParaRPr>
          </a:p>
        </p:txBody>
      </p:sp>
      <p:sp>
        <p:nvSpPr>
          <p:cNvPr id="1075" name="Text Box 740"/>
          <p:cNvSpPr txBox="1">
            <a:spLocks noChangeArrowheads="1"/>
          </p:cNvSpPr>
          <p:nvPr/>
        </p:nvSpPr>
        <p:spPr bwMode="auto">
          <a:xfrm>
            <a:off x="591209" y="5691339"/>
            <a:ext cx="12669183" cy="3693299"/>
          </a:xfrm>
          <a:prstGeom prst="rect">
            <a:avLst/>
          </a:prstGeom>
          <a:solidFill>
            <a:schemeClr val="bg1">
              <a:lumMod val="95000"/>
            </a:schemeClr>
          </a:solidFill>
          <a:ln w="9525">
            <a:solidFill>
              <a:schemeClr val="tx2"/>
            </a:solidFill>
            <a:miter lim="800000"/>
            <a:headEnd/>
            <a:tailEnd/>
          </a:ln>
        </p:spPr>
        <p:txBody>
          <a:bodyPr wrap="square" lIns="91426" tIns="45710" rIns="91426" bIns="45710">
            <a:spAutoFit/>
          </a:bodyPr>
          <a:lstStyle/>
          <a:p>
            <a:r>
              <a:rPr lang="en-US" sz="2600" dirty="0"/>
              <a:t>In phase I oncology trials which primarily establish the maximum tolerated dose (MTD) of a new drug, the size of the cohort is typically prespecified to facilitate the trial implementation and evaluation of the operating characteristics of the design. However, the actual cohort size used during the trial implementation often deviates from the prespecified one due to various reasons. Despite its pervasiveness in phase I trials, the impact of cohort size deviation on the operating characteristics of the trial is not clear. The goal of this article is to systematically investigate this issue and provide some practical guidance using statistical rationale and evidence.</a:t>
            </a:r>
            <a:endParaRPr lang="en-US" sz="2600" dirty="0">
              <a:cs typeface="Arial" panose="020B0604020202020204" pitchFamily="34" charset="0"/>
            </a:endParaRPr>
          </a:p>
        </p:txBody>
      </p:sp>
      <p:cxnSp>
        <p:nvCxnSpPr>
          <p:cNvPr id="5" name="Straight Connector 4"/>
          <p:cNvCxnSpPr/>
          <p:nvPr/>
        </p:nvCxnSpPr>
        <p:spPr>
          <a:xfrm>
            <a:off x="599089" y="4414375"/>
            <a:ext cx="42919174" cy="0"/>
          </a:xfrm>
          <a:prstGeom prst="line">
            <a:avLst/>
          </a:prstGeom>
          <a:ln w="57150">
            <a:solidFill>
              <a:schemeClr val="tx2">
                <a:lumMod val="60000"/>
                <a:lumOff val="40000"/>
              </a:schemeClr>
            </a:solidFill>
          </a:ln>
        </p:spPr>
        <p:style>
          <a:lnRef idx="2">
            <a:schemeClr val="dk1"/>
          </a:lnRef>
          <a:fillRef idx="0">
            <a:schemeClr val="dk1"/>
          </a:fillRef>
          <a:effectRef idx="1">
            <a:schemeClr val="dk1"/>
          </a:effectRef>
          <a:fontRef idx="minor">
            <a:schemeClr val="tx1"/>
          </a:fontRef>
        </p:style>
      </p:cxnSp>
      <p:sp>
        <p:nvSpPr>
          <p:cNvPr id="51" name="Text Box 740"/>
          <p:cNvSpPr txBox="1">
            <a:spLocks noChangeArrowheads="1"/>
          </p:cNvSpPr>
          <p:nvPr/>
        </p:nvSpPr>
        <p:spPr bwMode="auto">
          <a:xfrm>
            <a:off x="591208" y="10507149"/>
            <a:ext cx="12669184" cy="21752088"/>
          </a:xfrm>
          <a:prstGeom prst="rect">
            <a:avLst/>
          </a:prstGeom>
          <a:solidFill>
            <a:schemeClr val="bg1">
              <a:lumMod val="95000"/>
            </a:schemeClr>
          </a:solidFill>
          <a:ln w="9525">
            <a:solidFill>
              <a:schemeClr val="tx2"/>
            </a:solidFill>
            <a:miter lim="800000"/>
            <a:headEnd/>
            <a:tailEnd/>
          </a:ln>
        </p:spPr>
        <p:txBody>
          <a:bodyPr wrap="square" lIns="91426" tIns="45710" rIns="91426" bIns="45710">
            <a:spAutoFit/>
          </a:bodyPr>
          <a:lstStyle/>
          <a:p>
            <a:r>
              <a:rPr lang="en-US" sz="2600" dirty="0"/>
              <a:t>We reviewed 102 phase I dose-escalation trials published between January 2017 and May 2018 in 3 peer-reviewed journals (Journal of Clinical Oncology, Clinical Cancer Research, and Cancer) to obtain an estimate of cohort size deviation to set up simulation parameters. Of 102, a total of 45 trials were used due to lack of information or aggregated data without details. </a:t>
            </a:r>
          </a:p>
          <a:p>
            <a:endParaRPr lang="en-US" sz="2600" dirty="0"/>
          </a:p>
          <a:p>
            <a:endParaRPr lang="en-US" sz="2600" dirty="0"/>
          </a:p>
          <a:p>
            <a:endParaRPr lang="en-US" sz="2600" dirty="0"/>
          </a:p>
          <a:p>
            <a:endParaRPr lang="en-US" sz="2600" dirty="0"/>
          </a:p>
          <a:p>
            <a:endParaRPr lang="en-US" sz="2600" dirty="0"/>
          </a:p>
          <a:p>
            <a:endParaRPr lang="en-US" sz="2600" dirty="0"/>
          </a:p>
          <a:p>
            <a:r>
              <a:rPr lang="en-US" sz="2600" i="1" u="sng" dirty="0"/>
              <a:t>Simulation study</a:t>
            </a:r>
          </a:p>
          <a:p>
            <a:pPr>
              <a:spcBef>
                <a:spcPts val="300"/>
              </a:spcBef>
            </a:pPr>
            <a:r>
              <a:rPr lang="en-US" sz="2600" dirty="0"/>
              <a:t>Simulation studies were performed to systematically investigate the impact of cohort size deviation on the operating characteristics of the trial by using the 3+3 design, continual reassessment method (CRM) and Bayesian optimal interval (BOIN) designs.  Five dose levels with a maximum sample size of 30 and prespecified cohort size of 3 were considered. Simulations were conducted under two mechanisms, random and informative. Under the random mechanism, the cohort size deviation was independent of the interim toxicity data, generated randomly from the empirical distribution of the cohort size from literature reviews. Three informative mechanisms were considered, 1) if any dose limiting toxicity (DLT) was observed in the current cohort, next cohort was expanded to 4; 2) if any DLT was observed in the current cohort, next cohort was reduced to 2; 3) if any DLT was observed in the current cohort, current cohort was expanded to 4. Target DLT probabilities of 20% and 30% were considered, and for each target DLT rate, we considered nine toxicity scenarios, representing a variety of dose-toxicity relationships (Table 1). Under each scenario we simulated 5,000 trials to evaluate the operating characteristics of the three designs. Following three metrics were considered to measure the performance of the designs; the percentage of correct selection (PCS) of the maximum tolerated dose (MTD), the average number of patients allocated to the MTD, and the average number of patients allocated to the doses above the MTD. </a:t>
            </a:r>
          </a:p>
          <a:p>
            <a:pPr>
              <a:spcBef>
                <a:spcPts val="300"/>
              </a:spcBef>
            </a:pPr>
            <a:endParaRPr lang="en-US" sz="2600" dirty="0"/>
          </a:p>
          <a:p>
            <a:pPr>
              <a:spcBef>
                <a:spcPts val="300"/>
              </a:spcBef>
            </a:pPr>
            <a:endParaRPr lang="en-US" sz="2600" dirty="0">
              <a:cs typeface="Arial" panose="020B0604020202020204" pitchFamily="34" charset="0"/>
            </a:endParaRPr>
          </a:p>
          <a:p>
            <a:pPr>
              <a:spcBef>
                <a:spcPts val="300"/>
              </a:spcBef>
            </a:pPr>
            <a:endParaRPr lang="en-US" sz="2600" dirty="0">
              <a:cs typeface="Arial" panose="020B0604020202020204" pitchFamily="34" charset="0"/>
            </a:endParaRPr>
          </a:p>
          <a:p>
            <a:pPr>
              <a:spcBef>
                <a:spcPts val="300"/>
              </a:spcBef>
            </a:pPr>
            <a:endParaRPr lang="en-US" sz="2600" dirty="0">
              <a:cs typeface="Arial" panose="020B0604020202020204" pitchFamily="34" charset="0"/>
            </a:endParaRPr>
          </a:p>
          <a:p>
            <a:pPr>
              <a:spcBef>
                <a:spcPts val="300"/>
              </a:spcBef>
            </a:pPr>
            <a:endParaRPr lang="en-US" sz="2600" dirty="0">
              <a:cs typeface="Arial" panose="020B0604020202020204" pitchFamily="34" charset="0"/>
            </a:endParaRPr>
          </a:p>
          <a:p>
            <a:pPr>
              <a:spcBef>
                <a:spcPts val="300"/>
              </a:spcBef>
            </a:pPr>
            <a:endParaRPr lang="en-US" sz="2600" dirty="0">
              <a:cs typeface="Arial" panose="020B0604020202020204" pitchFamily="34" charset="0"/>
            </a:endParaRPr>
          </a:p>
          <a:p>
            <a:pPr>
              <a:spcBef>
                <a:spcPts val="300"/>
              </a:spcBef>
            </a:pPr>
            <a:endParaRPr lang="en-US" sz="2600" dirty="0">
              <a:cs typeface="Arial" panose="020B0604020202020204" pitchFamily="34" charset="0"/>
            </a:endParaRPr>
          </a:p>
          <a:p>
            <a:pPr>
              <a:spcBef>
                <a:spcPts val="300"/>
              </a:spcBef>
            </a:pPr>
            <a:endParaRPr lang="en-US" sz="2600" dirty="0">
              <a:cs typeface="Arial" panose="020B0604020202020204" pitchFamily="34" charset="0"/>
            </a:endParaRPr>
          </a:p>
          <a:p>
            <a:pPr>
              <a:spcBef>
                <a:spcPts val="300"/>
              </a:spcBef>
            </a:pPr>
            <a:endParaRPr lang="en-US" sz="2600" dirty="0">
              <a:cs typeface="Arial" panose="020B0604020202020204" pitchFamily="34" charset="0"/>
            </a:endParaRPr>
          </a:p>
          <a:p>
            <a:pPr>
              <a:spcBef>
                <a:spcPts val="300"/>
              </a:spcBef>
            </a:pPr>
            <a:endParaRPr lang="en-US" sz="2600" dirty="0">
              <a:cs typeface="Arial" panose="020B0604020202020204" pitchFamily="34" charset="0"/>
            </a:endParaRPr>
          </a:p>
          <a:p>
            <a:pPr>
              <a:spcBef>
                <a:spcPts val="300"/>
              </a:spcBef>
            </a:pPr>
            <a:endParaRPr lang="en-US" sz="2600" dirty="0">
              <a:cs typeface="Arial" panose="020B0604020202020204" pitchFamily="34" charset="0"/>
            </a:endParaRPr>
          </a:p>
          <a:p>
            <a:pPr>
              <a:spcBef>
                <a:spcPts val="300"/>
              </a:spcBef>
            </a:pPr>
            <a:endParaRPr lang="en-US" sz="2600" dirty="0">
              <a:cs typeface="Arial" panose="020B0604020202020204" pitchFamily="34" charset="0"/>
            </a:endParaRPr>
          </a:p>
          <a:p>
            <a:pPr>
              <a:spcBef>
                <a:spcPts val="300"/>
              </a:spcBef>
            </a:pPr>
            <a:endParaRPr lang="en-US" sz="2600" dirty="0">
              <a:cs typeface="Arial" panose="020B0604020202020204" pitchFamily="34" charset="0"/>
            </a:endParaRPr>
          </a:p>
          <a:p>
            <a:pPr>
              <a:spcBef>
                <a:spcPts val="300"/>
              </a:spcBef>
            </a:pPr>
            <a:endParaRPr lang="en-US" sz="2600" dirty="0">
              <a:cs typeface="Arial" panose="020B0604020202020204" pitchFamily="34" charset="0"/>
            </a:endParaRPr>
          </a:p>
          <a:p>
            <a:pPr>
              <a:spcBef>
                <a:spcPts val="300"/>
              </a:spcBef>
            </a:pPr>
            <a:endParaRPr lang="en-US" sz="2600" dirty="0">
              <a:cs typeface="Arial" panose="020B0604020202020204" pitchFamily="34" charset="0"/>
            </a:endParaRPr>
          </a:p>
          <a:p>
            <a:pPr>
              <a:spcBef>
                <a:spcPts val="300"/>
              </a:spcBef>
            </a:pPr>
            <a:endParaRPr lang="en-US" sz="2600" dirty="0">
              <a:cs typeface="Arial" panose="020B0604020202020204" pitchFamily="34" charset="0"/>
            </a:endParaRPr>
          </a:p>
        </p:txBody>
      </p:sp>
      <p:sp>
        <p:nvSpPr>
          <p:cNvPr id="56" name="Text Box 740"/>
          <p:cNvSpPr txBox="1">
            <a:spLocks noChangeArrowheads="1"/>
          </p:cNvSpPr>
          <p:nvPr/>
        </p:nvSpPr>
        <p:spPr bwMode="auto">
          <a:xfrm>
            <a:off x="14090304" y="28178819"/>
            <a:ext cx="29349132" cy="2492970"/>
          </a:xfrm>
          <a:prstGeom prst="rect">
            <a:avLst/>
          </a:prstGeom>
          <a:solidFill>
            <a:schemeClr val="bg1">
              <a:lumMod val="95000"/>
            </a:schemeClr>
          </a:solidFill>
          <a:ln w="9525">
            <a:solidFill>
              <a:schemeClr val="tx2"/>
            </a:solidFill>
            <a:miter lim="800000"/>
            <a:headEnd/>
            <a:tailEnd/>
          </a:ln>
        </p:spPr>
        <p:txBody>
          <a:bodyPr wrap="square" lIns="91426" tIns="45710" rIns="91426" bIns="45710">
            <a:spAutoFit/>
          </a:bodyPr>
          <a:lstStyle/>
          <a:p>
            <a:pPr algn="l"/>
            <a:r>
              <a:rPr lang="en-US" sz="2600" dirty="0"/>
              <a:t>Our results also elucidate an advantage of novel model-based and -assisted designs, such as CRM and BOIN, over the conventional 3+3 design, which is rarely discussed and under-appreciated in the literature: the ability to make real-time decision in the presence of over-enrolling or under-enrolling cohorts. Such flexibility is important from a practical standpoint and reduces the logistic difficulties for implementing trials. In contrast, the 3+3 design does not have any built-in rule to handle cohort size deviation (i.e., no rule is defined when the number of patients deviates from 3 and 6), and investigators have to resort to additional, often subjective rules to make decisions on dose escalation/de-escalation, which typically are not described in the trial protocol or publication. Investigators who are interested in leveraging the flexibility of BOIN and CRM for occasional cohort size deviations should prespecify it in the protocol. </a:t>
            </a:r>
          </a:p>
        </p:txBody>
      </p:sp>
      <p:sp>
        <p:nvSpPr>
          <p:cNvPr id="62" name="Text Box 740"/>
          <p:cNvSpPr txBox="1">
            <a:spLocks noChangeArrowheads="1"/>
          </p:cNvSpPr>
          <p:nvPr/>
        </p:nvSpPr>
        <p:spPr bwMode="auto">
          <a:xfrm>
            <a:off x="14090304" y="31810614"/>
            <a:ext cx="29349132" cy="492422"/>
          </a:xfrm>
          <a:prstGeom prst="rect">
            <a:avLst/>
          </a:prstGeom>
          <a:solidFill>
            <a:schemeClr val="bg1">
              <a:lumMod val="95000"/>
            </a:schemeClr>
          </a:solidFill>
          <a:ln w="9525">
            <a:solidFill>
              <a:schemeClr val="tx2"/>
            </a:solidFill>
            <a:miter lim="800000"/>
            <a:headEnd/>
            <a:tailEnd/>
          </a:ln>
        </p:spPr>
        <p:txBody>
          <a:bodyPr wrap="square" lIns="91426" tIns="45710" rIns="91426" bIns="45710">
            <a:spAutoFit/>
          </a:bodyPr>
          <a:lstStyle/>
          <a:p>
            <a:r>
              <a:rPr lang="en-US" sz="2600" dirty="0"/>
              <a:t>This article reflects the views of the author and should not be construed to represent FDA’s views or policies.</a:t>
            </a:r>
            <a:endParaRPr lang="en-US" sz="2600" dirty="0">
              <a:cs typeface="Arial" panose="020B0604020202020204" pitchFamily="34" charset="0"/>
            </a:endParaRPr>
          </a:p>
        </p:txBody>
      </p:sp>
      <p:sp>
        <p:nvSpPr>
          <p:cNvPr id="33" name="Text Box 379">
            <a:extLst>
              <a:ext uri="{FF2B5EF4-FFF2-40B4-BE49-F238E27FC236}">
                <a16:creationId xmlns:a16="http://schemas.microsoft.com/office/drawing/2014/main" id="{64F74449-440E-44B7-AE9E-15AA68961485}"/>
              </a:ext>
            </a:extLst>
          </p:cNvPr>
          <p:cNvSpPr txBox="1">
            <a:spLocks noChangeArrowheads="1"/>
          </p:cNvSpPr>
          <p:nvPr/>
        </p:nvSpPr>
        <p:spPr bwMode="auto">
          <a:xfrm>
            <a:off x="3444451" y="9637777"/>
            <a:ext cx="6925623" cy="699840"/>
          </a:xfrm>
          <a:prstGeom prst="rect">
            <a:avLst/>
          </a:prstGeom>
          <a:ln>
            <a:headEnd/>
            <a:tailEnd/>
          </a:ln>
        </p:spPr>
        <p:style>
          <a:lnRef idx="0">
            <a:schemeClr val="accent1"/>
          </a:lnRef>
          <a:fillRef idx="3">
            <a:schemeClr val="accent1"/>
          </a:fillRef>
          <a:effectRef idx="3">
            <a:schemeClr val="accent1"/>
          </a:effectRef>
          <a:fontRef idx="minor">
            <a:schemeClr val="lt1"/>
          </a:fontRef>
        </p:style>
        <p:txBody>
          <a:bodyPr wrap="square" lIns="83472" tIns="41736" rIns="83472" bIns="41736">
            <a:spAutoFit/>
          </a:bodyPr>
          <a:lstStyle/>
          <a:p>
            <a:pPr algn="ctr" defTabSz="4291915">
              <a:spcBef>
                <a:spcPct val="0"/>
              </a:spcBef>
              <a:defRPr/>
            </a:pPr>
            <a:r>
              <a:rPr lang="en-US" sz="4000" dirty="0">
                <a:ln w="18415" cmpd="sng">
                  <a:noFill/>
                  <a:prstDash val="solid"/>
                </a:ln>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Methods</a:t>
            </a:r>
          </a:p>
        </p:txBody>
      </p:sp>
      <p:sp>
        <p:nvSpPr>
          <p:cNvPr id="39" name="Text Box 379">
            <a:extLst>
              <a:ext uri="{FF2B5EF4-FFF2-40B4-BE49-F238E27FC236}">
                <a16:creationId xmlns:a16="http://schemas.microsoft.com/office/drawing/2014/main" id="{440F5198-99A3-4D19-B134-A73BD6817B1D}"/>
              </a:ext>
            </a:extLst>
          </p:cNvPr>
          <p:cNvSpPr txBox="1">
            <a:spLocks noChangeArrowheads="1"/>
          </p:cNvSpPr>
          <p:nvPr/>
        </p:nvSpPr>
        <p:spPr bwMode="auto">
          <a:xfrm>
            <a:off x="24836294" y="4759299"/>
            <a:ext cx="6925623" cy="699840"/>
          </a:xfrm>
          <a:prstGeom prst="rect">
            <a:avLst/>
          </a:prstGeom>
          <a:ln>
            <a:headEnd/>
            <a:tailEnd/>
          </a:ln>
        </p:spPr>
        <p:style>
          <a:lnRef idx="0">
            <a:schemeClr val="accent1"/>
          </a:lnRef>
          <a:fillRef idx="3">
            <a:schemeClr val="accent1"/>
          </a:fillRef>
          <a:effectRef idx="3">
            <a:schemeClr val="accent1"/>
          </a:effectRef>
          <a:fontRef idx="minor">
            <a:schemeClr val="lt1"/>
          </a:fontRef>
        </p:style>
        <p:txBody>
          <a:bodyPr wrap="square" lIns="83472" tIns="41736" rIns="83472" bIns="41736">
            <a:spAutoFit/>
          </a:bodyPr>
          <a:lstStyle/>
          <a:p>
            <a:pPr algn="ctr" defTabSz="4291915">
              <a:spcBef>
                <a:spcPct val="0"/>
              </a:spcBef>
              <a:defRPr/>
            </a:pPr>
            <a:r>
              <a:rPr lang="en-US" sz="4000" dirty="0">
                <a:ln w="18415" cmpd="sng">
                  <a:noFill/>
                  <a:prstDash val="solid"/>
                </a:ln>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Results</a:t>
            </a:r>
          </a:p>
        </p:txBody>
      </p:sp>
      <p:sp>
        <p:nvSpPr>
          <p:cNvPr id="41" name="Text Box 740">
            <a:extLst>
              <a:ext uri="{FF2B5EF4-FFF2-40B4-BE49-F238E27FC236}">
                <a16:creationId xmlns:a16="http://schemas.microsoft.com/office/drawing/2014/main" id="{71329C9C-B18A-49E0-8150-479ED7D56A32}"/>
              </a:ext>
            </a:extLst>
          </p:cNvPr>
          <p:cNvSpPr txBox="1">
            <a:spLocks noChangeArrowheads="1"/>
          </p:cNvSpPr>
          <p:nvPr/>
        </p:nvSpPr>
        <p:spPr bwMode="auto">
          <a:xfrm>
            <a:off x="14090304" y="5765122"/>
            <a:ext cx="29427959" cy="7294284"/>
          </a:xfrm>
          <a:prstGeom prst="rect">
            <a:avLst/>
          </a:prstGeom>
          <a:solidFill>
            <a:schemeClr val="bg1">
              <a:lumMod val="95000"/>
            </a:schemeClr>
          </a:solidFill>
          <a:ln w="9525">
            <a:solidFill>
              <a:schemeClr val="tx2"/>
            </a:solidFill>
            <a:miter lim="800000"/>
            <a:headEnd/>
            <a:tailEnd/>
          </a:ln>
        </p:spPr>
        <p:txBody>
          <a:bodyPr wrap="square" lIns="91426" tIns="45710" rIns="91426" bIns="45710">
            <a:spAutoFit/>
          </a:bodyPr>
          <a:lstStyle/>
          <a:p>
            <a:r>
              <a:rPr lang="en-US" sz="2600" i="1" u="sng" dirty="0">
                <a:cs typeface="Arial" panose="020B0604020202020204" pitchFamily="34" charset="0"/>
              </a:rPr>
              <a:t>Random cohort size deviation</a:t>
            </a:r>
          </a:p>
          <a:p>
            <a:r>
              <a:rPr lang="en-US" sz="2600" dirty="0"/>
              <a:t>Figure 2 shows the results when cohort size deviation follows what was observed in real trials when the target DLT rate was 30%. CRM and BOIN yield significantly higher accuracy in identifying the MTD than the 3+3 design. On average, the PCS of the MTD for CRM and BOIN was 25% and 26%, respectively, higher than that of the 3+3 design. In addition, CRM and BOIN allocated 4-5% more patients to the MTD. The 3+3 design is the most conservative, assigning fewer patients to doses above the MTD. </a:t>
            </a:r>
          </a:p>
          <a:p>
            <a:r>
              <a:rPr lang="en-US" sz="2600" dirty="0"/>
              <a:t>Cohort size deviation has minimal impact on the performance of CRM and BOIN. Compared to the counterpart that strictly follows the planned cohort size of 3, in the presence of cohort size deviation, the average PCS of CRM is reduced by merely 0.87% with the range of (-2.5%, 1.96%), and the average PCS of BOIN is reduced by 0.84% with the range of (-2.3%, 2.5%) across 9 dose-toxicity scenarios. The percentage of patients treated above the MTD is reduced by 0.75% with the range of (-1.6%, 0.25%) for the CRM, and reduced by -1.5% with the range of (-2.5%, 0%). The results for target DLT rate of 20% are similar and provided Figure S2 in Supplementary Data.</a:t>
            </a:r>
          </a:p>
          <a:p>
            <a:r>
              <a:rPr lang="en-US" sz="2600" i="1" u="sng" dirty="0">
                <a:cs typeface="Arial" panose="020B0604020202020204" pitchFamily="34" charset="0"/>
              </a:rPr>
              <a:t>Informative cohort size deviation</a:t>
            </a:r>
          </a:p>
          <a:p>
            <a:r>
              <a:rPr lang="en-US" sz="2600" dirty="0"/>
              <a:t>Figures 3-5, respectively, show the results for the target DLT probability of 0.3 under three different types of informative cohort size deviation: (1) if any DLT is observed in the current cohort, expand the size of the next cohort to 4; (2) if any DLT is observed in the current cohort, reduce the size of the next cohort to 2; and (3) if any DLT is observed in the current cohort, expand the size of the current cohort to 4. Overall, CRM and BOIN are remarkably robust to the informative cohort size deviation. The accuracy of selecting the MTD is barely affected and the average change in PCS is less than 0.5%, compared to the counterpart that strictly follows the planned cohort size of 3. Cohort size deviation has relatively more impact on the percentage of patients treated at the MTD, and the percentage of patients treated above the MTD. The range of change in these two metrics is wider than that under the random cohort size deviation. For example, under a third type of informative cohort size deviation, the change in the percentage of patients treated above the MTD is (-3.7%, 1.3%) for CRM and (-4.5%, 0%) for BOIN. Nevertheless, this range of change is still small and of little practical concern. The results for a target DLT probability of 20% are similar. </a:t>
            </a:r>
            <a:endParaRPr lang="en-US" sz="2600" dirty="0">
              <a:cs typeface="Arial" panose="020B0604020202020204" pitchFamily="34" charset="0"/>
            </a:endParaRPr>
          </a:p>
        </p:txBody>
      </p:sp>
      <p:sp>
        <p:nvSpPr>
          <p:cNvPr id="44" name="Text Box 379">
            <a:extLst>
              <a:ext uri="{FF2B5EF4-FFF2-40B4-BE49-F238E27FC236}">
                <a16:creationId xmlns:a16="http://schemas.microsoft.com/office/drawing/2014/main" id="{A30A3F69-AD9C-4B9A-B065-0829AD0B45A4}"/>
              </a:ext>
            </a:extLst>
          </p:cNvPr>
          <p:cNvSpPr txBox="1">
            <a:spLocks noChangeArrowheads="1"/>
          </p:cNvSpPr>
          <p:nvPr/>
        </p:nvSpPr>
        <p:spPr bwMode="auto">
          <a:xfrm>
            <a:off x="24836294" y="27251661"/>
            <a:ext cx="6925623" cy="699840"/>
          </a:xfrm>
          <a:prstGeom prst="rect">
            <a:avLst/>
          </a:prstGeom>
          <a:ln>
            <a:headEnd/>
            <a:tailEnd/>
          </a:ln>
        </p:spPr>
        <p:style>
          <a:lnRef idx="0">
            <a:schemeClr val="accent1"/>
          </a:lnRef>
          <a:fillRef idx="3">
            <a:schemeClr val="accent1"/>
          </a:fillRef>
          <a:effectRef idx="3">
            <a:schemeClr val="accent1"/>
          </a:effectRef>
          <a:fontRef idx="minor">
            <a:schemeClr val="lt1"/>
          </a:fontRef>
        </p:style>
        <p:txBody>
          <a:bodyPr wrap="square" lIns="83472" tIns="41736" rIns="83472" bIns="41736">
            <a:spAutoFit/>
          </a:bodyPr>
          <a:lstStyle/>
          <a:p>
            <a:pPr algn="ctr" defTabSz="4291915">
              <a:spcBef>
                <a:spcPct val="0"/>
              </a:spcBef>
              <a:defRPr/>
            </a:pPr>
            <a:r>
              <a:rPr lang="en-US" sz="4000" dirty="0">
                <a:ln w="18415" cmpd="sng">
                  <a:noFill/>
                  <a:prstDash val="solid"/>
                </a:ln>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Discussion </a:t>
            </a:r>
          </a:p>
        </p:txBody>
      </p:sp>
      <p:sp>
        <p:nvSpPr>
          <p:cNvPr id="45" name="Text Box 379">
            <a:extLst>
              <a:ext uri="{FF2B5EF4-FFF2-40B4-BE49-F238E27FC236}">
                <a16:creationId xmlns:a16="http://schemas.microsoft.com/office/drawing/2014/main" id="{E5779F45-8901-418A-B6AC-40D14D661432}"/>
              </a:ext>
            </a:extLst>
          </p:cNvPr>
          <p:cNvSpPr txBox="1">
            <a:spLocks noChangeArrowheads="1"/>
          </p:cNvSpPr>
          <p:nvPr/>
        </p:nvSpPr>
        <p:spPr bwMode="auto">
          <a:xfrm>
            <a:off x="24898691" y="30884441"/>
            <a:ext cx="6925623" cy="699840"/>
          </a:xfrm>
          <a:prstGeom prst="rect">
            <a:avLst/>
          </a:prstGeom>
          <a:ln>
            <a:headEnd/>
            <a:tailEnd/>
          </a:ln>
        </p:spPr>
        <p:style>
          <a:lnRef idx="0">
            <a:schemeClr val="accent1"/>
          </a:lnRef>
          <a:fillRef idx="3">
            <a:schemeClr val="accent1"/>
          </a:fillRef>
          <a:effectRef idx="3">
            <a:schemeClr val="accent1"/>
          </a:effectRef>
          <a:fontRef idx="minor">
            <a:schemeClr val="lt1"/>
          </a:fontRef>
        </p:style>
        <p:txBody>
          <a:bodyPr wrap="square" lIns="83472" tIns="41736" rIns="83472" bIns="41736">
            <a:spAutoFit/>
          </a:bodyPr>
          <a:lstStyle/>
          <a:p>
            <a:pPr algn="ctr" defTabSz="4291915">
              <a:spcBef>
                <a:spcPct val="0"/>
              </a:spcBef>
              <a:defRPr/>
            </a:pPr>
            <a:r>
              <a:rPr lang="en-US" sz="4000" dirty="0">
                <a:ln w="18415" cmpd="sng">
                  <a:noFill/>
                  <a:prstDash val="solid"/>
                </a:ln>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Disclaimer</a:t>
            </a:r>
          </a:p>
        </p:txBody>
      </p:sp>
      <p:pic>
        <p:nvPicPr>
          <p:cNvPr id="47" name="Picture 46">
            <a:extLst>
              <a:ext uri="{FF2B5EF4-FFF2-40B4-BE49-F238E27FC236}">
                <a16:creationId xmlns:a16="http://schemas.microsoft.com/office/drawing/2014/main" id="{2E3E247E-2AC7-465B-831A-9C651570A6BA}"/>
              </a:ext>
            </a:extLst>
          </p:cNvPr>
          <p:cNvPicPr/>
          <p:nvPr/>
        </p:nvPicPr>
        <p:blipFill rotWithShape="1">
          <a:blip r:embed="rId2">
            <a:extLst>
              <a:ext uri="{28A0092B-C50C-407E-A947-70E740481C1C}">
                <a14:useLocalDpi xmlns:a14="http://schemas.microsoft.com/office/drawing/2010/main" val="0"/>
              </a:ext>
            </a:extLst>
          </a:blip>
          <a:srcRect t="2346" b="829"/>
          <a:stretch/>
        </p:blipFill>
        <p:spPr>
          <a:xfrm>
            <a:off x="21182374" y="13674078"/>
            <a:ext cx="7498080" cy="10652476"/>
          </a:xfrm>
          <a:prstGeom prst="rect">
            <a:avLst/>
          </a:prstGeom>
        </p:spPr>
      </p:pic>
      <p:grpSp>
        <p:nvGrpSpPr>
          <p:cNvPr id="4" name="Group 3">
            <a:extLst>
              <a:ext uri="{FF2B5EF4-FFF2-40B4-BE49-F238E27FC236}">
                <a16:creationId xmlns:a16="http://schemas.microsoft.com/office/drawing/2014/main" id="{C6E5E720-9162-4B8F-B58D-4999897A8250}"/>
              </a:ext>
            </a:extLst>
          </p:cNvPr>
          <p:cNvGrpSpPr/>
          <p:nvPr/>
        </p:nvGrpSpPr>
        <p:grpSpPr>
          <a:xfrm>
            <a:off x="13433426" y="13670918"/>
            <a:ext cx="30246956" cy="13495057"/>
            <a:chOff x="13433426" y="13670919"/>
            <a:chExt cx="30246956" cy="12665940"/>
          </a:xfrm>
        </p:grpSpPr>
        <p:sp>
          <p:nvSpPr>
            <p:cNvPr id="1049" name="Text Box 789"/>
            <p:cNvSpPr txBox="1">
              <a:spLocks noChangeArrowheads="1"/>
            </p:cNvSpPr>
            <p:nvPr/>
          </p:nvSpPr>
          <p:spPr bwMode="auto">
            <a:xfrm>
              <a:off x="13433426" y="14859004"/>
              <a:ext cx="184949" cy="461645"/>
            </a:xfrm>
            <a:prstGeom prst="rect">
              <a:avLst/>
            </a:prstGeom>
            <a:noFill/>
            <a:ln w="9525">
              <a:noFill/>
              <a:miter lim="800000"/>
              <a:headEnd/>
              <a:tailEnd/>
            </a:ln>
          </p:spPr>
          <p:txBody>
            <a:bodyPr wrap="none" lIns="91426" tIns="45710" rIns="91426" bIns="45710">
              <a:spAutoFit/>
            </a:bodyPr>
            <a:lstStyle/>
            <a:p>
              <a:pPr algn="l" defTabSz="4291915">
                <a:spcBef>
                  <a:spcPct val="0"/>
                </a:spcBef>
              </a:pPr>
              <a:endParaRPr lang="en-US" b="0">
                <a:cs typeface="Arial" panose="020B0604020202020204" pitchFamily="34" charset="0"/>
              </a:endParaRPr>
            </a:p>
          </p:txBody>
        </p:sp>
        <p:pic>
          <p:nvPicPr>
            <p:cNvPr id="43" name="Picture 42">
              <a:extLst>
                <a:ext uri="{FF2B5EF4-FFF2-40B4-BE49-F238E27FC236}">
                  <a16:creationId xmlns:a16="http://schemas.microsoft.com/office/drawing/2014/main" id="{04682FB5-92E8-4A0E-9EAD-18AF664EAAEA}"/>
                </a:ext>
              </a:extLst>
            </p:cNvPr>
            <p:cNvPicPr/>
            <p:nvPr/>
          </p:nvPicPr>
          <p:blipFill rotWithShape="1">
            <a:blip r:embed="rId3">
              <a:extLst>
                <a:ext uri="{28A0092B-C50C-407E-A947-70E740481C1C}">
                  <a14:useLocalDpi xmlns:a14="http://schemas.microsoft.com/office/drawing/2010/main" val="0"/>
                </a:ext>
              </a:extLst>
            </a:blip>
            <a:srcRect t="2704"/>
            <a:stretch/>
          </p:blipFill>
          <p:spPr>
            <a:xfrm>
              <a:off x="13708142" y="13741777"/>
              <a:ext cx="7498080" cy="9964322"/>
            </a:xfrm>
            <a:prstGeom prst="rect">
              <a:avLst/>
            </a:prstGeom>
          </p:spPr>
        </p:pic>
        <p:sp>
          <p:nvSpPr>
            <p:cNvPr id="46" name="Text Box 740">
              <a:extLst>
                <a:ext uri="{FF2B5EF4-FFF2-40B4-BE49-F238E27FC236}">
                  <a16:creationId xmlns:a16="http://schemas.microsoft.com/office/drawing/2014/main" id="{7D473AC9-2DB7-4300-A672-DCDC8FF4B897}"/>
                </a:ext>
              </a:extLst>
            </p:cNvPr>
            <p:cNvSpPr txBox="1">
              <a:spLocks noChangeArrowheads="1"/>
            </p:cNvSpPr>
            <p:nvPr/>
          </p:nvSpPr>
          <p:spPr bwMode="auto">
            <a:xfrm>
              <a:off x="13936742" y="23757472"/>
              <a:ext cx="6999702" cy="1446530"/>
            </a:xfrm>
            <a:prstGeom prst="rect">
              <a:avLst/>
            </a:prstGeom>
            <a:solidFill>
              <a:schemeClr val="bg1">
                <a:lumMod val="95000"/>
              </a:schemeClr>
            </a:solidFill>
            <a:ln w="9525">
              <a:noFill/>
              <a:miter lim="800000"/>
              <a:headEnd/>
              <a:tailEnd/>
            </a:ln>
          </p:spPr>
          <p:txBody>
            <a:bodyPr wrap="square" lIns="91426" tIns="45710" rIns="91426" bIns="45710">
              <a:spAutoFit/>
            </a:bodyPr>
            <a:lstStyle/>
            <a:p>
              <a:r>
                <a:rPr lang="en-US" sz="2200" dirty="0"/>
                <a:t>Figure 2. Simulation results of the 3+3, CRM, and BOIN designs when the cohort deviation was generated according to the frequency observed in real trials. </a:t>
              </a:r>
            </a:p>
          </p:txBody>
        </p:sp>
        <p:sp>
          <p:nvSpPr>
            <p:cNvPr id="48" name="Text Box 740">
              <a:extLst>
                <a:ext uri="{FF2B5EF4-FFF2-40B4-BE49-F238E27FC236}">
                  <a16:creationId xmlns:a16="http://schemas.microsoft.com/office/drawing/2014/main" id="{619DEEDC-CB72-4719-9CB3-660A17DE3D09}"/>
                </a:ext>
              </a:extLst>
            </p:cNvPr>
            <p:cNvSpPr txBox="1">
              <a:spLocks noChangeArrowheads="1"/>
            </p:cNvSpPr>
            <p:nvPr/>
          </p:nvSpPr>
          <p:spPr bwMode="auto">
            <a:xfrm>
              <a:off x="21393458" y="23678606"/>
              <a:ext cx="6999702" cy="1785084"/>
            </a:xfrm>
            <a:prstGeom prst="rect">
              <a:avLst/>
            </a:prstGeom>
            <a:solidFill>
              <a:schemeClr val="bg1">
                <a:lumMod val="95000"/>
              </a:schemeClr>
            </a:solidFill>
            <a:ln w="9525">
              <a:noFill/>
              <a:miter lim="800000"/>
              <a:headEnd/>
              <a:tailEnd/>
            </a:ln>
          </p:spPr>
          <p:txBody>
            <a:bodyPr wrap="square" lIns="91426" tIns="45710" rIns="91426" bIns="45710">
              <a:spAutoFit/>
            </a:bodyPr>
            <a:lstStyle/>
            <a:p>
              <a:r>
                <a:rPr lang="en-US" sz="2200" dirty="0"/>
                <a:t>Figure 3. Simulation results of the 3+3, CRM, and BOIN designs under informative cohort size deviation where if any DLT was observed in the current cohort, the size of the next cohort was expanded to 4. </a:t>
              </a:r>
            </a:p>
          </p:txBody>
        </p:sp>
        <p:pic>
          <p:nvPicPr>
            <p:cNvPr id="50" name="Picture 49">
              <a:extLst>
                <a:ext uri="{FF2B5EF4-FFF2-40B4-BE49-F238E27FC236}">
                  <a16:creationId xmlns:a16="http://schemas.microsoft.com/office/drawing/2014/main" id="{1AF6CF31-1BCD-4473-969F-901481711835}"/>
                </a:ext>
              </a:extLst>
            </p:cNvPr>
            <p:cNvPicPr/>
            <p:nvPr/>
          </p:nvPicPr>
          <p:blipFill rotWithShape="1">
            <a:blip r:embed="rId4">
              <a:extLst>
                <a:ext uri="{28A0092B-C50C-407E-A947-70E740481C1C}">
                  <a14:useLocalDpi xmlns:a14="http://schemas.microsoft.com/office/drawing/2010/main" val="0"/>
                </a:ext>
              </a:extLst>
            </a:blip>
            <a:srcRect t="2229"/>
            <a:stretch/>
          </p:blipFill>
          <p:spPr>
            <a:xfrm>
              <a:off x="28802374" y="13674079"/>
              <a:ext cx="7498080" cy="10012970"/>
            </a:xfrm>
            <a:prstGeom prst="rect">
              <a:avLst/>
            </a:prstGeom>
          </p:spPr>
        </p:pic>
        <p:sp>
          <p:nvSpPr>
            <p:cNvPr id="52" name="Text Box 740">
              <a:extLst>
                <a:ext uri="{FF2B5EF4-FFF2-40B4-BE49-F238E27FC236}">
                  <a16:creationId xmlns:a16="http://schemas.microsoft.com/office/drawing/2014/main" id="{3C76E752-1D53-47A2-8E79-57FB9EF4BC74}"/>
                </a:ext>
              </a:extLst>
            </p:cNvPr>
            <p:cNvSpPr txBox="1">
              <a:spLocks noChangeArrowheads="1"/>
            </p:cNvSpPr>
            <p:nvPr/>
          </p:nvSpPr>
          <p:spPr bwMode="auto">
            <a:xfrm>
              <a:off x="29003080" y="23626248"/>
              <a:ext cx="6999702" cy="1785084"/>
            </a:xfrm>
            <a:prstGeom prst="rect">
              <a:avLst/>
            </a:prstGeom>
            <a:solidFill>
              <a:schemeClr val="bg1">
                <a:lumMod val="95000"/>
              </a:schemeClr>
            </a:solidFill>
            <a:ln w="9525">
              <a:noFill/>
              <a:miter lim="800000"/>
              <a:headEnd/>
              <a:tailEnd/>
            </a:ln>
          </p:spPr>
          <p:txBody>
            <a:bodyPr wrap="square" lIns="91426" tIns="45710" rIns="91426" bIns="45710">
              <a:spAutoFit/>
            </a:bodyPr>
            <a:lstStyle/>
            <a:p>
              <a:r>
                <a:rPr lang="en-US" sz="2200" dirty="0"/>
                <a:t>Figure 4. Simulation results of the 3+3, CRM, and BOIN designs under informative cohort size deviation where if any DLT was observed in the current cohort, the size of the next cohort was reduced to 2. </a:t>
              </a:r>
            </a:p>
          </p:txBody>
        </p:sp>
        <p:pic>
          <p:nvPicPr>
            <p:cNvPr id="53" name="Picture 52">
              <a:extLst>
                <a:ext uri="{FF2B5EF4-FFF2-40B4-BE49-F238E27FC236}">
                  <a16:creationId xmlns:a16="http://schemas.microsoft.com/office/drawing/2014/main" id="{AAE0D31A-060E-42E0-AB6F-0D9582F85DA5}"/>
                </a:ext>
              </a:extLst>
            </p:cNvPr>
            <p:cNvPicPr/>
            <p:nvPr/>
          </p:nvPicPr>
          <p:blipFill rotWithShape="1">
            <a:blip r:embed="rId5">
              <a:extLst>
                <a:ext uri="{28A0092B-C50C-407E-A947-70E740481C1C}">
                  <a14:useLocalDpi xmlns:a14="http://schemas.microsoft.com/office/drawing/2010/main" val="0"/>
                </a:ext>
              </a:extLst>
            </a:blip>
            <a:srcRect t="2346"/>
            <a:stretch/>
          </p:blipFill>
          <p:spPr>
            <a:xfrm>
              <a:off x="36182302" y="13670919"/>
              <a:ext cx="7498080" cy="10000969"/>
            </a:xfrm>
            <a:prstGeom prst="rect">
              <a:avLst/>
            </a:prstGeom>
          </p:spPr>
        </p:pic>
        <p:sp>
          <p:nvSpPr>
            <p:cNvPr id="57" name="Text Box 740">
              <a:extLst>
                <a:ext uri="{FF2B5EF4-FFF2-40B4-BE49-F238E27FC236}">
                  <a16:creationId xmlns:a16="http://schemas.microsoft.com/office/drawing/2014/main" id="{56FE907B-0509-42BC-8F6D-248C5DD37B09}"/>
                </a:ext>
              </a:extLst>
            </p:cNvPr>
            <p:cNvSpPr txBox="1">
              <a:spLocks noChangeArrowheads="1"/>
            </p:cNvSpPr>
            <p:nvPr/>
          </p:nvSpPr>
          <p:spPr bwMode="auto">
            <a:xfrm>
              <a:off x="36473488" y="23596366"/>
              <a:ext cx="6927848" cy="1785084"/>
            </a:xfrm>
            <a:prstGeom prst="rect">
              <a:avLst/>
            </a:prstGeom>
            <a:solidFill>
              <a:schemeClr val="bg1">
                <a:lumMod val="95000"/>
              </a:schemeClr>
            </a:solidFill>
            <a:ln w="9525">
              <a:noFill/>
              <a:miter lim="800000"/>
              <a:headEnd/>
              <a:tailEnd/>
            </a:ln>
          </p:spPr>
          <p:txBody>
            <a:bodyPr wrap="square" lIns="91426" tIns="45710" rIns="91426" bIns="45710">
              <a:spAutoFit/>
            </a:bodyPr>
            <a:lstStyle/>
            <a:p>
              <a:r>
                <a:rPr lang="en-US" sz="2200" dirty="0"/>
                <a:t>Figure 5. Simulation results of the 3+3, CRM, and BOIN designs under informative cohort size deviation where if any DLT was observed in the current cohort, the size of the current cohort was expanded to 4. </a:t>
              </a:r>
            </a:p>
          </p:txBody>
        </p:sp>
        <p:sp>
          <p:nvSpPr>
            <p:cNvPr id="58" name="Text Box 740">
              <a:extLst>
                <a:ext uri="{FF2B5EF4-FFF2-40B4-BE49-F238E27FC236}">
                  <a16:creationId xmlns:a16="http://schemas.microsoft.com/office/drawing/2014/main" id="{F3E2447E-3E29-4AD3-88BE-8EACB2537906}"/>
                </a:ext>
              </a:extLst>
            </p:cNvPr>
            <p:cNvSpPr txBox="1">
              <a:spLocks noChangeArrowheads="1"/>
            </p:cNvSpPr>
            <p:nvPr/>
          </p:nvSpPr>
          <p:spPr bwMode="auto">
            <a:xfrm>
              <a:off x="13936742" y="25567438"/>
              <a:ext cx="29097702" cy="769421"/>
            </a:xfrm>
            <a:prstGeom prst="rect">
              <a:avLst/>
            </a:prstGeom>
            <a:solidFill>
              <a:schemeClr val="bg1">
                <a:lumMod val="95000"/>
              </a:schemeClr>
            </a:solidFill>
            <a:ln w="9525">
              <a:noFill/>
              <a:miter lim="800000"/>
              <a:headEnd/>
              <a:tailEnd/>
            </a:ln>
          </p:spPr>
          <p:txBody>
            <a:bodyPr wrap="square" lIns="91426" tIns="45710" rIns="91426" bIns="45710">
              <a:spAutoFit/>
            </a:bodyPr>
            <a:lstStyle/>
            <a:p>
              <a:r>
                <a:rPr lang="en-US" sz="2200" dirty="0"/>
                <a:t>*Note: The bars show the performance (percentage) of the designs when the planned cohort size was strictly followed; the horizontal lines indicate the value of the performance metric in the presence of cohort size deviation. The target DLT rate was 0.3. </a:t>
              </a:r>
            </a:p>
          </p:txBody>
        </p:sp>
      </p:grpSp>
      <p:sp>
        <p:nvSpPr>
          <p:cNvPr id="59" name="Rectangle 58">
            <a:extLst>
              <a:ext uri="{FF2B5EF4-FFF2-40B4-BE49-F238E27FC236}">
                <a16:creationId xmlns:a16="http://schemas.microsoft.com/office/drawing/2014/main" id="{03897C9C-ED6C-4B8F-B800-50E4404F71E2}"/>
              </a:ext>
            </a:extLst>
          </p:cNvPr>
          <p:cNvSpPr/>
          <p:nvPr/>
        </p:nvSpPr>
        <p:spPr>
          <a:xfrm>
            <a:off x="6328214" y="12717780"/>
            <a:ext cx="6439646" cy="2092881"/>
          </a:xfrm>
          <a:prstGeom prst="rect">
            <a:avLst/>
          </a:prstGeom>
        </p:spPr>
        <p:txBody>
          <a:bodyPr wrap="square">
            <a:spAutoFit/>
          </a:bodyPr>
          <a:lstStyle/>
          <a:p>
            <a:pPr>
              <a:spcBef>
                <a:spcPts val="0"/>
              </a:spcBef>
            </a:pPr>
            <a:r>
              <a:rPr lang="en-US" sz="2600" dirty="0"/>
              <a:t>Figure 1. </a:t>
            </a:r>
          </a:p>
          <a:p>
            <a:pPr algn="l">
              <a:spcBef>
                <a:spcPts val="0"/>
              </a:spcBef>
            </a:pPr>
            <a:r>
              <a:rPr lang="en-US" sz="2600" dirty="0"/>
              <a:t>Cohort size deviation in phase I trials, where 0 indicates that the actual cohort size used is consistent with the prespecified cohort size</a:t>
            </a:r>
          </a:p>
        </p:txBody>
      </p:sp>
      <p:pic>
        <p:nvPicPr>
          <p:cNvPr id="6" name="Picture 5">
            <a:extLst>
              <a:ext uri="{FF2B5EF4-FFF2-40B4-BE49-F238E27FC236}">
                <a16:creationId xmlns:a16="http://schemas.microsoft.com/office/drawing/2014/main" id="{C8F9C192-9CD1-407A-8F06-59009EB2E196}"/>
              </a:ext>
            </a:extLst>
          </p:cNvPr>
          <p:cNvPicPr>
            <a:picLocks noChangeAspect="1"/>
          </p:cNvPicPr>
          <p:nvPr/>
        </p:nvPicPr>
        <p:blipFill>
          <a:blip r:embed="rId6"/>
          <a:stretch>
            <a:fillRect/>
          </a:stretch>
        </p:blipFill>
        <p:spPr>
          <a:xfrm>
            <a:off x="912628" y="12717780"/>
            <a:ext cx="5248986" cy="3338739"/>
          </a:xfrm>
          <a:prstGeom prst="rect">
            <a:avLst/>
          </a:prstGeom>
        </p:spPr>
      </p:pic>
      <p:grpSp>
        <p:nvGrpSpPr>
          <p:cNvPr id="12" name="Group 11">
            <a:extLst>
              <a:ext uri="{FF2B5EF4-FFF2-40B4-BE49-F238E27FC236}">
                <a16:creationId xmlns:a16="http://schemas.microsoft.com/office/drawing/2014/main" id="{F813201D-1E93-4ADD-8C1B-B50032A05BBB}"/>
              </a:ext>
            </a:extLst>
          </p:cNvPr>
          <p:cNvGrpSpPr/>
          <p:nvPr/>
        </p:nvGrpSpPr>
        <p:grpSpPr>
          <a:xfrm>
            <a:off x="922154" y="25220051"/>
            <a:ext cx="12338238" cy="6871070"/>
            <a:chOff x="922154" y="25037171"/>
            <a:chExt cx="12338238" cy="6871070"/>
          </a:xfrm>
        </p:grpSpPr>
        <p:sp>
          <p:nvSpPr>
            <p:cNvPr id="60" name="Text Box 740">
              <a:extLst>
                <a:ext uri="{FF2B5EF4-FFF2-40B4-BE49-F238E27FC236}">
                  <a16:creationId xmlns:a16="http://schemas.microsoft.com/office/drawing/2014/main" id="{E31C0995-AF5D-4C15-A2F7-70100D84A98E}"/>
                </a:ext>
              </a:extLst>
            </p:cNvPr>
            <p:cNvSpPr txBox="1">
              <a:spLocks noChangeArrowheads="1"/>
            </p:cNvSpPr>
            <p:nvPr/>
          </p:nvSpPr>
          <p:spPr bwMode="auto">
            <a:xfrm>
              <a:off x="9987628" y="25113357"/>
              <a:ext cx="3272764" cy="5732318"/>
            </a:xfrm>
            <a:prstGeom prst="rect">
              <a:avLst/>
            </a:prstGeom>
            <a:solidFill>
              <a:schemeClr val="bg1">
                <a:lumMod val="95000"/>
              </a:schemeClr>
            </a:solidFill>
            <a:ln w="9525">
              <a:noFill/>
              <a:miter lim="800000"/>
              <a:headEnd/>
              <a:tailEnd/>
            </a:ln>
          </p:spPr>
          <p:txBody>
            <a:bodyPr wrap="square" lIns="91426" tIns="45710" rIns="91426" bIns="45710">
              <a:spAutoFit/>
            </a:bodyPr>
            <a:lstStyle/>
            <a:p>
              <a:pPr algn="l">
                <a:spcBef>
                  <a:spcPts val="300"/>
                </a:spcBef>
              </a:pPr>
              <a:r>
                <a:rPr lang="en-US" sz="2600" dirty="0">
                  <a:cs typeface="Arial" panose="020B0604020202020204" pitchFamily="34" charset="0"/>
                </a:rPr>
                <a:t>Table 1. </a:t>
              </a:r>
            </a:p>
            <a:p>
              <a:pPr algn="l">
                <a:spcBef>
                  <a:spcPts val="300"/>
                </a:spcBef>
              </a:pPr>
              <a:r>
                <a:rPr lang="en-US" sz="2600" dirty="0"/>
                <a:t>Eighteen dose-toxicity scenarios considered in the simulation study. The  doses in bold are the MTD. To reflect what may happen in practice, the MTD does not necessarily have the DLT probability equal to the target DLT probability. </a:t>
              </a:r>
            </a:p>
          </p:txBody>
        </p:sp>
        <p:pic>
          <p:nvPicPr>
            <p:cNvPr id="9" name="Picture 8">
              <a:extLst>
                <a:ext uri="{FF2B5EF4-FFF2-40B4-BE49-F238E27FC236}">
                  <a16:creationId xmlns:a16="http://schemas.microsoft.com/office/drawing/2014/main" id="{515D7973-2B89-4722-B00D-095A75DC53B9}"/>
                </a:ext>
              </a:extLst>
            </p:cNvPr>
            <p:cNvPicPr>
              <a:picLocks noChangeAspect="1"/>
            </p:cNvPicPr>
            <p:nvPr/>
          </p:nvPicPr>
          <p:blipFill>
            <a:blip r:embed="rId7"/>
            <a:stretch>
              <a:fillRect/>
            </a:stretch>
          </p:blipFill>
          <p:spPr>
            <a:xfrm>
              <a:off x="922154" y="25037171"/>
              <a:ext cx="8829146" cy="6871070"/>
            </a:xfrm>
            <a:prstGeom prst="rect">
              <a:avLst/>
            </a:prstGeom>
          </p:spPr>
        </p:pic>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21137</TotalTime>
  <Words>1513</Words>
  <Application>Microsoft Office PowerPoint</Application>
  <PresentationFormat>Custom</PresentationFormat>
  <Paragraphs>49</Paragraphs>
  <Slides>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PowerPoint Presentation</vt:lpstr>
    </vt:vector>
  </TitlesOfParts>
  <Company>Chemistry Dept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mglab</dc:creator>
  <cp:lastModifiedBy>Park, Minjeong</cp:lastModifiedBy>
  <cp:revision>744</cp:revision>
  <cp:lastPrinted>2015-05-08T13:47:12Z</cp:lastPrinted>
  <dcterms:created xsi:type="dcterms:W3CDTF">2006-03-15T20:17:43Z</dcterms:created>
  <dcterms:modified xsi:type="dcterms:W3CDTF">2021-08-26T13:47:24Z</dcterms:modified>
</cp:coreProperties>
</file>