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1"/>
  </p:notesMasterIdLst>
  <p:handoutMasterIdLst>
    <p:handoutMasterId r:id="rId22"/>
  </p:handoutMasterIdLst>
  <p:sldIdLst>
    <p:sldId id="536" r:id="rId6"/>
    <p:sldId id="1004" r:id="rId7"/>
    <p:sldId id="1083" r:id="rId8"/>
    <p:sldId id="454" r:id="rId9"/>
    <p:sldId id="1085" r:id="rId10"/>
    <p:sldId id="1084" r:id="rId11"/>
    <p:sldId id="1080" r:id="rId12"/>
    <p:sldId id="1087" r:id="rId13"/>
    <p:sldId id="1079" r:id="rId14"/>
    <p:sldId id="1092" r:id="rId15"/>
    <p:sldId id="1081" r:id="rId16"/>
    <p:sldId id="1089" r:id="rId17"/>
    <p:sldId id="1090" r:id="rId18"/>
    <p:sldId id="1091" r:id="rId19"/>
    <p:sldId id="975" r:id="rId2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8" userDrawn="1">
          <p15:clr>
            <a:srgbClr val="A4A3A4"/>
          </p15:clr>
        </p15:guide>
        <p15:guide id="2" orient="horz" pos="240" userDrawn="1">
          <p15:clr>
            <a:srgbClr val="A4A3A4"/>
          </p15:clr>
        </p15:guide>
        <p15:guide id="3" orient="horz" pos="456" userDrawn="1">
          <p15:clr>
            <a:srgbClr val="A4A3A4"/>
          </p15:clr>
        </p15:guide>
        <p15:guide id="4" orient="horz" pos="3986">
          <p15:clr>
            <a:srgbClr val="A4A3A4"/>
          </p15:clr>
        </p15:guide>
        <p15:guide id="5" orient="horz" pos="4222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pos="561">
          <p15:clr>
            <a:srgbClr val="A4A3A4"/>
          </p15:clr>
        </p15:guide>
        <p15:guide id="8" pos="3838">
          <p15:clr>
            <a:srgbClr val="A4A3A4"/>
          </p15:clr>
        </p15:guide>
        <p15:guide id="9" pos="407" userDrawn="1">
          <p15:clr>
            <a:srgbClr val="A4A3A4"/>
          </p15:clr>
        </p15:guide>
        <p15:guide id="10" pos="671" userDrawn="1">
          <p15:clr>
            <a:srgbClr val="A4A3A4"/>
          </p15:clr>
        </p15:guide>
        <p15:guide id="13" pos="959" userDrawn="1">
          <p15:clr>
            <a:srgbClr val="A4A3A4"/>
          </p15:clr>
        </p15:guide>
        <p15:guide id="14" pos="7295" userDrawn="1">
          <p15:clr>
            <a:srgbClr val="A4A3A4"/>
          </p15:clr>
        </p15:guide>
        <p15:guide id="15" pos="7007" userDrawn="1">
          <p15:clr>
            <a:srgbClr val="A4A3A4"/>
          </p15:clr>
        </p15:guide>
        <p15:guide id="16" pos="6719" userDrawn="1">
          <p15:clr>
            <a:srgbClr val="A4A3A4"/>
          </p15:clr>
        </p15:guide>
        <p15:guide id="17" pos="6431" userDrawn="1">
          <p15:clr>
            <a:srgbClr val="A4A3A4"/>
          </p15:clr>
        </p15:guide>
        <p15:guide id="18" pos="6143" userDrawn="1">
          <p15:clr>
            <a:srgbClr val="A4A3A4"/>
          </p15:clr>
        </p15:guide>
        <p15:guide id="19" pos="1247" userDrawn="1">
          <p15:clr>
            <a:srgbClr val="A4A3A4"/>
          </p15:clr>
        </p15:guide>
        <p15:guide id="20" pos="1535" userDrawn="1">
          <p15:clr>
            <a:srgbClr val="A4A3A4"/>
          </p15:clr>
        </p15:guide>
        <p15:guide id="21" orient="horz" pos="1008" userDrawn="1">
          <p15:clr>
            <a:srgbClr val="A4A3A4"/>
          </p15:clr>
        </p15:guide>
        <p15:guide id="22" orient="horz" pos="864" userDrawn="1">
          <p15:clr>
            <a:srgbClr val="A4A3A4"/>
          </p15:clr>
        </p15:guide>
        <p15:guide id="23" orient="horz" pos="720" userDrawn="1">
          <p15:clr>
            <a:srgbClr val="A4A3A4"/>
          </p15:clr>
        </p15:guide>
        <p15:guide id="24" pos="4991" userDrawn="1">
          <p15:clr>
            <a:srgbClr val="A4A3A4"/>
          </p15:clr>
        </p15:guide>
        <p15:guide id="25" orient="horz" pos="2592" userDrawn="1">
          <p15:clr>
            <a:srgbClr val="A4A3A4"/>
          </p15:clr>
        </p15:guide>
        <p15:guide id="27" pos="2687" userDrawn="1">
          <p15:clr>
            <a:srgbClr val="A4A3A4"/>
          </p15:clr>
        </p15:guide>
        <p15:guide id="28" orient="horz" pos="3168" userDrawn="1">
          <p15:clr>
            <a:srgbClr val="A4A3A4"/>
          </p15:clr>
        </p15:guide>
        <p15:guide id="29" pos="2399" userDrawn="1">
          <p15:clr>
            <a:srgbClr val="A4A3A4"/>
          </p15:clr>
        </p15:guide>
        <p15:guide id="30" orient="horz" pos="2928" userDrawn="1">
          <p15:clr>
            <a:srgbClr val="A4A3A4"/>
          </p15:clr>
        </p15:guide>
        <p15:guide id="31" orient="horz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Abrams 267-305-2023" initials="BA" lastIdx="15" clrIdx="0"/>
  <p:cmAuthor id="1" name="Anita Shaw" initials="AS" lastIdx="12" clrIdx="1"/>
  <p:cmAuthor id="2" name="Melissa Tice" initials="MT" lastIdx="1" clrIdx="2"/>
  <p:cmAuthor id="3" name="Kerry M. Cuprys 732-594-1159" initials="KMC" lastIdx="7" clrIdx="3"/>
  <p:cmAuthor id="4" name="Katz, Nancy" initials="KN" lastIdx="20" clrIdx="4">
    <p:extLst>
      <p:ext uri="{19B8F6BF-5375-455C-9EA6-DF929625EA0E}">
        <p15:presenceInfo xmlns:p15="http://schemas.microsoft.com/office/powerpoint/2012/main" userId="S::katzna@merck.com::1d4eaebe-f13f-4259-946e-f99a535eb449" providerId="AD"/>
      </p:ext>
    </p:extLst>
  </p:cmAuthor>
  <p:cmAuthor id="5" name="Deluca, Donna" initials="DD" lastIdx="10" clrIdx="5">
    <p:extLst>
      <p:ext uri="{19B8F6BF-5375-455C-9EA6-DF929625EA0E}">
        <p15:presenceInfo xmlns:p15="http://schemas.microsoft.com/office/powerpoint/2012/main" userId="S::delucado@merck.com::cdfe0608-02c4-463e-81db-b55a8ba508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A6345F"/>
    <a:srgbClr val="F8F4EF"/>
    <a:srgbClr val="F8E8EE"/>
    <a:srgbClr val="6BB23B"/>
    <a:srgbClr val="009FC3"/>
    <a:srgbClr val="B81C48"/>
    <a:srgbClr val="00877C"/>
    <a:srgbClr val="000000"/>
    <a:srgbClr val="0099FF"/>
    <a:srgbClr val="E1C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6807" autoAdjust="0"/>
  </p:normalViewPr>
  <p:slideViewPr>
    <p:cSldViewPr snapToGrid="0" showGuides="1">
      <p:cViewPr varScale="1">
        <p:scale>
          <a:sx n="48" d="100"/>
          <a:sy n="48" d="100"/>
        </p:scale>
        <p:origin x="1042" y="41"/>
      </p:cViewPr>
      <p:guideLst>
        <p:guide orient="horz" pos="1128"/>
        <p:guide orient="horz" pos="240"/>
        <p:guide orient="horz" pos="456"/>
        <p:guide orient="horz" pos="3986"/>
        <p:guide orient="horz" pos="4222"/>
        <p:guide orient="horz" pos="2160"/>
        <p:guide orient="horz" pos="561"/>
        <p:guide pos="3838"/>
        <p:guide pos="407"/>
        <p:guide pos="671"/>
        <p:guide pos="959"/>
        <p:guide pos="7295"/>
        <p:guide pos="7007"/>
        <p:guide pos="6719"/>
        <p:guide pos="6431"/>
        <p:guide pos="6143"/>
        <p:guide pos="1247"/>
        <p:guide pos="1535"/>
        <p:guide orient="horz" pos="1008"/>
        <p:guide orient="horz" pos="864"/>
        <p:guide orient="horz" pos="720"/>
        <p:guide pos="4991"/>
        <p:guide orient="horz" pos="2592"/>
        <p:guide pos="2687"/>
        <p:guide orient="horz" pos="3168"/>
        <p:guide pos="2399"/>
        <p:guide orient="horz" pos="2928"/>
        <p:guide orient="horz" pos="3840"/>
      </p:guideLst>
    </p:cSldViewPr>
  </p:slideViewPr>
  <p:outlineViewPr>
    <p:cViewPr>
      <p:scale>
        <a:sx n="33" d="100"/>
        <a:sy n="33" d="100"/>
      </p:scale>
      <p:origin x="0" y="-535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-351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, Cong" userId="6679b373-7509-49dc-b763-bd1bf4c3d059" providerId="ADAL" clId="{4C5ED1AC-07C9-4DB0-9909-59159118686F}"/>
    <pc:docChg chg="undo redo custSel addSld delSld modSld sldOrd">
      <pc:chgData name="Chen, Cong" userId="6679b373-7509-49dc-b763-bd1bf4c3d059" providerId="ADAL" clId="{4C5ED1AC-07C9-4DB0-9909-59159118686F}" dt="2020-02-26T22:53:18.820" v="4024" actId="20577"/>
      <pc:docMkLst>
        <pc:docMk/>
      </pc:docMkLst>
      <pc:sldChg chg="modSp modAnim">
        <pc:chgData name="Chen, Cong" userId="6679b373-7509-49dc-b763-bd1bf4c3d059" providerId="ADAL" clId="{4C5ED1AC-07C9-4DB0-9909-59159118686F}" dt="2020-02-25T15:04:22.962" v="519" actId="20577"/>
        <pc:sldMkLst>
          <pc:docMk/>
          <pc:sldMk cId="2066600782" sldId="454"/>
        </pc:sldMkLst>
        <pc:spChg chg="mod">
          <ac:chgData name="Chen, Cong" userId="6679b373-7509-49dc-b763-bd1bf4c3d059" providerId="ADAL" clId="{4C5ED1AC-07C9-4DB0-9909-59159118686F}" dt="2020-02-25T15:04:22.962" v="519" actId="20577"/>
          <ac:spMkLst>
            <pc:docMk/>
            <pc:sldMk cId="2066600782" sldId="454"/>
            <ac:spMk id="3" creationId="{00000000-0000-0000-0000-000000000000}"/>
          </ac:spMkLst>
        </pc:spChg>
      </pc:sldChg>
      <pc:sldChg chg="modSp">
        <pc:chgData name="Chen, Cong" userId="6679b373-7509-49dc-b763-bd1bf4c3d059" providerId="ADAL" clId="{4C5ED1AC-07C9-4DB0-9909-59159118686F}" dt="2020-02-24T18:29:59.187" v="12" actId="20577"/>
        <pc:sldMkLst>
          <pc:docMk/>
          <pc:sldMk cId="3806908270" sldId="536"/>
        </pc:sldMkLst>
        <pc:spChg chg="mod">
          <ac:chgData name="Chen, Cong" userId="6679b373-7509-49dc-b763-bd1bf4c3d059" providerId="ADAL" clId="{4C5ED1AC-07C9-4DB0-9909-59159118686F}" dt="2020-02-24T18:29:59.187" v="12" actId="20577"/>
          <ac:spMkLst>
            <pc:docMk/>
            <pc:sldMk cId="3806908270" sldId="536"/>
            <ac:spMk id="12" creationId="{A4E6155F-7772-4783-858F-AB52AB867B07}"/>
          </ac:spMkLst>
        </pc:spChg>
      </pc:sldChg>
      <pc:sldChg chg="add del">
        <pc:chgData name="Chen, Cong" userId="6679b373-7509-49dc-b763-bd1bf4c3d059" providerId="ADAL" clId="{4C5ED1AC-07C9-4DB0-9909-59159118686F}" dt="2020-02-26T15:03:06.256" v="2905" actId="2696"/>
        <pc:sldMkLst>
          <pc:docMk/>
          <pc:sldMk cId="2798835262" sldId="539"/>
        </pc:sldMkLst>
      </pc:sldChg>
      <pc:sldChg chg="add del">
        <pc:chgData name="Chen, Cong" userId="6679b373-7509-49dc-b763-bd1bf4c3d059" providerId="ADAL" clId="{4C5ED1AC-07C9-4DB0-9909-59159118686F}" dt="2020-02-26T15:03:05.764" v="2900" actId="2696"/>
        <pc:sldMkLst>
          <pc:docMk/>
          <pc:sldMk cId="461860186" sldId="735"/>
        </pc:sldMkLst>
      </pc:sldChg>
      <pc:sldChg chg="add del">
        <pc:chgData name="Chen, Cong" userId="6679b373-7509-49dc-b763-bd1bf4c3d059" providerId="ADAL" clId="{4C5ED1AC-07C9-4DB0-9909-59159118686F}" dt="2020-02-26T15:03:05.771" v="2901" actId="2696"/>
        <pc:sldMkLst>
          <pc:docMk/>
          <pc:sldMk cId="2349111081" sldId="736"/>
        </pc:sldMkLst>
      </pc:sldChg>
      <pc:sldChg chg="del">
        <pc:chgData name="Chen, Cong" userId="6679b373-7509-49dc-b763-bd1bf4c3d059" providerId="ADAL" clId="{4C5ED1AC-07C9-4DB0-9909-59159118686F}" dt="2020-02-25T18:46:26.305" v="1316" actId="2696"/>
        <pc:sldMkLst>
          <pc:docMk/>
          <pc:sldMk cId="4109593602" sldId="736"/>
        </pc:sldMkLst>
      </pc:sldChg>
      <pc:sldChg chg="del">
        <pc:chgData name="Chen, Cong" userId="6679b373-7509-49dc-b763-bd1bf4c3d059" providerId="ADAL" clId="{4C5ED1AC-07C9-4DB0-9909-59159118686F}" dt="2020-02-25T18:46:26.322" v="1317" actId="2696"/>
        <pc:sldMkLst>
          <pc:docMk/>
          <pc:sldMk cId="1688080228" sldId="737"/>
        </pc:sldMkLst>
      </pc:sldChg>
      <pc:sldChg chg="add del">
        <pc:chgData name="Chen, Cong" userId="6679b373-7509-49dc-b763-bd1bf4c3d059" providerId="ADAL" clId="{4C5ED1AC-07C9-4DB0-9909-59159118686F}" dt="2020-02-26T15:03:05.780" v="2902" actId="2696"/>
        <pc:sldMkLst>
          <pc:docMk/>
          <pc:sldMk cId="4100755559" sldId="737"/>
        </pc:sldMkLst>
      </pc:sldChg>
      <pc:sldChg chg="add del">
        <pc:chgData name="Chen, Cong" userId="6679b373-7509-49dc-b763-bd1bf4c3d059" providerId="ADAL" clId="{4C5ED1AC-07C9-4DB0-9909-59159118686F}" dt="2020-02-26T15:03:05.910" v="2903" actId="2696"/>
        <pc:sldMkLst>
          <pc:docMk/>
          <pc:sldMk cId="1217963772" sldId="738"/>
        </pc:sldMkLst>
      </pc:sldChg>
      <pc:sldChg chg="add del">
        <pc:chgData name="Chen, Cong" userId="6679b373-7509-49dc-b763-bd1bf4c3d059" providerId="ADAL" clId="{4C5ED1AC-07C9-4DB0-9909-59159118686F}" dt="2020-02-26T15:03:05.754" v="2899" actId="2696"/>
        <pc:sldMkLst>
          <pc:docMk/>
          <pc:sldMk cId="3469919984" sldId="739"/>
        </pc:sldMkLst>
      </pc:sldChg>
      <pc:sldChg chg="del">
        <pc:chgData name="Chen, Cong" userId="6679b373-7509-49dc-b763-bd1bf4c3d059" providerId="ADAL" clId="{4C5ED1AC-07C9-4DB0-9909-59159118686F}" dt="2020-02-25T14:49:49.968" v="257" actId="2696"/>
        <pc:sldMkLst>
          <pc:docMk/>
          <pc:sldMk cId="3287498987" sldId="891"/>
        </pc:sldMkLst>
      </pc:sldChg>
      <pc:sldChg chg="del">
        <pc:chgData name="Chen, Cong" userId="6679b373-7509-49dc-b763-bd1bf4c3d059" providerId="ADAL" clId="{4C5ED1AC-07C9-4DB0-9909-59159118686F}" dt="2020-02-26T15:40:44.981" v="3057" actId="2696"/>
        <pc:sldMkLst>
          <pc:docMk/>
          <pc:sldMk cId="2293151290" sldId="947"/>
        </pc:sldMkLst>
      </pc:sldChg>
      <pc:sldChg chg="add del">
        <pc:chgData name="Chen, Cong" userId="6679b373-7509-49dc-b763-bd1bf4c3d059" providerId="ADAL" clId="{4C5ED1AC-07C9-4DB0-9909-59159118686F}" dt="2020-02-26T15:03:06.453" v="2906" actId="2696"/>
        <pc:sldMkLst>
          <pc:docMk/>
          <pc:sldMk cId="3219100112" sldId="950"/>
        </pc:sldMkLst>
      </pc:sldChg>
      <pc:sldChg chg="del">
        <pc:chgData name="Chen, Cong" userId="6679b373-7509-49dc-b763-bd1bf4c3d059" providerId="ADAL" clId="{4C5ED1AC-07C9-4DB0-9909-59159118686F}" dt="2020-02-25T14:49:59.071" v="258" actId="2696"/>
        <pc:sldMkLst>
          <pc:docMk/>
          <pc:sldMk cId="333595962" sldId="996"/>
        </pc:sldMkLst>
      </pc:sldChg>
      <pc:sldChg chg="del">
        <pc:chgData name="Chen, Cong" userId="6679b373-7509-49dc-b763-bd1bf4c3d059" providerId="ADAL" clId="{4C5ED1AC-07C9-4DB0-9909-59159118686F}" dt="2020-02-25T15:38:54.616" v="567" actId="2696"/>
        <pc:sldMkLst>
          <pc:docMk/>
          <pc:sldMk cId="2427214965" sldId="1003"/>
        </pc:sldMkLst>
      </pc:sldChg>
      <pc:sldChg chg="addSp modSp modAnim">
        <pc:chgData name="Chen, Cong" userId="6679b373-7509-49dc-b763-bd1bf4c3d059" providerId="ADAL" clId="{4C5ED1AC-07C9-4DB0-9909-59159118686F}" dt="2020-02-26T15:40:10.987" v="3056"/>
        <pc:sldMkLst>
          <pc:docMk/>
          <pc:sldMk cId="971418175" sldId="1004"/>
        </pc:sldMkLst>
        <pc:spChg chg="mod">
          <ac:chgData name="Chen, Cong" userId="6679b373-7509-49dc-b763-bd1bf4c3d059" providerId="ADAL" clId="{4C5ED1AC-07C9-4DB0-9909-59159118686F}" dt="2020-02-26T13:51:39.372" v="2124" actId="20577"/>
          <ac:spMkLst>
            <pc:docMk/>
            <pc:sldMk cId="971418175" sldId="1004"/>
            <ac:spMk id="2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3:05.259" v="272" actId="1076"/>
          <ac:spMkLst>
            <pc:docMk/>
            <pc:sldMk cId="971418175" sldId="1004"/>
            <ac:spMk id="3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0:30.686" v="260" actId="14100"/>
          <ac:spMkLst>
            <pc:docMk/>
            <pc:sldMk cId="971418175" sldId="1004"/>
            <ac:spMk id="8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0:24.223" v="259" actId="14100"/>
          <ac:spMkLst>
            <pc:docMk/>
            <pc:sldMk cId="971418175" sldId="1004"/>
            <ac:spMk id="9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2:13.236" v="269" actId="1076"/>
          <ac:spMkLst>
            <pc:docMk/>
            <pc:sldMk cId="971418175" sldId="1004"/>
            <ac:spMk id="13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4:08.511" v="276" actId="1076"/>
          <ac:spMkLst>
            <pc:docMk/>
            <pc:sldMk cId="971418175" sldId="1004"/>
            <ac:spMk id="14" creationId="{00000000-0000-0000-0000-000000000000}"/>
          </ac:spMkLst>
        </pc:spChg>
        <pc:spChg chg="mod">
          <ac:chgData name="Chen, Cong" userId="6679b373-7509-49dc-b763-bd1bf4c3d059" providerId="ADAL" clId="{4C5ED1AC-07C9-4DB0-9909-59159118686F}" dt="2020-02-25T14:51:09.016" v="262" actId="1076"/>
          <ac:spMkLst>
            <pc:docMk/>
            <pc:sldMk cId="971418175" sldId="1004"/>
            <ac:spMk id="16" creationId="{71B94C5C-5C6B-47DD-A856-6554C474DD80}"/>
          </ac:spMkLst>
        </pc:spChg>
        <pc:picChg chg="mod">
          <ac:chgData name="Chen, Cong" userId="6679b373-7509-49dc-b763-bd1bf4c3d059" providerId="ADAL" clId="{4C5ED1AC-07C9-4DB0-9909-59159118686F}" dt="2020-02-25T14:37:26.404" v="254" actId="14100"/>
          <ac:picMkLst>
            <pc:docMk/>
            <pc:sldMk cId="971418175" sldId="1004"/>
            <ac:picMk id="17" creationId="{DA330900-E6ED-4491-AC58-3D84B97EC45A}"/>
          </ac:picMkLst>
        </pc:picChg>
        <pc:picChg chg="add mod">
          <ac:chgData name="Chen, Cong" userId="6679b373-7509-49dc-b763-bd1bf4c3d059" providerId="ADAL" clId="{4C5ED1AC-07C9-4DB0-9909-59159118686F}" dt="2020-02-25T14:37:05.498" v="253" actId="1076"/>
          <ac:picMkLst>
            <pc:docMk/>
            <pc:sldMk cId="971418175" sldId="1004"/>
            <ac:picMk id="18" creationId="{28513CDD-C387-4B79-89F1-C4748EE18E59}"/>
          </ac:picMkLst>
        </pc:picChg>
      </pc:sldChg>
      <pc:sldChg chg="del">
        <pc:chgData name="Chen, Cong" userId="6679b373-7509-49dc-b763-bd1bf4c3d059" providerId="ADAL" clId="{4C5ED1AC-07C9-4DB0-9909-59159118686F}" dt="2020-02-25T14:57:20.735" v="277" actId="2696"/>
        <pc:sldMkLst>
          <pc:docMk/>
          <pc:sldMk cId="2249058036" sldId="1005"/>
        </pc:sldMkLst>
      </pc:sldChg>
      <pc:sldChg chg="del">
        <pc:chgData name="Chen, Cong" userId="6679b373-7509-49dc-b763-bd1bf4c3d059" providerId="ADAL" clId="{4C5ED1AC-07C9-4DB0-9909-59159118686F}" dt="2020-02-25T14:57:24.938" v="278" actId="2696"/>
        <pc:sldMkLst>
          <pc:docMk/>
          <pc:sldMk cId="3746707478" sldId="1006"/>
        </pc:sldMkLst>
      </pc:sldChg>
      <pc:sldChg chg="add del">
        <pc:chgData name="Chen, Cong" userId="6679b373-7509-49dc-b763-bd1bf4c3d059" providerId="ADAL" clId="{4C5ED1AC-07C9-4DB0-9909-59159118686F}" dt="2020-02-26T15:03:06.089" v="2904" actId="2696"/>
        <pc:sldMkLst>
          <pc:docMk/>
          <pc:sldMk cId="501178936" sldId="1048"/>
        </pc:sldMkLst>
      </pc:sldChg>
      <pc:sldChg chg="del">
        <pc:chgData name="Chen, Cong" userId="6679b373-7509-49dc-b763-bd1bf4c3d059" providerId="ADAL" clId="{4C5ED1AC-07C9-4DB0-9909-59159118686F}" dt="2020-02-25T17:38:19.021" v="712" actId="2696"/>
        <pc:sldMkLst>
          <pc:docMk/>
          <pc:sldMk cId="2795391418" sldId="1049"/>
        </pc:sldMkLst>
      </pc:sldChg>
      <pc:sldChg chg="del">
        <pc:chgData name="Chen, Cong" userId="6679b373-7509-49dc-b763-bd1bf4c3d059" providerId="ADAL" clId="{4C5ED1AC-07C9-4DB0-9909-59159118686F}" dt="2020-02-26T15:40:49.139" v="3058" actId="2696"/>
        <pc:sldMkLst>
          <pc:docMk/>
          <pc:sldMk cId="148378375" sldId="1050"/>
        </pc:sldMkLst>
      </pc:sldChg>
      <pc:sldChg chg="add del">
        <pc:chgData name="Chen, Cong" userId="6679b373-7509-49dc-b763-bd1bf4c3d059" providerId="ADAL" clId="{4C5ED1AC-07C9-4DB0-9909-59159118686F}" dt="2020-02-26T15:03:06.789" v="2907" actId="2696"/>
        <pc:sldMkLst>
          <pc:docMk/>
          <pc:sldMk cId="2157399150" sldId="1076"/>
        </pc:sldMkLst>
      </pc:sldChg>
      <pc:sldChg chg="add del">
        <pc:chgData name="Chen, Cong" userId="6679b373-7509-49dc-b763-bd1bf4c3d059" providerId="ADAL" clId="{4C5ED1AC-07C9-4DB0-9909-59159118686F}" dt="2020-02-26T15:03:07.649" v="2911" actId="2696"/>
        <pc:sldMkLst>
          <pc:docMk/>
          <pc:sldMk cId="362542566" sldId="1077"/>
        </pc:sldMkLst>
      </pc:sldChg>
      <pc:sldChg chg="modSp del">
        <pc:chgData name="Chen, Cong" userId="6679b373-7509-49dc-b763-bd1bf4c3d059" providerId="ADAL" clId="{4C5ED1AC-07C9-4DB0-9909-59159118686F}" dt="2020-02-25T18:46:12.906" v="1315" actId="2696"/>
        <pc:sldMkLst>
          <pc:docMk/>
          <pc:sldMk cId="2092612568" sldId="1077"/>
        </pc:sldMkLst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5" creationId="{26BC0E69-F806-471E-A0D5-17D212E12558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8" creationId="{1C0C7E82-108A-4830-9CA8-4E31E86E9376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16" creationId="{04DD9932-4D85-4F6C-87A5-00F58BDABDF5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17" creationId="{6DB122E7-3BB8-433C-9352-4929858BA912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18" creationId="{3594451A-408D-48A5-8979-484015209F38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19" creationId="{54CB2094-8E9D-4D1A-B23E-DCEAC86A7BD8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20" creationId="{5806F802-CB9B-4A9D-AF71-1FC58E6E46E8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21" creationId="{935C238C-F37B-4B57-AF9B-F9D6867E5000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27" creationId="{40411566-67B1-4AA7-A77F-6618BAF79FBF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28" creationId="{EA05C997-92A3-4E78-B0F0-FCFF8BA4DB1D}"/>
          </ac:spMkLst>
        </pc:spChg>
        <pc:spChg chg="mod">
          <ac:chgData name="Chen, Cong" userId="6679b373-7509-49dc-b763-bd1bf4c3d059" providerId="ADAL" clId="{4C5ED1AC-07C9-4DB0-9909-59159118686F}" dt="2020-02-24T19:16:05.501" v="15" actId="14100"/>
          <ac:spMkLst>
            <pc:docMk/>
            <pc:sldMk cId="2092612568" sldId="1077"/>
            <ac:spMk id="29" creationId="{9CB5B75C-B1DC-4C3F-8A2F-928F6B3C765B}"/>
          </ac:spMkLst>
        </pc:spChg>
        <pc:cxnChg chg="mod">
          <ac:chgData name="Chen, Cong" userId="6679b373-7509-49dc-b763-bd1bf4c3d059" providerId="ADAL" clId="{4C5ED1AC-07C9-4DB0-9909-59159118686F}" dt="2020-02-24T19:16:05.501" v="15" actId="14100"/>
          <ac:cxnSpMkLst>
            <pc:docMk/>
            <pc:sldMk cId="2092612568" sldId="1077"/>
            <ac:cxnSpMk id="6" creationId="{DB46A20A-3746-436A-BE57-245C8D562552}"/>
          </ac:cxnSpMkLst>
        </pc:cxnChg>
        <pc:cxnChg chg="mod">
          <ac:chgData name="Chen, Cong" userId="6679b373-7509-49dc-b763-bd1bf4c3d059" providerId="ADAL" clId="{4C5ED1AC-07C9-4DB0-9909-59159118686F}" dt="2020-02-24T19:16:05.501" v="15" actId="14100"/>
          <ac:cxnSpMkLst>
            <pc:docMk/>
            <pc:sldMk cId="2092612568" sldId="1077"/>
            <ac:cxnSpMk id="7" creationId="{98C9D001-8D9C-4436-AECD-D3DDE925F052}"/>
          </ac:cxnSpMkLst>
        </pc:cxnChg>
      </pc:sldChg>
      <pc:sldChg chg="addSp delSp modSp add del">
        <pc:chgData name="Chen, Cong" userId="6679b373-7509-49dc-b763-bd1bf4c3d059" providerId="ADAL" clId="{4C5ED1AC-07C9-4DB0-9909-59159118686F}" dt="2020-02-25T18:47:21.249" v="1343" actId="2696"/>
        <pc:sldMkLst>
          <pc:docMk/>
          <pc:sldMk cId="3349034999" sldId="1078"/>
        </pc:sldMkLst>
        <pc:picChg chg="add del mod">
          <ac:chgData name="Chen, Cong" userId="6679b373-7509-49dc-b763-bd1bf4c3d059" providerId="ADAL" clId="{4C5ED1AC-07C9-4DB0-9909-59159118686F}" dt="2020-02-25T17:31:25.920" v="632"/>
          <ac:picMkLst>
            <pc:docMk/>
            <pc:sldMk cId="3349034999" sldId="1078"/>
            <ac:picMk id="5" creationId="{F5DF5BE9-1EB3-4B80-8B56-C4A2F1CCFEF8}"/>
          </ac:picMkLst>
        </pc:picChg>
      </pc:sldChg>
      <pc:sldChg chg="addSp modSp add">
        <pc:chgData name="Chen, Cong" userId="6679b373-7509-49dc-b763-bd1bf4c3d059" providerId="ADAL" clId="{4C5ED1AC-07C9-4DB0-9909-59159118686F}" dt="2020-02-26T14:51:13.382" v="2583" actId="20577"/>
        <pc:sldMkLst>
          <pc:docMk/>
          <pc:sldMk cId="2344912215" sldId="1079"/>
        </pc:sldMkLst>
        <pc:spChg chg="mod">
          <ac:chgData name="Chen, Cong" userId="6679b373-7509-49dc-b763-bd1bf4c3d059" providerId="ADAL" clId="{4C5ED1AC-07C9-4DB0-9909-59159118686F}" dt="2020-02-25T18:47:31.740" v="1344" actId="108"/>
          <ac:spMkLst>
            <pc:docMk/>
            <pc:sldMk cId="2344912215" sldId="1079"/>
            <ac:spMk id="2" creationId="{66C34CCD-2F43-40D7-86B9-CDFD580AC89F}"/>
          </ac:spMkLst>
        </pc:spChg>
        <pc:spChg chg="mod">
          <ac:chgData name="Chen, Cong" userId="6679b373-7509-49dc-b763-bd1bf4c3d059" providerId="ADAL" clId="{4C5ED1AC-07C9-4DB0-9909-59159118686F}" dt="2020-02-26T14:51:13.382" v="2583" actId="20577"/>
          <ac:spMkLst>
            <pc:docMk/>
            <pc:sldMk cId="2344912215" sldId="1079"/>
            <ac:spMk id="3" creationId="{9AAD9150-BB97-4DCF-B363-6D93A6C8BBF1}"/>
          </ac:spMkLst>
        </pc:spChg>
        <pc:picChg chg="add mod">
          <ac:chgData name="Chen, Cong" userId="6679b373-7509-49dc-b763-bd1bf4c3d059" providerId="ADAL" clId="{4C5ED1AC-07C9-4DB0-9909-59159118686F}" dt="2020-02-26T14:17:42.908" v="2283" actId="1076"/>
          <ac:picMkLst>
            <pc:docMk/>
            <pc:sldMk cId="2344912215" sldId="1079"/>
            <ac:picMk id="5" creationId="{025197C4-7611-4092-AB89-43FFF510C513}"/>
          </ac:picMkLst>
        </pc:picChg>
      </pc:sldChg>
      <pc:sldChg chg="addSp modSp add ord">
        <pc:chgData name="Chen, Cong" userId="6679b373-7509-49dc-b763-bd1bf4c3d059" providerId="ADAL" clId="{4C5ED1AC-07C9-4DB0-9909-59159118686F}" dt="2020-02-25T17:46:02.283" v="885" actId="108"/>
        <pc:sldMkLst>
          <pc:docMk/>
          <pc:sldMk cId="3203869386" sldId="1080"/>
        </pc:sldMkLst>
        <pc:spChg chg="mod">
          <ac:chgData name="Chen, Cong" userId="6679b373-7509-49dc-b763-bd1bf4c3d059" providerId="ADAL" clId="{4C5ED1AC-07C9-4DB0-9909-59159118686F}" dt="2020-02-25T17:46:02.283" v="885" actId="108"/>
          <ac:spMkLst>
            <pc:docMk/>
            <pc:sldMk cId="3203869386" sldId="1080"/>
            <ac:spMk id="2" creationId="{6242D33D-6CF8-430C-A263-8EAC92E960E1}"/>
          </ac:spMkLst>
        </pc:spChg>
        <pc:spChg chg="mod">
          <ac:chgData name="Chen, Cong" userId="6679b373-7509-49dc-b763-bd1bf4c3d059" providerId="ADAL" clId="{4C5ED1AC-07C9-4DB0-9909-59159118686F}" dt="2020-02-25T17:38:00.840" v="711"/>
          <ac:spMkLst>
            <pc:docMk/>
            <pc:sldMk cId="3203869386" sldId="1080"/>
            <ac:spMk id="3" creationId="{1284E15A-56ED-4340-9915-5A46FE94F50B}"/>
          </ac:spMkLst>
        </pc:spChg>
        <pc:spChg chg="add mod">
          <ac:chgData name="Chen, Cong" userId="6679b373-7509-49dc-b763-bd1bf4c3d059" providerId="ADAL" clId="{4C5ED1AC-07C9-4DB0-9909-59159118686F}" dt="2020-02-25T17:44:23.977" v="843" actId="20577"/>
          <ac:spMkLst>
            <pc:docMk/>
            <pc:sldMk cId="3203869386" sldId="1080"/>
            <ac:spMk id="6" creationId="{750817CB-E859-49D0-B541-1076913A62E3}"/>
          </ac:spMkLst>
        </pc:spChg>
        <pc:picChg chg="add mod">
          <ac:chgData name="Chen, Cong" userId="6679b373-7509-49dc-b763-bd1bf4c3d059" providerId="ADAL" clId="{4C5ED1AC-07C9-4DB0-9909-59159118686F}" dt="2020-02-25T17:44:27.471" v="844" actId="1076"/>
          <ac:picMkLst>
            <pc:docMk/>
            <pc:sldMk cId="3203869386" sldId="1080"/>
            <ac:picMk id="5" creationId="{26630AD6-37F0-4AA9-9D96-0E6C5A0192BD}"/>
          </ac:picMkLst>
        </pc:picChg>
      </pc:sldChg>
      <pc:sldChg chg="addSp delSp modSp add">
        <pc:chgData name="Chen, Cong" userId="6679b373-7509-49dc-b763-bd1bf4c3d059" providerId="ADAL" clId="{4C5ED1AC-07C9-4DB0-9909-59159118686F}" dt="2020-02-25T21:02:58.778" v="2112" actId="20577"/>
        <pc:sldMkLst>
          <pc:docMk/>
          <pc:sldMk cId="3057373717" sldId="1081"/>
        </pc:sldMkLst>
        <pc:spChg chg="mod">
          <ac:chgData name="Chen, Cong" userId="6679b373-7509-49dc-b763-bd1bf4c3d059" providerId="ADAL" clId="{4C5ED1AC-07C9-4DB0-9909-59159118686F}" dt="2020-02-25T19:37:56.728" v="1697" actId="108"/>
          <ac:spMkLst>
            <pc:docMk/>
            <pc:sldMk cId="3057373717" sldId="1081"/>
            <ac:spMk id="2" creationId="{1A9B6F6F-6FB4-4054-8B20-77D0B6668FCA}"/>
          </ac:spMkLst>
        </pc:spChg>
        <pc:spChg chg="mod">
          <ac:chgData name="Chen, Cong" userId="6679b373-7509-49dc-b763-bd1bf4c3d059" providerId="ADAL" clId="{4C5ED1AC-07C9-4DB0-9909-59159118686F}" dt="2020-02-25T21:02:58.778" v="2112" actId="20577"/>
          <ac:spMkLst>
            <pc:docMk/>
            <pc:sldMk cId="3057373717" sldId="1081"/>
            <ac:spMk id="3" creationId="{18815212-B513-4DE4-917F-030A0EF46353}"/>
          </ac:spMkLst>
        </pc:spChg>
        <pc:picChg chg="add del mod">
          <ac:chgData name="Chen, Cong" userId="6679b373-7509-49dc-b763-bd1bf4c3d059" providerId="ADAL" clId="{4C5ED1AC-07C9-4DB0-9909-59159118686F}" dt="2020-02-25T19:05:28.743" v="1399" actId="478"/>
          <ac:picMkLst>
            <pc:docMk/>
            <pc:sldMk cId="3057373717" sldId="1081"/>
            <ac:picMk id="5" creationId="{D4160911-CA73-496D-8A0F-5002B069E072}"/>
          </ac:picMkLst>
        </pc:picChg>
        <pc:picChg chg="add mod">
          <ac:chgData name="Chen, Cong" userId="6679b373-7509-49dc-b763-bd1bf4c3d059" providerId="ADAL" clId="{4C5ED1AC-07C9-4DB0-9909-59159118686F}" dt="2020-02-25T20:44:55.449" v="1939" actId="1076"/>
          <ac:picMkLst>
            <pc:docMk/>
            <pc:sldMk cId="3057373717" sldId="1081"/>
            <ac:picMk id="6" creationId="{DE457DEE-82BC-4F47-A76A-EE33BB036B1B}"/>
          </ac:picMkLst>
        </pc:picChg>
      </pc:sldChg>
      <pc:sldChg chg="addSp modSp add del">
        <pc:chgData name="Chen, Cong" userId="6679b373-7509-49dc-b763-bd1bf4c3d059" providerId="ADAL" clId="{4C5ED1AC-07C9-4DB0-9909-59159118686F}" dt="2020-02-26T15:03:05.599" v="2898" actId="2696"/>
        <pc:sldMkLst>
          <pc:docMk/>
          <pc:sldMk cId="3124428015" sldId="1082"/>
        </pc:sldMkLst>
        <pc:picChg chg="add mod">
          <ac:chgData name="Chen, Cong" userId="6679b373-7509-49dc-b763-bd1bf4c3d059" providerId="ADAL" clId="{4C5ED1AC-07C9-4DB0-9909-59159118686F}" dt="2020-02-24T19:26:42.984" v="249" actId="1076"/>
          <ac:picMkLst>
            <pc:docMk/>
            <pc:sldMk cId="3124428015" sldId="1082"/>
            <ac:picMk id="5" creationId="{B3ED6B6B-6AC3-4B37-9192-7716F1A6A35B}"/>
          </ac:picMkLst>
        </pc:picChg>
      </pc:sldChg>
      <pc:sldChg chg="addSp delSp modSp delAnim modAnim">
        <pc:chgData name="Chen, Cong" userId="6679b373-7509-49dc-b763-bd1bf4c3d059" providerId="ADAL" clId="{4C5ED1AC-07C9-4DB0-9909-59159118686F}" dt="2020-02-26T14:49:04.154" v="2580" actId="108"/>
        <pc:sldMkLst>
          <pc:docMk/>
          <pc:sldMk cId="588367070" sldId="1083"/>
        </pc:sldMkLst>
        <pc:spChg chg="mod">
          <ac:chgData name="Chen, Cong" userId="6679b373-7509-49dc-b763-bd1bf4c3d059" providerId="ADAL" clId="{4C5ED1AC-07C9-4DB0-9909-59159118686F}" dt="2020-02-26T14:49:04.154" v="2580" actId="108"/>
          <ac:spMkLst>
            <pc:docMk/>
            <pc:sldMk cId="588367070" sldId="1083"/>
            <ac:spMk id="2" creationId="{00000000-0000-0000-0000-000000000000}"/>
          </ac:spMkLst>
        </pc:spChg>
        <pc:spChg chg="del mod">
          <ac:chgData name="Chen, Cong" userId="6679b373-7509-49dc-b763-bd1bf4c3d059" providerId="ADAL" clId="{4C5ED1AC-07C9-4DB0-9909-59159118686F}" dt="2020-02-25T15:01:12.298" v="387" actId="478"/>
          <ac:spMkLst>
            <pc:docMk/>
            <pc:sldMk cId="588367070" sldId="1083"/>
            <ac:spMk id="18" creationId="{00000000-0000-0000-0000-000000000000}"/>
          </ac:spMkLst>
        </pc:spChg>
        <pc:spChg chg="add mod">
          <ac:chgData name="Chen, Cong" userId="6679b373-7509-49dc-b763-bd1bf4c3d059" providerId="ADAL" clId="{4C5ED1AC-07C9-4DB0-9909-59159118686F}" dt="2020-02-25T15:34:30.407" v="566" actId="1076"/>
          <ac:spMkLst>
            <pc:docMk/>
            <pc:sldMk cId="588367070" sldId="1083"/>
            <ac:spMk id="20" creationId="{87E52438-22CC-4932-83F4-D0817E5C7CFD}"/>
          </ac:spMkLst>
        </pc:spChg>
      </pc:sldChg>
      <pc:sldChg chg="addSp delSp modSp add">
        <pc:chgData name="Chen, Cong" userId="6679b373-7509-49dc-b763-bd1bf4c3d059" providerId="ADAL" clId="{4C5ED1AC-07C9-4DB0-9909-59159118686F}" dt="2020-02-26T14:17:54.460" v="2285" actId="1076"/>
        <pc:sldMkLst>
          <pc:docMk/>
          <pc:sldMk cId="3304966325" sldId="1084"/>
        </pc:sldMkLst>
        <pc:spChg chg="mod">
          <ac:chgData name="Chen, Cong" userId="6679b373-7509-49dc-b763-bd1bf4c3d059" providerId="ADAL" clId="{4C5ED1AC-07C9-4DB0-9909-59159118686F}" dt="2020-02-25T17:41:09.539" v="806" actId="20577"/>
          <ac:spMkLst>
            <pc:docMk/>
            <pc:sldMk cId="3304966325" sldId="1084"/>
            <ac:spMk id="2" creationId="{7063134D-2FB7-4FEF-8CF2-0C9B8FF72B9E}"/>
          </ac:spMkLst>
        </pc:spChg>
        <pc:spChg chg="mod">
          <ac:chgData name="Chen, Cong" userId="6679b373-7509-49dc-b763-bd1bf4c3d059" providerId="ADAL" clId="{4C5ED1AC-07C9-4DB0-9909-59159118686F}" dt="2020-02-25T18:34:30.504" v="1244"/>
          <ac:spMkLst>
            <pc:docMk/>
            <pc:sldMk cId="3304966325" sldId="1084"/>
            <ac:spMk id="3" creationId="{4168DC02-508E-49BD-9A99-05726DC8E612}"/>
          </ac:spMkLst>
        </pc:spChg>
        <pc:picChg chg="add mod">
          <ac:chgData name="Chen, Cong" userId="6679b373-7509-49dc-b763-bd1bf4c3d059" providerId="ADAL" clId="{4C5ED1AC-07C9-4DB0-9909-59159118686F}" dt="2020-02-26T14:17:54.460" v="2285" actId="1076"/>
          <ac:picMkLst>
            <pc:docMk/>
            <pc:sldMk cId="3304966325" sldId="1084"/>
            <ac:picMk id="6" creationId="{0EA12E3B-355A-4E0E-9D16-3C265402ABD9}"/>
          </ac:picMkLst>
        </pc:picChg>
        <pc:picChg chg="add del mod">
          <ac:chgData name="Chen, Cong" userId="6679b373-7509-49dc-b763-bd1bf4c3d059" providerId="ADAL" clId="{4C5ED1AC-07C9-4DB0-9909-59159118686F}" dt="2020-02-25T17:37:47.894" v="709" actId="478"/>
          <ac:picMkLst>
            <pc:docMk/>
            <pc:sldMk cId="3304966325" sldId="1084"/>
            <ac:picMk id="7" creationId="{6A5547E7-A5A7-4F10-866F-C78C3ACD9A4D}"/>
          </ac:picMkLst>
        </pc:picChg>
      </pc:sldChg>
      <pc:sldChg chg="addSp delSp modSp add modAnim">
        <pc:chgData name="Chen, Cong" userId="6679b373-7509-49dc-b763-bd1bf4c3d059" providerId="ADAL" clId="{4C5ED1AC-07C9-4DB0-9909-59159118686F}" dt="2020-02-26T15:39:35.680" v="3054"/>
        <pc:sldMkLst>
          <pc:docMk/>
          <pc:sldMk cId="3326088470" sldId="1085"/>
        </pc:sldMkLst>
        <pc:spChg chg="mod">
          <ac:chgData name="Chen, Cong" userId="6679b373-7509-49dc-b763-bd1bf4c3d059" providerId="ADAL" clId="{4C5ED1AC-07C9-4DB0-9909-59159118686F}" dt="2020-02-25T17:24:53.841" v="584" actId="20577"/>
          <ac:spMkLst>
            <pc:docMk/>
            <pc:sldMk cId="3326088470" sldId="1085"/>
            <ac:spMk id="2" creationId="{29C6A81E-C6DB-4DA7-8FFC-641392A1E993}"/>
          </ac:spMkLst>
        </pc:spChg>
        <pc:spChg chg="mod">
          <ac:chgData name="Chen, Cong" userId="6679b373-7509-49dc-b763-bd1bf4c3d059" providerId="ADAL" clId="{4C5ED1AC-07C9-4DB0-9909-59159118686F}" dt="2020-02-26T15:09:26.576" v="2950" actId="14100"/>
          <ac:spMkLst>
            <pc:docMk/>
            <pc:sldMk cId="3326088470" sldId="1085"/>
            <ac:spMk id="3" creationId="{421A0F34-27A2-4DBA-8FE6-0CEE0CDCEF81}"/>
          </ac:spMkLst>
        </pc:spChg>
        <pc:spChg chg="mod">
          <ac:chgData name="Chen, Cong" userId="6679b373-7509-49dc-b763-bd1bf4c3d059" providerId="ADAL" clId="{4C5ED1AC-07C9-4DB0-9909-59159118686F}" dt="2020-02-26T13:56:01.135" v="2209" actId="114"/>
          <ac:spMkLst>
            <pc:docMk/>
            <pc:sldMk cId="3326088470" sldId="1085"/>
            <ac:spMk id="5" creationId="{8C7B7BC7-93EC-4CA3-9B75-3D8F2858AF9C}"/>
          </ac:spMkLst>
        </pc:spChg>
        <pc:spChg chg="add mod">
          <ac:chgData name="Chen, Cong" userId="6679b373-7509-49dc-b763-bd1bf4c3d059" providerId="ADAL" clId="{4C5ED1AC-07C9-4DB0-9909-59159118686F}" dt="2020-02-26T15:20:51.803" v="2970" actId="1076"/>
          <ac:spMkLst>
            <pc:docMk/>
            <pc:sldMk cId="3326088470" sldId="1085"/>
            <ac:spMk id="6" creationId="{1BC3CD82-1BD6-42EC-B0BA-578C97D62AA7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7" creationId="{558E9439-AEE8-4857-B0B7-31E7AFD0620B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8" creationId="{67034DA4-7556-4961-8E88-219F73CD45C5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9" creationId="{D4A75520-B531-4730-AAAE-0AFBEA5FFFBA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0" creationId="{806EB41C-E527-49D1-B892-59A0A02DFF9F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1" creationId="{05FBE76A-1447-4E3F-BE29-D7C07F4639EB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2" creationId="{695A475E-841E-4829-BD11-F709C8B1046B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3" creationId="{FCF7649D-8FF4-4B79-9F1B-E61637B3122F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4" creationId="{DD1CC3B8-A7E2-45B8-B890-ECAEE6F0992B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5" creationId="{977E821D-3342-40F9-82C7-DF4BDCC2A931}"/>
          </ac:spMkLst>
        </pc:spChg>
        <pc:spChg chg="add del">
          <ac:chgData name="Chen, Cong" userId="6679b373-7509-49dc-b763-bd1bf4c3d059" providerId="ADAL" clId="{4C5ED1AC-07C9-4DB0-9909-59159118686F}" dt="2020-02-26T15:20:23.857" v="2968"/>
          <ac:spMkLst>
            <pc:docMk/>
            <pc:sldMk cId="3326088470" sldId="1085"/>
            <ac:spMk id="16" creationId="{7764E36D-701D-44E9-AE1E-F3486E76A5C5}"/>
          </ac:spMkLst>
        </pc:spChg>
        <pc:spChg chg="add mod">
          <ac:chgData name="Chen, Cong" userId="6679b373-7509-49dc-b763-bd1bf4c3d059" providerId="ADAL" clId="{4C5ED1AC-07C9-4DB0-9909-59159118686F}" dt="2020-02-26T15:39:08.499" v="3052" actId="14100"/>
          <ac:spMkLst>
            <pc:docMk/>
            <pc:sldMk cId="3326088470" sldId="1085"/>
            <ac:spMk id="18" creationId="{B5D97599-03D7-4B2C-870A-11EF8E50B76B}"/>
          </ac:spMkLst>
        </pc:spChg>
        <pc:picChg chg="add mod">
          <ac:chgData name="Chen, Cong" userId="6679b373-7509-49dc-b763-bd1bf4c3d059" providerId="ADAL" clId="{4C5ED1AC-07C9-4DB0-9909-59159118686F}" dt="2020-02-26T15:20:53.043" v="2971" actId="1076"/>
          <ac:picMkLst>
            <pc:docMk/>
            <pc:sldMk cId="3326088470" sldId="1085"/>
            <ac:picMk id="1026" creationId="{85C5D9EF-ABA5-4C99-A52C-1AE403A2F6EF}"/>
          </ac:picMkLst>
        </pc:picChg>
      </pc:sldChg>
      <pc:sldChg chg="addSp delSp modSp del delAnim modAnim">
        <pc:chgData name="Chen, Cong" userId="6679b373-7509-49dc-b763-bd1bf4c3d059" providerId="ADAL" clId="{4C5ED1AC-07C9-4DB0-9909-59159118686F}" dt="2020-02-26T15:03:14.349" v="2912" actId="2696"/>
        <pc:sldMkLst>
          <pc:docMk/>
          <pc:sldMk cId="140581898" sldId="1086"/>
        </pc:sldMkLst>
        <pc:spChg chg="mod">
          <ac:chgData name="Chen, Cong" userId="6679b373-7509-49dc-b763-bd1bf4c3d059" providerId="ADAL" clId="{4C5ED1AC-07C9-4DB0-9909-59159118686F}" dt="2020-02-26T14:21:12.588" v="2310" actId="1076"/>
          <ac:spMkLst>
            <pc:docMk/>
            <pc:sldMk cId="140581898" sldId="1086"/>
            <ac:spMk id="5" creationId="{5E637CCF-3181-450E-9229-78E7E2EC09F4}"/>
          </ac:spMkLst>
        </pc:spChg>
        <pc:spChg chg="mod">
          <ac:chgData name="Chen, Cong" userId="6679b373-7509-49dc-b763-bd1bf4c3d059" providerId="ADAL" clId="{4C5ED1AC-07C9-4DB0-9909-59159118686F}" dt="2020-02-26T14:22:01.618" v="2323" actId="20577"/>
          <ac:spMkLst>
            <pc:docMk/>
            <pc:sldMk cId="140581898" sldId="1086"/>
            <ac:spMk id="8" creationId="{04A9F1BB-D030-4BF5-BBEF-869C7E78F26F}"/>
          </ac:spMkLst>
        </pc:spChg>
        <pc:spChg chg="add mod">
          <ac:chgData name="Chen, Cong" userId="6679b373-7509-49dc-b763-bd1bf4c3d059" providerId="ADAL" clId="{4C5ED1AC-07C9-4DB0-9909-59159118686F}" dt="2020-02-26T14:23:07.343" v="2331" actId="20577"/>
          <ac:spMkLst>
            <pc:docMk/>
            <pc:sldMk cId="140581898" sldId="1086"/>
            <ac:spMk id="11" creationId="{15858472-4326-4FF2-BCEC-09266DB1A8FA}"/>
          </ac:spMkLst>
        </pc:spChg>
        <pc:spChg chg="del mod">
          <ac:chgData name="Chen, Cong" userId="6679b373-7509-49dc-b763-bd1bf4c3d059" providerId="ADAL" clId="{4C5ED1AC-07C9-4DB0-9909-59159118686F}" dt="2020-02-26T14:22:53.997" v="2326" actId="478"/>
          <ac:spMkLst>
            <pc:docMk/>
            <pc:sldMk cId="140581898" sldId="1086"/>
            <ac:spMk id="21" creationId="{3A0009BB-C1FC-46DF-BCC7-097C47F2D6F0}"/>
          </ac:spMkLst>
        </pc:spChg>
        <pc:spChg chg="mod">
          <ac:chgData name="Chen, Cong" userId="6679b373-7509-49dc-b763-bd1bf4c3d059" providerId="ADAL" clId="{4C5ED1AC-07C9-4DB0-9909-59159118686F}" dt="2020-02-26T14:21:02.814" v="2308" actId="20577"/>
          <ac:spMkLst>
            <pc:docMk/>
            <pc:sldMk cId="140581898" sldId="1086"/>
            <ac:spMk id="24" creationId="{3A47D9E6-56F5-476E-A6CA-245F970CD60E}"/>
          </ac:spMkLst>
        </pc:spChg>
        <pc:spChg chg="del mod">
          <ac:chgData name="Chen, Cong" userId="6679b373-7509-49dc-b763-bd1bf4c3d059" providerId="ADAL" clId="{4C5ED1AC-07C9-4DB0-9909-59159118686F}" dt="2020-02-25T19:48:16.601" v="1821" actId="478"/>
          <ac:spMkLst>
            <pc:docMk/>
            <pc:sldMk cId="140581898" sldId="1086"/>
            <ac:spMk id="25" creationId="{4D167DB1-DC00-4ABE-9EEE-8B386873FC42}"/>
          </ac:spMkLst>
        </pc:spChg>
        <pc:spChg chg="del">
          <ac:chgData name="Chen, Cong" userId="6679b373-7509-49dc-b763-bd1bf4c3d059" providerId="ADAL" clId="{4C5ED1AC-07C9-4DB0-9909-59159118686F}" dt="2020-02-25T19:48:10.280" v="1819" actId="478"/>
          <ac:spMkLst>
            <pc:docMk/>
            <pc:sldMk cId="140581898" sldId="1086"/>
            <ac:spMk id="29" creationId="{CCE53CD2-32A4-4D5F-B6B9-445AD5B53538}"/>
          </ac:spMkLst>
        </pc:spChg>
        <pc:spChg chg="del">
          <ac:chgData name="Chen, Cong" userId="6679b373-7509-49dc-b763-bd1bf4c3d059" providerId="ADAL" clId="{4C5ED1AC-07C9-4DB0-9909-59159118686F}" dt="2020-02-25T19:48:06.727" v="1818" actId="478"/>
          <ac:spMkLst>
            <pc:docMk/>
            <pc:sldMk cId="140581898" sldId="1086"/>
            <ac:spMk id="33" creationId="{42FC3D63-4B26-45E6-988B-4BCE368A9336}"/>
          </ac:spMkLst>
        </pc:spChg>
        <pc:cxnChg chg="mod">
          <ac:chgData name="Chen, Cong" userId="6679b373-7509-49dc-b763-bd1bf4c3d059" providerId="ADAL" clId="{4C5ED1AC-07C9-4DB0-9909-59159118686F}" dt="2020-02-26T14:22:53.997" v="2326" actId="478"/>
          <ac:cxnSpMkLst>
            <pc:docMk/>
            <pc:sldMk cId="140581898" sldId="1086"/>
            <ac:cxnSpMk id="6" creationId="{FAF69566-C6B9-4484-8563-60DCF3926DF2}"/>
          </ac:cxnSpMkLst>
        </pc:cxnChg>
        <pc:cxnChg chg="del">
          <ac:chgData name="Chen, Cong" userId="6679b373-7509-49dc-b763-bd1bf4c3d059" providerId="ADAL" clId="{4C5ED1AC-07C9-4DB0-9909-59159118686F}" dt="2020-02-25T19:48:02.164" v="1817" actId="478"/>
          <ac:cxnSpMkLst>
            <pc:docMk/>
            <pc:sldMk cId="140581898" sldId="1086"/>
            <ac:cxnSpMk id="26" creationId="{A9EB96FE-3639-431F-BDB9-9122EA1BEB13}"/>
          </ac:cxnSpMkLst>
        </pc:cxnChg>
      </pc:sldChg>
      <pc:sldChg chg="addSp delSp modSp add del ord delAnim modAnim">
        <pc:chgData name="Chen, Cong" userId="6679b373-7509-49dc-b763-bd1bf4c3d059" providerId="ADAL" clId="{4C5ED1AC-07C9-4DB0-9909-59159118686F}" dt="2020-02-25T19:47:41.859" v="1816" actId="2696"/>
        <pc:sldMkLst>
          <pc:docMk/>
          <pc:sldMk cId="3141182214" sldId="1086"/>
        </pc:sldMkLst>
        <pc:spChg chg="mod">
          <ac:chgData name="Chen, Cong" userId="6679b373-7509-49dc-b763-bd1bf4c3d059" providerId="ADAL" clId="{4C5ED1AC-07C9-4DB0-9909-59159118686F}" dt="2020-02-25T18:23:48.826" v="1007"/>
          <ac:spMkLst>
            <pc:docMk/>
            <pc:sldMk cId="3141182214" sldId="1086"/>
            <ac:spMk id="2" creationId="{7381A56D-A074-4978-A9D0-2D89B585BFBB}"/>
          </ac:spMkLst>
        </pc:spChg>
        <pc:spChg chg="mod">
          <ac:chgData name="Chen, Cong" userId="6679b373-7509-49dc-b763-bd1bf4c3d059" providerId="ADAL" clId="{4C5ED1AC-07C9-4DB0-9909-59159118686F}" dt="2020-02-25T18:16:12.410" v="983" actId="14100"/>
          <ac:spMkLst>
            <pc:docMk/>
            <pc:sldMk cId="3141182214" sldId="1086"/>
            <ac:spMk id="3" creationId="{C5757667-33EB-4BB4-846C-59001C4815F8}"/>
          </ac:spMkLst>
        </pc:spChg>
        <pc:spChg chg="add mod">
          <ac:chgData name="Chen, Cong" userId="6679b373-7509-49dc-b763-bd1bf4c3d059" providerId="ADAL" clId="{4C5ED1AC-07C9-4DB0-9909-59159118686F}" dt="2020-02-25T18:23:07.969" v="1002" actId="1076"/>
          <ac:spMkLst>
            <pc:docMk/>
            <pc:sldMk cId="3141182214" sldId="1086"/>
            <ac:spMk id="5" creationId="{5E637CCF-3181-450E-9229-78E7E2EC09F4}"/>
          </ac:spMkLst>
        </pc:spChg>
        <pc:spChg chg="add mod">
          <ac:chgData name="Chen, Cong" userId="6679b373-7509-49dc-b763-bd1bf4c3d059" providerId="ADAL" clId="{4C5ED1AC-07C9-4DB0-9909-59159118686F}" dt="2020-02-25T18:16:20.590" v="984" actId="14100"/>
          <ac:spMkLst>
            <pc:docMk/>
            <pc:sldMk cId="3141182214" sldId="1086"/>
            <ac:spMk id="8" creationId="{04A9F1BB-D030-4BF5-BBEF-869C7E78F26F}"/>
          </ac:spMkLst>
        </pc:spChg>
        <pc:spChg chg="add del mod">
          <ac:chgData name="Chen, Cong" userId="6679b373-7509-49dc-b763-bd1bf4c3d059" providerId="ADAL" clId="{4C5ED1AC-07C9-4DB0-9909-59159118686F}" dt="2020-02-25T18:10:38.385" v="941" actId="478"/>
          <ac:spMkLst>
            <pc:docMk/>
            <pc:sldMk cId="3141182214" sldId="1086"/>
            <ac:spMk id="9" creationId="{61C6FD9E-3F0F-4BBF-8F28-27EB952907FD}"/>
          </ac:spMkLst>
        </pc:spChg>
        <pc:spChg chg="add del">
          <ac:chgData name="Chen, Cong" userId="6679b373-7509-49dc-b763-bd1bf4c3d059" providerId="ADAL" clId="{4C5ED1AC-07C9-4DB0-9909-59159118686F}" dt="2020-02-25T18:10:28.741" v="938" actId="478"/>
          <ac:spMkLst>
            <pc:docMk/>
            <pc:sldMk cId="3141182214" sldId="1086"/>
            <ac:spMk id="10" creationId="{7F2D6B28-A964-4FC0-88E6-D3A6B7B709A3}"/>
          </ac:spMkLst>
        </pc:spChg>
        <pc:spChg chg="add del">
          <ac:chgData name="Chen, Cong" userId="6679b373-7509-49dc-b763-bd1bf4c3d059" providerId="ADAL" clId="{4C5ED1AC-07C9-4DB0-9909-59159118686F}" dt="2020-02-25T18:09:37.358" v="932" actId="478"/>
          <ac:spMkLst>
            <pc:docMk/>
            <pc:sldMk cId="3141182214" sldId="1086"/>
            <ac:spMk id="11" creationId="{6B7744AC-A492-43E5-8961-AA17E7784B11}"/>
          </ac:spMkLst>
        </pc:spChg>
        <pc:spChg chg="add del">
          <ac:chgData name="Chen, Cong" userId="6679b373-7509-49dc-b763-bd1bf4c3d059" providerId="ADAL" clId="{4C5ED1AC-07C9-4DB0-9909-59159118686F}" dt="2020-02-25T18:10:31.504" v="939" actId="478"/>
          <ac:spMkLst>
            <pc:docMk/>
            <pc:sldMk cId="3141182214" sldId="1086"/>
            <ac:spMk id="12" creationId="{4E714AC5-C6AA-4B19-A480-DA6D78389F13}"/>
          </ac:spMkLst>
        </pc:spChg>
        <pc:spChg chg="add del">
          <ac:chgData name="Chen, Cong" userId="6679b373-7509-49dc-b763-bd1bf4c3d059" providerId="ADAL" clId="{4C5ED1AC-07C9-4DB0-9909-59159118686F}" dt="2020-02-25T18:09:41.115" v="933" actId="478"/>
          <ac:spMkLst>
            <pc:docMk/>
            <pc:sldMk cId="3141182214" sldId="1086"/>
            <ac:spMk id="13" creationId="{4ACDAE60-D507-405D-A14C-C2376FB847C6}"/>
          </ac:spMkLst>
        </pc:spChg>
        <pc:spChg chg="add del">
          <ac:chgData name="Chen, Cong" userId="6679b373-7509-49dc-b763-bd1bf4c3d059" providerId="ADAL" clId="{4C5ED1AC-07C9-4DB0-9909-59159118686F}" dt="2020-02-25T18:09:47.814" v="934" actId="478"/>
          <ac:spMkLst>
            <pc:docMk/>
            <pc:sldMk cId="3141182214" sldId="1086"/>
            <ac:spMk id="14" creationId="{64AA6392-E65B-4B32-9EA8-4FF410C289B8}"/>
          </ac:spMkLst>
        </pc:spChg>
        <pc:spChg chg="add del">
          <ac:chgData name="Chen, Cong" userId="6679b373-7509-49dc-b763-bd1bf4c3d059" providerId="ADAL" clId="{4C5ED1AC-07C9-4DB0-9909-59159118686F}" dt="2020-02-25T18:08:55.441" v="921" actId="478"/>
          <ac:spMkLst>
            <pc:docMk/>
            <pc:sldMk cId="3141182214" sldId="1086"/>
            <ac:spMk id="15" creationId="{9A111135-9194-49B6-8E0D-4ADD6A79794A}"/>
          </ac:spMkLst>
        </pc:spChg>
        <pc:spChg chg="add del mod">
          <ac:chgData name="Chen, Cong" userId="6679b373-7509-49dc-b763-bd1bf4c3d059" providerId="ADAL" clId="{4C5ED1AC-07C9-4DB0-9909-59159118686F}" dt="2020-02-25T18:09:04.937" v="924" actId="478"/>
          <ac:spMkLst>
            <pc:docMk/>
            <pc:sldMk cId="3141182214" sldId="1086"/>
            <ac:spMk id="16" creationId="{A99C0B18-018D-4B2A-BD81-D1E7A0C3105D}"/>
          </ac:spMkLst>
        </pc:spChg>
        <pc:spChg chg="add del">
          <ac:chgData name="Chen, Cong" userId="6679b373-7509-49dc-b763-bd1bf4c3d059" providerId="ADAL" clId="{4C5ED1AC-07C9-4DB0-9909-59159118686F}" dt="2020-02-25T18:08:58.861" v="922" actId="478"/>
          <ac:spMkLst>
            <pc:docMk/>
            <pc:sldMk cId="3141182214" sldId="1086"/>
            <ac:spMk id="17" creationId="{A569C239-4E59-4199-A3A9-AD0DA2D3C767}"/>
          </ac:spMkLst>
        </pc:spChg>
        <pc:spChg chg="add mod">
          <ac:chgData name="Chen, Cong" userId="6679b373-7509-49dc-b763-bd1bf4c3d059" providerId="ADAL" clId="{4C5ED1AC-07C9-4DB0-9909-59159118686F}" dt="2020-02-25T18:27:57.693" v="1029" actId="1076"/>
          <ac:spMkLst>
            <pc:docMk/>
            <pc:sldMk cId="3141182214" sldId="1086"/>
            <ac:spMk id="21" creationId="{3A0009BB-C1FC-46DF-BCC7-097C47F2D6F0}"/>
          </ac:spMkLst>
        </pc:spChg>
        <pc:spChg chg="add mod">
          <ac:chgData name="Chen, Cong" userId="6679b373-7509-49dc-b763-bd1bf4c3d059" providerId="ADAL" clId="{4C5ED1AC-07C9-4DB0-9909-59159118686F}" dt="2020-02-25T18:16:20.590" v="984" actId="14100"/>
          <ac:spMkLst>
            <pc:docMk/>
            <pc:sldMk cId="3141182214" sldId="1086"/>
            <ac:spMk id="24" creationId="{3A47D9E6-56F5-476E-A6CA-245F970CD60E}"/>
          </ac:spMkLst>
        </pc:spChg>
        <pc:spChg chg="add mod">
          <ac:chgData name="Chen, Cong" userId="6679b373-7509-49dc-b763-bd1bf4c3d059" providerId="ADAL" clId="{4C5ED1AC-07C9-4DB0-9909-59159118686F}" dt="2020-02-25T18:16:20.590" v="984" actId="14100"/>
          <ac:spMkLst>
            <pc:docMk/>
            <pc:sldMk cId="3141182214" sldId="1086"/>
            <ac:spMk id="25" creationId="{4D167DB1-DC00-4ABE-9EEE-8B386873FC42}"/>
          </ac:spMkLst>
        </pc:spChg>
        <pc:spChg chg="add mod">
          <ac:chgData name="Chen, Cong" userId="6679b373-7509-49dc-b763-bd1bf4c3d059" providerId="ADAL" clId="{4C5ED1AC-07C9-4DB0-9909-59159118686F}" dt="2020-02-25T18:23:12.705" v="1003" actId="1076"/>
          <ac:spMkLst>
            <pc:docMk/>
            <pc:sldMk cId="3141182214" sldId="1086"/>
            <ac:spMk id="29" creationId="{CCE53CD2-32A4-4D5F-B6B9-445AD5B53538}"/>
          </ac:spMkLst>
        </pc:spChg>
        <pc:spChg chg="add mod">
          <ac:chgData name="Chen, Cong" userId="6679b373-7509-49dc-b763-bd1bf4c3d059" providerId="ADAL" clId="{4C5ED1AC-07C9-4DB0-9909-59159118686F}" dt="2020-02-25T18:28:02.191" v="1031" actId="20577"/>
          <ac:spMkLst>
            <pc:docMk/>
            <pc:sldMk cId="3141182214" sldId="1086"/>
            <ac:spMk id="33" creationId="{42FC3D63-4B26-45E6-988B-4BCE368A9336}"/>
          </ac:spMkLst>
        </pc:spChg>
        <pc:cxnChg chg="add mod">
          <ac:chgData name="Chen, Cong" userId="6679b373-7509-49dc-b763-bd1bf4c3d059" providerId="ADAL" clId="{4C5ED1AC-07C9-4DB0-9909-59159118686F}" dt="2020-02-25T18:16:20.590" v="984" actId="14100"/>
          <ac:cxnSpMkLst>
            <pc:docMk/>
            <pc:sldMk cId="3141182214" sldId="1086"/>
            <ac:cxnSpMk id="6" creationId="{FAF69566-C6B9-4484-8563-60DCF3926DF2}"/>
          </ac:cxnSpMkLst>
        </pc:cxnChg>
        <pc:cxnChg chg="add mod">
          <ac:chgData name="Chen, Cong" userId="6679b373-7509-49dc-b763-bd1bf4c3d059" providerId="ADAL" clId="{4C5ED1AC-07C9-4DB0-9909-59159118686F}" dt="2020-02-25T18:16:20.590" v="984" actId="14100"/>
          <ac:cxnSpMkLst>
            <pc:docMk/>
            <pc:sldMk cId="3141182214" sldId="1086"/>
            <ac:cxnSpMk id="7" creationId="{3DDF1901-9684-40D4-A1FF-52693B7D0FED}"/>
          </ac:cxnSpMkLst>
        </pc:cxnChg>
        <pc:cxnChg chg="add mod">
          <ac:chgData name="Chen, Cong" userId="6679b373-7509-49dc-b763-bd1bf4c3d059" providerId="ADAL" clId="{4C5ED1AC-07C9-4DB0-9909-59159118686F}" dt="2020-02-25T18:27:00.165" v="1026" actId="1076"/>
          <ac:cxnSpMkLst>
            <pc:docMk/>
            <pc:sldMk cId="3141182214" sldId="1086"/>
            <ac:cxnSpMk id="26" creationId="{A9EB96FE-3639-431F-BDB9-9122EA1BEB13}"/>
          </ac:cxnSpMkLst>
        </pc:cxnChg>
      </pc:sldChg>
      <pc:sldChg chg="addSp delSp modSp add">
        <pc:chgData name="Chen, Cong" userId="6679b373-7509-49dc-b763-bd1bf4c3d059" providerId="ADAL" clId="{4C5ED1AC-07C9-4DB0-9909-59159118686F}" dt="2020-02-25T18:48:51.722" v="1398" actId="114"/>
        <pc:sldMkLst>
          <pc:docMk/>
          <pc:sldMk cId="3306076401" sldId="1087"/>
        </pc:sldMkLst>
        <pc:spChg chg="mod">
          <ac:chgData name="Chen, Cong" userId="6679b373-7509-49dc-b763-bd1bf4c3d059" providerId="ADAL" clId="{4C5ED1AC-07C9-4DB0-9909-59159118686F}" dt="2020-02-25T18:23:53.288" v="1008"/>
          <ac:spMkLst>
            <pc:docMk/>
            <pc:sldMk cId="3306076401" sldId="1087"/>
            <ac:spMk id="2" creationId="{DA025067-E959-44A8-83C9-0AB78C452177}"/>
          </ac:spMkLst>
        </pc:spChg>
        <pc:spChg chg="mod">
          <ac:chgData name="Chen, Cong" userId="6679b373-7509-49dc-b763-bd1bf4c3d059" providerId="ADAL" clId="{4C5ED1AC-07C9-4DB0-9909-59159118686F}" dt="2020-02-25T18:48:51.722" v="1398" actId="114"/>
          <ac:spMkLst>
            <pc:docMk/>
            <pc:sldMk cId="3306076401" sldId="1087"/>
            <ac:spMk id="3" creationId="{C066BE11-30FF-493C-B86B-3739AE29F49F}"/>
          </ac:spMkLst>
        </pc:spChg>
        <pc:spChg chg="add">
          <ac:chgData name="Chen, Cong" userId="6679b373-7509-49dc-b763-bd1bf4c3d059" providerId="ADAL" clId="{4C5ED1AC-07C9-4DB0-9909-59159118686F}" dt="2020-02-25T18:15:59.227" v="982"/>
          <ac:spMkLst>
            <pc:docMk/>
            <pc:sldMk cId="3306076401" sldId="1087"/>
            <ac:spMk id="5" creationId="{4D167DB1-DC00-4ABE-9EEE-8B386873FC42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7" creationId="{7B5C153A-AEA0-48D0-921C-F48A77935B63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0" creationId="{E0F418DF-3950-4383-8376-635911D6E89E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1" creationId="{5C98661C-57B7-4EE6-9A59-536114329C59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2" creationId="{47D9C061-A6A6-4CD0-A36A-42041900ADE0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3" creationId="{E5F0137C-AB4E-40D3-AA50-22AD95902A96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5" creationId="{FBC116D7-7C46-4012-B9F8-078BC972286D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6" creationId="{AB06FEEB-6BD0-42D4-AADD-20521E891FDE}"/>
          </ac:spMkLst>
        </pc:spChg>
        <pc:spChg chg="add del">
          <ac:chgData name="Chen, Cong" userId="6679b373-7509-49dc-b763-bd1bf4c3d059" providerId="ADAL" clId="{4C5ED1AC-07C9-4DB0-9909-59159118686F}" dt="2020-02-25T18:19:31.515" v="992"/>
          <ac:spMkLst>
            <pc:docMk/>
            <pc:sldMk cId="3306076401" sldId="1087"/>
            <ac:spMk id="17" creationId="{9700F1E1-5D82-42F8-BC34-68E39B255A20}"/>
          </ac:spMkLst>
        </pc:spChg>
        <pc:picChg chg="add del mod">
          <ac:chgData name="Chen, Cong" userId="6679b373-7509-49dc-b763-bd1bf4c3d059" providerId="ADAL" clId="{4C5ED1AC-07C9-4DB0-9909-59159118686F}" dt="2020-02-25T18:17:23.516" v="990"/>
          <ac:picMkLst>
            <pc:docMk/>
            <pc:sldMk cId="3306076401" sldId="1087"/>
            <ac:picMk id="6" creationId="{EB7F922E-FE7A-4B3B-BCFC-EEE3A3C10C50}"/>
          </ac:picMkLst>
        </pc:picChg>
        <pc:picChg chg="add del mod">
          <ac:chgData name="Chen, Cong" userId="6679b373-7509-49dc-b763-bd1bf4c3d059" providerId="ADAL" clId="{4C5ED1AC-07C9-4DB0-9909-59159118686F}" dt="2020-02-25T18:23:03.159" v="1001"/>
          <ac:picMkLst>
            <pc:docMk/>
            <pc:sldMk cId="3306076401" sldId="1087"/>
            <ac:picMk id="18" creationId="{F662F94E-D873-42FD-9A6F-C1E75D731012}"/>
          </ac:picMkLst>
        </pc:picChg>
        <pc:picChg chg="add del mod">
          <ac:chgData name="Chen, Cong" userId="6679b373-7509-49dc-b763-bd1bf4c3d059" providerId="ADAL" clId="{4C5ED1AC-07C9-4DB0-9909-59159118686F}" dt="2020-02-25T18:29:02.367" v="1033" actId="478"/>
          <ac:picMkLst>
            <pc:docMk/>
            <pc:sldMk cId="3306076401" sldId="1087"/>
            <ac:picMk id="19" creationId="{D99F3621-F086-49C2-8494-9849ADED077D}"/>
          </ac:picMkLst>
        </pc:picChg>
        <pc:picChg chg="add mod ord">
          <ac:chgData name="Chen, Cong" userId="6679b373-7509-49dc-b763-bd1bf4c3d059" providerId="ADAL" clId="{4C5ED1AC-07C9-4DB0-9909-59159118686F}" dt="2020-02-25T18:37:25.307" v="1313" actId="1076"/>
          <ac:picMkLst>
            <pc:docMk/>
            <pc:sldMk cId="3306076401" sldId="1087"/>
            <ac:picMk id="20" creationId="{EFAD5671-0BCA-4E3A-95C8-2443D9F308DB}"/>
          </ac:picMkLst>
        </pc:picChg>
        <pc:cxnChg chg="add del">
          <ac:chgData name="Chen, Cong" userId="6679b373-7509-49dc-b763-bd1bf4c3d059" providerId="ADAL" clId="{4C5ED1AC-07C9-4DB0-9909-59159118686F}" dt="2020-02-25T18:19:31.515" v="992"/>
          <ac:cxnSpMkLst>
            <pc:docMk/>
            <pc:sldMk cId="3306076401" sldId="1087"/>
            <ac:cxnSpMk id="8" creationId="{FAF69566-C6B9-4484-8563-60DCF3926DF2}"/>
          </ac:cxnSpMkLst>
        </pc:cxnChg>
        <pc:cxnChg chg="add del">
          <ac:chgData name="Chen, Cong" userId="6679b373-7509-49dc-b763-bd1bf4c3d059" providerId="ADAL" clId="{4C5ED1AC-07C9-4DB0-9909-59159118686F}" dt="2020-02-25T18:19:31.515" v="992"/>
          <ac:cxnSpMkLst>
            <pc:docMk/>
            <pc:sldMk cId="3306076401" sldId="1087"/>
            <ac:cxnSpMk id="9" creationId="{3DDF1901-9684-40D4-A1FF-52693B7D0FED}"/>
          </ac:cxnSpMkLst>
        </pc:cxnChg>
        <pc:cxnChg chg="add del">
          <ac:chgData name="Chen, Cong" userId="6679b373-7509-49dc-b763-bd1bf4c3d059" providerId="ADAL" clId="{4C5ED1AC-07C9-4DB0-9909-59159118686F}" dt="2020-02-25T18:19:31.515" v="992"/>
          <ac:cxnSpMkLst>
            <pc:docMk/>
            <pc:sldMk cId="3306076401" sldId="1087"/>
            <ac:cxnSpMk id="14" creationId="{A9EB96FE-3639-431F-BDB9-9122EA1BEB13}"/>
          </ac:cxnSpMkLst>
        </pc:cxnChg>
      </pc:sldChg>
      <pc:sldChg chg="modSp add del">
        <pc:chgData name="Chen, Cong" userId="6679b373-7509-49dc-b763-bd1bf4c3d059" providerId="ADAL" clId="{4C5ED1AC-07C9-4DB0-9909-59159118686F}" dt="2020-02-26T15:03:07.449" v="2909" actId="2696"/>
        <pc:sldMkLst>
          <pc:docMk/>
          <pc:sldMk cId="4055645373" sldId="1088"/>
        </pc:sldMkLst>
        <pc:spChg chg="mod">
          <ac:chgData name="Chen, Cong" userId="6679b373-7509-49dc-b763-bd1bf4c3d059" providerId="ADAL" clId="{4C5ED1AC-07C9-4DB0-9909-59159118686F}" dt="2020-02-26T13:53:16.255" v="2128" actId="108"/>
          <ac:spMkLst>
            <pc:docMk/>
            <pc:sldMk cId="4055645373" sldId="1088"/>
            <ac:spMk id="2" creationId="{F3DA8372-6D63-4C60-8FA6-547C2BE85E2F}"/>
          </ac:spMkLst>
        </pc:spChg>
      </pc:sldChg>
      <pc:sldChg chg="addSp modSp add">
        <pc:chgData name="Chen, Cong" userId="6679b373-7509-49dc-b763-bd1bf4c3d059" providerId="ADAL" clId="{4C5ED1AC-07C9-4DB0-9909-59159118686F}" dt="2020-02-26T22:53:18.820" v="4024" actId="20577"/>
        <pc:sldMkLst>
          <pc:docMk/>
          <pc:sldMk cId="2092549754" sldId="1089"/>
        </pc:sldMkLst>
        <pc:spChg chg="mod">
          <ac:chgData name="Chen, Cong" userId="6679b373-7509-49dc-b763-bd1bf4c3d059" providerId="ADAL" clId="{4C5ED1AC-07C9-4DB0-9909-59159118686F}" dt="2020-02-26T13:58:03.542" v="2280" actId="108"/>
          <ac:spMkLst>
            <pc:docMk/>
            <pc:sldMk cId="2092549754" sldId="1089"/>
            <ac:spMk id="2" creationId="{A89C25ED-7D34-41AC-ABED-1E11F625F8A9}"/>
          </ac:spMkLst>
        </pc:spChg>
        <pc:spChg chg="mod">
          <ac:chgData name="Chen, Cong" userId="6679b373-7509-49dc-b763-bd1bf4c3d059" providerId="ADAL" clId="{4C5ED1AC-07C9-4DB0-9909-59159118686F}" dt="2020-02-26T22:53:18.820" v="4024" actId="20577"/>
          <ac:spMkLst>
            <pc:docMk/>
            <pc:sldMk cId="2092549754" sldId="1089"/>
            <ac:spMk id="3" creationId="{95134EEB-1FDF-4011-BC23-79497F1F4CAA}"/>
          </ac:spMkLst>
        </pc:spChg>
        <pc:picChg chg="add mod">
          <ac:chgData name="Chen, Cong" userId="6679b373-7509-49dc-b763-bd1bf4c3d059" providerId="ADAL" clId="{4C5ED1AC-07C9-4DB0-9909-59159118686F}" dt="2020-02-26T14:50:41.894" v="2581" actId="1076"/>
          <ac:picMkLst>
            <pc:docMk/>
            <pc:sldMk cId="2092549754" sldId="1089"/>
            <ac:picMk id="5" creationId="{03282BEB-C36D-4C2B-8C3B-929EE759116C}"/>
          </ac:picMkLst>
        </pc:picChg>
      </pc:sldChg>
      <pc:sldChg chg="addSp modSp add">
        <pc:chgData name="Chen, Cong" userId="6679b373-7509-49dc-b763-bd1bf4c3d059" providerId="ADAL" clId="{4C5ED1AC-07C9-4DB0-9909-59159118686F}" dt="2020-02-26T15:07:28.363" v="2945" actId="114"/>
        <pc:sldMkLst>
          <pc:docMk/>
          <pc:sldMk cId="3383079976" sldId="1090"/>
        </pc:sldMkLst>
        <pc:spChg chg="mod">
          <ac:chgData name="Chen, Cong" userId="6679b373-7509-49dc-b763-bd1bf4c3d059" providerId="ADAL" clId="{4C5ED1AC-07C9-4DB0-9909-59159118686F}" dt="2020-02-26T14:56:08.054" v="2801" actId="108"/>
          <ac:spMkLst>
            <pc:docMk/>
            <pc:sldMk cId="3383079976" sldId="1090"/>
            <ac:spMk id="2" creationId="{32ED00C9-1525-472F-852A-DD66BA75C3A9}"/>
          </ac:spMkLst>
        </pc:spChg>
        <pc:spChg chg="mod">
          <ac:chgData name="Chen, Cong" userId="6679b373-7509-49dc-b763-bd1bf4c3d059" providerId="ADAL" clId="{4C5ED1AC-07C9-4DB0-9909-59159118686F}" dt="2020-02-26T15:07:28.363" v="2945" actId="114"/>
          <ac:spMkLst>
            <pc:docMk/>
            <pc:sldMk cId="3383079976" sldId="1090"/>
            <ac:spMk id="3" creationId="{AC91C57F-2FF8-4B34-BFF0-0648AE97F2DE}"/>
          </ac:spMkLst>
        </pc:spChg>
        <pc:picChg chg="add mod">
          <ac:chgData name="Chen, Cong" userId="6679b373-7509-49dc-b763-bd1bf4c3d059" providerId="ADAL" clId="{4C5ED1AC-07C9-4DB0-9909-59159118686F}" dt="2020-02-26T14:56:13.637" v="2802" actId="1076"/>
          <ac:picMkLst>
            <pc:docMk/>
            <pc:sldMk cId="3383079976" sldId="1090"/>
            <ac:picMk id="5" creationId="{4C86585D-936B-41CE-B18C-750FF0008A80}"/>
          </ac:picMkLst>
        </pc:picChg>
      </pc:sldChg>
      <pc:sldChg chg="modSp add modAnim">
        <pc:chgData name="Chen, Cong" userId="6679b373-7509-49dc-b763-bd1bf4c3d059" providerId="ADAL" clId="{4C5ED1AC-07C9-4DB0-9909-59159118686F}" dt="2020-02-26T22:49:52.649" v="3925" actId="20577"/>
        <pc:sldMkLst>
          <pc:docMk/>
          <pc:sldMk cId="595880502" sldId="1091"/>
        </pc:sldMkLst>
        <pc:spChg chg="mod">
          <ac:chgData name="Chen, Cong" userId="6679b373-7509-49dc-b763-bd1bf4c3d059" providerId="ADAL" clId="{4C5ED1AC-07C9-4DB0-9909-59159118686F}" dt="2020-02-26T15:36:27.082" v="2984" actId="108"/>
          <ac:spMkLst>
            <pc:docMk/>
            <pc:sldMk cId="595880502" sldId="1091"/>
            <ac:spMk id="2" creationId="{71F7CB06-DEFC-44E2-B112-A028C6008104}"/>
          </ac:spMkLst>
        </pc:spChg>
        <pc:spChg chg="mod">
          <ac:chgData name="Chen, Cong" userId="6679b373-7509-49dc-b763-bd1bf4c3d059" providerId="ADAL" clId="{4C5ED1AC-07C9-4DB0-9909-59159118686F}" dt="2020-02-26T22:49:52.649" v="3925" actId="20577"/>
          <ac:spMkLst>
            <pc:docMk/>
            <pc:sldMk cId="595880502" sldId="1091"/>
            <ac:spMk id="3" creationId="{09BEC5E4-D693-4C8F-9181-0CE91D17CD82}"/>
          </ac:spMkLst>
        </pc:spChg>
      </pc:sldChg>
      <pc:sldChg chg="add del">
        <pc:chgData name="Chen, Cong" userId="6679b373-7509-49dc-b763-bd1bf4c3d059" providerId="ADAL" clId="{4C5ED1AC-07C9-4DB0-9909-59159118686F}" dt="2020-02-26T15:03:07.637" v="2910" actId="2696"/>
        <pc:sldMkLst>
          <pc:docMk/>
          <pc:sldMk cId="1144711700" sldId="1091"/>
        </pc:sldMkLst>
      </pc:sldChg>
      <pc:sldChg chg="addSp modSp add">
        <pc:chgData name="Chen, Cong" userId="6679b373-7509-49dc-b763-bd1bf4c3d059" providerId="ADAL" clId="{4C5ED1AC-07C9-4DB0-9909-59159118686F}" dt="2020-02-26T20:36:33.357" v="3924" actId="20577"/>
        <pc:sldMkLst>
          <pc:docMk/>
          <pc:sldMk cId="2757112299" sldId="1092"/>
        </pc:sldMkLst>
        <pc:spChg chg="mod">
          <ac:chgData name="Chen, Cong" userId="6679b373-7509-49dc-b763-bd1bf4c3d059" providerId="ADAL" clId="{4C5ED1AC-07C9-4DB0-9909-59159118686F}" dt="2020-02-26T20:28:38.550" v="3682" actId="20577"/>
          <ac:spMkLst>
            <pc:docMk/>
            <pc:sldMk cId="2757112299" sldId="1092"/>
            <ac:spMk id="2" creationId="{59E7C7E4-0E61-4F36-B46B-D0B1C63D1AE3}"/>
          </ac:spMkLst>
        </pc:spChg>
        <pc:spChg chg="mod">
          <ac:chgData name="Chen, Cong" userId="6679b373-7509-49dc-b763-bd1bf4c3d059" providerId="ADAL" clId="{4C5ED1AC-07C9-4DB0-9909-59159118686F}" dt="2020-02-26T20:36:33.357" v="3924" actId="20577"/>
          <ac:spMkLst>
            <pc:docMk/>
            <pc:sldMk cId="2757112299" sldId="1092"/>
            <ac:spMk id="3" creationId="{AC2EB271-07EF-4198-8BDB-EC347B460A04}"/>
          </ac:spMkLst>
        </pc:spChg>
        <pc:picChg chg="add mod">
          <ac:chgData name="Chen, Cong" userId="6679b373-7509-49dc-b763-bd1bf4c3d059" providerId="ADAL" clId="{4C5ED1AC-07C9-4DB0-9909-59159118686F}" dt="2020-02-26T20:34:07.858" v="3723" actId="1076"/>
          <ac:picMkLst>
            <pc:docMk/>
            <pc:sldMk cId="2757112299" sldId="1092"/>
            <ac:picMk id="5" creationId="{028E87A5-4217-4380-8E3E-67AAD139739D}"/>
          </ac:picMkLst>
        </pc:picChg>
      </pc:sldChg>
    </pc:docChg>
  </pc:docChgLst>
  <pc:docChgLst>
    <pc:chgData name="Chen, Cong" userId="6679b373-7509-49dc-b763-bd1bf4c3d059" providerId="ADAL" clId="{E39FBF1E-8F43-4A45-91E0-2675AA4E6774}"/>
    <pc:docChg chg="custSel modSld">
      <pc:chgData name="Chen, Cong" userId="6679b373-7509-49dc-b763-bd1bf4c3d059" providerId="ADAL" clId="{E39FBF1E-8F43-4A45-91E0-2675AA4E6774}" dt="2020-09-23T22:21:05.868" v="203" actId="20577"/>
      <pc:docMkLst>
        <pc:docMk/>
      </pc:docMkLst>
      <pc:sldChg chg="modSp">
        <pc:chgData name="Chen, Cong" userId="6679b373-7509-49dc-b763-bd1bf4c3d059" providerId="ADAL" clId="{E39FBF1E-8F43-4A45-91E0-2675AA4E6774}" dt="2020-09-22T16:54:14.546" v="12" actId="20577"/>
        <pc:sldMkLst>
          <pc:docMk/>
          <pc:sldMk cId="3304966325" sldId="1084"/>
        </pc:sldMkLst>
        <pc:spChg chg="mod">
          <ac:chgData name="Chen, Cong" userId="6679b373-7509-49dc-b763-bd1bf4c3d059" providerId="ADAL" clId="{E39FBF1E-8F43-4A45-91E0-2675AA4E6774}" dt="2020-09-22T16:54:14.546" v="12" actId="20577"/>
          <ac:spMkLst>
            <pc:docMk/>
            <pc:sldMk cId="3304966325" sldId="1084"/>
            <ac:spMk id="3" creationId="{4168DC02-508E-49BD-9A99-05726DC8E612}"/>
          </ac:spMkLst>
        </pc:spChg>
      </pc:sldChg>
      <pc:sldChg chg="modSp">
        <pc:chgData name="Chen, Cong" userId="6679b373-7509-49dc-b763-bd1bf4c3d059" providerId="ADAL" clId="{E39FBF1E-8F43-4A45-91E0-2675AA4E6774}" dt="2020-09-23T01:07:18.318" v="187" actId="20577"/>
        <pc:sldMkLst>
          <pc:docMk/>
          <pc:sldMk cId="2092549754" sldId="1089"/>
        </pc:sldMkLst>
        <pc:spChg chg="mod">
          <ac:chgData name="Chen, Cong" userId="6679b373-7509-49dc-b763-bd1bf4c3d059" providerId="ADAL" clId="{E39FBF1E-8F43-4A45-91E0-2675AA4E6774}" dt="2020-09-23T01:07:18.318" v="187" actId="20577"/>
          <ac:spMkLst>
            <pc:docMk/>
            <pc:sldMk cId="2092549754" sldId="1089"/>
            <ac:spMk id="3" creationId="{95134EEB-1FDF-4011-BC23-79497F1F4CAA}"/>
          </ac:spMkLst>
        </pc:spChg>
        <pc:picChg chg="mod">
          <ac:chgData name="Chen, Cong" userId="6679b373-7509-49dc-b763-bd1bf4c3d059" providerId="ADAL" clId="{E39FBF1E-8F43-4A45-91E0-2675AA4E6774}" dt="2020-09-23T01:00:00.639" v="35" actId="14100"/>
          <ac:picMkLst>
            <pc:docMk/>
            <pc:sldMk cId="2092549754" sldId="1089"/>
            <ac:picMk id="5" creationId="{03282BEB-C36D-4C2B-8C3B-929EE759116C}"/>
          </ac:picMkLst>
        </pc:picChg>
      </pc:sldChg>
      <pc:sldChg chg="addSp delSp modSp">
        <pc:chgData name="Chen, Cong" userId="6679b373-7509-49dc-b763-bd1bf4c3d059" providerId="ADAL" clId="{E39FBF1E-8F43-4A45-91E0-2675AA4E6774}" dt="2020-09-23T22:21:05.868" v="203" actId="20577"/>
        <pc:sldMkLst>
          <pc:docMk/>
          <pc:sldMk cId="3383079976" sldId="1090"/>
        </pc:sldMkLst>
        <pc:spChg chg="mod">
          <ac:chgData name="Chen, Cong" userId="6679b373-7509-49dc-b763-bd1bf4c3d059" providerId="ADAL" clId="{E39FBF1E-8F43-4A45-91E0-2675AA4E6774}" dt="2020-09-23T00:57:55.648" v="33"/>
          <ac:spMkLst>
            <pc:docMk/>
            <pc:sldMk cId="3383079976" sldId="1090"/>
            <ac:spMk id="2" creationId="{32ED00C9-1525-472F-852A-DD66BA75C3A9}"/>
          </ac:spMkLst>
        </pc:spChg>
        <pc:spChg chg="mod">
          <ac:chgData name="Chen, Cong" userId="6679b373-7509-49dc-b763-bd1bf4c3d059" providerId="ADAL" clId="{E39FBF1E-8F43-4A45-91E0-2675AA4E6774}" dt="2020-09-23T22:21:05.868" v="203" actId="20577"/>
          <ac:spMkLst>
            <pc:docMk/>
            <pc:sldMk cId="3383079976" sldId="1090"/>
            <ac:spMk id="3" creationId="{AC91C57F-2FF8-4B34-BFF0-0648AE97F2DE}"/>
          </ac:spMkLst>
        </pc:spChg>
        <pc:spChg chg="add mod">
          <ac:chgData name="Chen, Cong" userId="6679b373-7509-49dc-b763-bd1bf4c3d059" providerId="ADAL" clId="{E39FBF1E-8F43-4A45-91E0-2675AA4E6774}" dt="2020-09-23T22:20:59.822" v="199" actId="20577"/>
          <ac:spMkLst>
            <pc:docMk/>
            <pc:sldMk cId="3383079976" sldId="1090"/>
            <ac:spMk id="7" creationId="{FC7CDE1F-B786-4B82-B829-FD500C6E12ED}"/>
          </ac:spMkLst>
        </pc:spChg>
        <pc:spChg chg="add mod">
          <ac:chgData name="Chen, Cong" userId="6679b373-7509-49dc-b763-bd1bf4c3d059" providerId="ADAL" clId="{E39FBF1E-8F43-4A45-91E0-2675AA4E6774}" dt="2020-09-23T22:21:03.326" v="201" actId="20577"/>
          <ac:spMkLst>
            <pc:docMk/>
            <pc:sldMk cId="3383079976" sldId="1090"/>
            <ac:spMk id="8" creationId="{BA080FBA-5707-43A7-BB31-A2FA3E04B312}"/>
          </ac:spMkLst>
        </pc:spChg>
        <pc:picChg chg="del">
          <ac:chgData name="Chen, Cong" userId="6679b373-7509-49dc-b763-bd1bf4c3d059" providerId="ADAL" clId="{E39FBF1E-8F43-4A45-91E0-2675AA4E6774}" dt="2020-09-23T00:56:48.034" v="19" actId="478"/>
          <ac:picMkLst>
            <pc:docMk/>
            <pc:sldMk cId="3383079976" sldId="1090"/>
            <ac:picMk id="5" creationId="{4C86585D-936B-41CE-B18C-750FF0008A80}"/>
          </ac:picMkLst>
        </pc:picChg>
        <pc:picChg chg="add mod">
          <ac:chgData name="Chen, Cong" userId="6679b373-7509-49dc-b763-bd1bf4c3d059" providerId="ADAL" clId="{E39FBF1E-8F43-4A45-91E0-2675AA4E6774}" dt="2020-09-23T00:56:57.122" v="22" actId="1076"/>
          <ac:picMkLst>
            <pc:docMk/>
            <pc:sldMk cId="3383079976" sldId="1090"/>
            <ac:picMk id="6" creationId="{CD1B970D-B07C-4939-9884-5767CB960A1F}"/>
          </ac:picMkLst>
        </pc:picChg>
      </pc:sldChg>
    </pc:docChg>
  </pc:docChgLst>
  <pc:docChgLst>
    <pc:chgData name="Chen, Cong" userId="6679b373-7509-49dc-b763-bd1bf4c3d059" providerId="ADAL" clId="{11F68020-1F73-452E-B944-A61190C00FAC}"/>
    <pc:docChg chg="undo addSld delSld">
      <pc:chgData name="Chen, Cong" userId="6679b373-7509-49dc-b763-bd1bf4c3d059" providerId="ADAL" clId="{11F68020-1F73-452E-B944-A61190C00FAC}" dt="2020-02-24T14:52:02.406" v="102" actId="2696"/>
      <pc:docMkLst>
        <pc:docMk/>
      </pc:docMkLst>
    </pc:docChg>
  </pc:docChgLst>
  <pc:docChgLst>
    <pc:chgData name="Chen, Cong" userId="6679b373-7509-49dc-b763-bd1bf4c3d059" providerId="ADAL" clId="{2BA543A2-2034-4082-898B-8FEBB0F9BC64}"/>
    <pc:docChg chg="modSld">
      <pc:chgData name="Chen, Cong" userId="6679b373-7509-49dc-b763-bd1bf4c3d059" providerId="ADAL" clId="{2BA543A2-2034-4082-898B-8FEBB0F9BC64}" dt="2020-09-01T14:00:01.199" v="1" actId="113"/>
      <pc:docMkLst>
        <pc:docMk/>
      </pc:docMkLst>
      <pc:sldChg chg="modSp">
        <pc:chgData name="Chen, Cong" userId="6679b373-7509-49dc-b763-bd1bf4c3d059" providerId="ADAL" clId="{2BA543A2-2034-4082-898B-8FEBB0F9BC64}" dt="2020-09-01T13:59:15.622" v="0" actId="113"/>
        <pc:sldMkLst>
          <pc:docMk/>
          <pc:sldMk cId="3304966325" sldId="1084"/>
        </pc:sldMkLst>
        <pc:spChg chg="mod">
          <ac:chgData name="Chen, Cong" userId="6679b373-7509-49dc-b763-bd1bf4c3d059" providerId="ADAL" clId="{2BA543A2-2034-4082-898B-8FEBB0F9BC64}" dt="2020-09-01T13:59:15.622" v="0" actId="113"/>
          <ac:spMkLst>
            <pc:docMk/>
            <pc:sldMk cId="3304966325" sldId="1084"/>
            <ac:spMk id="3" creationId="{4168DC02-508E-49BD-9A99-05726DC8E612}"/>
          </ac:spMkLst>
        </pc:spChg>
      </pc:sldChg>
      <pc:sldChg chg="modSp">
        <pc:chgData name="Chen, Cong" userId="6679b373-7509-49dc-b763-bd1bf4c3d059" providerId="ADAL" clId="{2BA543A2-2034-4082-898B-8FEBB0F9BC64}" dt="2020-09-01T14:00:01.199" v="1" actId="113"/>
        <pc:sldMkLst>
          <pc:docMk/>
          <pc:sldMk cId="3306076401" sldId="1087"/>
        </pc:sldMkLst>
        <pc:spChg chg="mod">
          <ac:chgData name="Chen, Cong" userId="6679b373-7509-49dc-b763-bd1bf4c3d059" providerId="ADAL" clId="{2BA543A2-2034-4082-898B-8FEBB0F9BC64}" dt="2020-09-01T14:00:01.199" v="1" actId="113"/>
          <ac:spMkLst>
            <pc:docMk/>
            <pc:sldMk cId="3306076401" sldId="1087"/>
            <ac:spMk id="3" creationId="{C066BE11-30FF-493C-B86B-3739AE29F49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ADD42-F051-BB48-8CA0-D782EDE5FA5D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8B791-6D4D-8446-83F5-DC926254B6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677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B3924-F588-0345-A2F5-3BF0FA73E93A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8D681-7867-E949-A3D2-41DDE609BE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2066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70662" indent="-29640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85634" indent="-23712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59887" indent="-23712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34141" indent="-23712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08395" indent="-2371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2648" indent="-2371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56902" indent="-2371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31155" indent="-23712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8A4677F-615F-42F0-B70D-9B7B7343962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FAST</a:t>
            </a:r>
          </a:p>
        </p:txBody>
      </p:sp>
    </p:spTree>
    <p:extLst>
      <p:ext uri="{BB962C8B-B14F-4D97-AF65-F5344CB8AC3E}">
        <p14:creationId xmlns:p14="http://schemas.microsoft.com/office/powerpoint/2010/main" val="130189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590-6C4E-4B02-865B-480E5A8C73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13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FAST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18F4-CA8F-4CB3-A5E1-07577398FE1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1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FAST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18F4-CA8F-4CB3-A5E1-07577398FE1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64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2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7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4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28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20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1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47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99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73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8D681-7867-E949-A3D2-41DDE609BED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8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590-6C4E-4B02-865B-480E5A8C73B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268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6594" y="1222193"/>
            <a:ext cx="9296400" cy="223992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4400" cap="all" spc="13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&lt;Insert title&gt;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6595" y="5628838"/>
            <a:ext cx="5475703" cy="9243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1800" spc="30" baseline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&lt;Insert subtitle – optional&gt;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16595" y="5325387"/>
            <a:ext cx="2581276" cy="1893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spc="3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89441" y="6434362"/>
            <a:ext cx="542881" cy="2892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3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/ TOC – Green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15235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&lt;Agenda / TOC&gt;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4" y="1790344"/>
            <a:ext cx="10959842" cy="4290227"/>
          </a:xfrm>
          <a:prstGeom prst="rect">
            <a:avLst/>
          </a:prstGeom>
        </p:spPr>
        <p:txBody>
          <a:bodyPr numCol="2" spcCol="731520"/>
          <a:lstStyle>
            <a:lvl1pPr marL="285750" indent="-285750">
              <a:spcBef>
                <a:spcPts val="1200"/>
              </a:spcBef>
              <a:buClr>
                <a:srgbClr val="000000"/>
              </a:buClr>
              <a:buFont typeface="+mj-lt"/>
              <a:buAutoNum type="arabicPeriod"/>
              <a:defRPr>
                <a:solidFill>
                  <a:srgbClr val="000000"/>
                </a:solidFill>
              </a:defRPr>
            </a:lvl1pPr>
            <a:lvl2pPr marL="687388" indent="-319088">
              <a:buClr>
                <a:srgbClr val="000000"/>
              </a:buClr>
              <a:buFont typeface="+mj-lt"/>
              <a:buAutoNum type="alphaLcParenR"/>
              <a:defRPr>
                <a:solidFill>
                  <a:srgbClr val="000000"/>
                </a:solidFill>
              </a:defRPr>
            </a:lvl2pPr>
            <a:lvl3pPr marL="855663" indent="-187325">
              <a:buClr>
                <a:srgbClr val="000000"/>
              </a:buClr>
              <a:buFont typeface="Arial Black" panose="020B0A04020102020204" pitchFamily="34" charset="0"/>
              <a:buChar char="•"/>
              <a:defRPr lang="en-US" sz="2000" kern="600" spc="30" dirty="0" smtClean="0">
                <a:solidFill>
                  <a:srgbClr val="000000"/>
                </a:solidFill>
                <a:latin typeface="Arial Narrow"/>
                <a:ea typeface="+mn-ea"/>
                <a:cs typeface="Arial Narrow"/>
              </a:defRPr>
            </a:lvl3pPr>
            <a:lvl4pPr marL="1082675" indent="-231775">
              <a:buClr>
                <a:srgbClr val="000000"/>
              </a:buClr>
              <a:buFont typeface="Arial Narrow" panose="020B0606020202030204" pitchFamily="34" charset="0"/>
              <a:buChar char="–"/>
              <a:defRPr>
                <a:solidFill>
                  <a:srgbClr val="000000"/>
                </a:solidFill>
              </a:defRPr>
            </a:lvl4pPr>
            <a:lvl5pPr marL="1258888" indent="-187325">
              <a:buClr>
                <a:srgbClr val="000000"/>
              </a:buClr>
              <a:buFont typeface="Arial Black" panose="020B0A04020102020204" pitchFamily="34" charset="0"/>
              <a:buChar char="•"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rgbClr val="000000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 #1 – Green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15235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&lt;Objectives&gt;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4" y="1792224"/>
            <a:ext cx="10959842" cy="4302926"/>
          </a:xfrm>
          <a:prstGeom prst="rect">
            <a:avLst/>
          </a:prstGeom>
        </p:spPr>
        <p:txBody>
          <a:bodyPr/>
          <a:lstStyle>
            <a:lvl1pPr marL="227013" indent="-227013">
              <a:spcBef>
                <a:spcPts val="1200"/>
              </a:spcBef>
              <a:buClr>
                <a:srgbClr val="000000"/>
              </a:buClr>
              <a:buSzPct val="95000"/>
              <a:buFont typeface="Arial Black" panose="020B0A040201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460375" indent="-238125">
              <a:spcBef>
                <a:spcPts val="600"/>
              </a:spcBef>
              <a:buClr>
                <a:srgbClr val="000000"/>
              </a:buClr>
              <a:buFont typeface="Arial Narrow" panose="020B0606020202030204" pitchFamily="34" charset="0"/>
              <a:buChar char="–"/>
              <a:defRPr sz="2400">
                <a:solidFill>
                  <a:srgbClr val="000000"/>
                </a:solidFill>
              </a:defRPr>
            </a:lvl2pPr>
            <a:lvl3pPr marL="687388" indent="-227013">
              <a:spcBef>
                <a:spcPts val="300"/>
              </a:spcBef>
              <a:buClr>
                <a:srgbClr val="000000"/>
              </a:buClr>
              <a:buSzPct val="95000"/>
              <a:buFont typeface="Arial Black" panose="020B0A04020102020204" pitchFamily="34" charset="0"/>
              <a:buChar char="•"/>
              <a:defRPr sz="2000">
                <a:solidFill>
                  <a:srgbClr val="000000"/>
                </a:solidFill>
              </a:defRPr>
            </a:lvl3pPr>
            <a:lvl4pPr marL="914400" indent="-227013">
              <a:spcBef>
                <a:spcPts val="300"/>
              </a:spcBef>
              <a:buClr>
                <a:srgbClr val="000000"/>
              </a:buClr>
              <a:buFont typeface="Arial Narrow" panose="020B0606020202030204" pitchFamily="34" charset="0"/>
              <a:buChar char="–"/>
              <a:defRPr sz="2000">
                <a:solidFill>
                  <a:srgbClr val="000000"/>
                </a:solidFill>
              </a:defRPr>
            </a:lvl4pPr>
            <a:lvl5pPr marL="1141413" indent="-227013">
              <a:spcBef>
                <a:spcPts val="300"/>
              </a:spcBef>
              <a:buClr>
                <a:srgbClr val="000000"/>
              </a:buClr>
              <a:buSzPct val="90000"/>
              <a:buFont typeface="Arial Black" panose="020B0A040201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rgbClr val="000000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329330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&lt;Title &amp; content layout&gt;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2" y="1371600"/>
            <a:ext cx="10960636" cy="4482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18504"/>
            <a:ext cx="923544" cy="386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19382" y="6318504"/>
            <a:ext cx="943902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60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Conten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329330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&lt;Title &amp; content layout&gt;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2" y="1371600"/>
            <a:ext cx="10960636" cy="429022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4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 – Warm 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152354"/>
          </a:xfrm>
        </p:spPr>
        <p:txBody>
          <a:bodyPr/>
          <a:lstStyle/>
          <a:p>
            <a:r>
              <a:rPr lang="en-US" dirty="0"/>
              <a:t>&lt;Title &amp; content layout&gt;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2" y="1789900"/>
            <a:ext cx="10960636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 – Dark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1523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&lt;Title &amp; content layout&gt;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2" y="1789900"/>
            <a:ext cx="10960636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 marL="460375" indent="-233363">
              <a:buClr>
                <a:schemeClr val="bg1"/>
              </a:buClr>
              <a:buFont typeface="Arial Narrow" panose="020B0606020202030204" pitchFamily="34" charset="0"/>
              <a:buChar char="–"/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914400" indent="-227013">
              <a:buClr>
                <a:schemeClr val="bg1"/>
              </a:buClr>
              <a:buFont typeface="Arial Narrow" panose="020B0606020202030204" pitchFamily="34" charset="0"/>
              <a:buChar char="–"/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 – Light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&lt;Title &amp; content layout&gt;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82" y="1793075"/>
            <a:ext cx="10960636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buClr>
                <a:srgbClr val="000000"/>
              </a:buClr>
              <a:defRPr>
                <a:solidFill>
                  <a:srgbClr val="000000"/>
                </a:solidFill>
              </a:defRPr>
            </a:lvl1pPr>
            <a:lvl2pPr marL="460375" indent="-233363">
              <a:buClr>
                <a:srgbClr val="000000"/>
              </a:buClr>
              <a:buFont typeface="Arial Narrow" panose="020B0606020202030204" pitchFamily="34" charset="0"/>
              <a:buChar char="–"/>
              <a:defRPr>
                <a:solidFill>
                  <a:srgbClr val="000000"/>
                </a:solidFill>
              </a:defRPr>
            </a:lvl2pPr>
            <a:lvl3pPr>
              <a:buClr>
                <a:srgbClr val="000000"/>
              </a:buClr>
              <a:defRPr>
                <a:solidFill>
                  <a:srgbClr val="000000"/>
                </a:solidFill>
              </a:defRPr>
            </a:lvl3pPr>
            <a:lvl4pPr marL="914400" indent="-227013">
              <a:buClr>
                <a:srgbClr val="000000"/>
              </a:buClr>
              <a:buFont typeface="Arial Narrow" panose="020B0606020202030204" pitchFamily="34" charset="0"/>
              <a:buChar char="–"/>
              <a:defRPr>
                <a:solidFill>
                  <a:srgbClr val="000000"/>
                </a:solidFill>
              </a:defRPr>
            </a:lvl4pPr>
            <a:lvl5pPr>
              <a:buClr>
                <a:srgbClr val="000000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rgbClr val="000000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324180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&lt;Title only&gt;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19384" y="6318504"/>
            <a:ext cx="9439018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324180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&lt;Title only&gt;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0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– Warm 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&lt;Title only&gt;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– Dark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&lt;Title only&gt;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– Light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&lt;Title only&gt;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rgbClr val="000000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&lt;Team Slide&gt;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04279" y="2208929"/>
            <a:ext cx="1627188" cy="1627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1829792" y="2208929"/>
            <a:ext cx="1627188" cy="16276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3555307" y="2208929"/>
            <a:ext cx="1627188" cy="1627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5280821" y="2208929"/>
            <a:ext cx="1627188" cy="1627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7006334" y="2208929"/>
            <a:ext cx="1627188" cy="1627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8731849" y="2208929"/>
            <a:ext cx="1627188" cy="16276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20"/>
          </p:nvPr>
        </p:nvSpPr>
        <p:spPr>
          <a:xfrm>
            <a:off x="10457361" y="2208929"/>
            <a:ext cx="1627188" cy="16276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04277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104277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1829792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55306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5280820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7006334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8731849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10457361" y="4121668"/>
            <a:ext cx="1643880" cy="8699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829791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3555306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5280819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7006333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8731848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0457360" y="3909982"/>
            <a:ext cx="1645921" cy="44613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1">
                <a:solidFill>
                  <a:schemeClr val="accent2"/>
                </a:solidFill>
              </a:defRPr>
            </a:lvl1pPr>
            <a:lvl2pPr marL="0" indent="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None/>
              <a:defRPr sz="1150" baseline="0">
                <a:solidFill>
                  <a:srgbClr val="FFFFFF"/>
                </a:solidFill>
              </a:defRPr>
            </a:lvl2pPr>
            <a:lvl3pPr marL="100013" indent="-90488">
              <a:buFont typeface="Arial"/>
              <a:buChar char="•"/>
              <a:defRPr sz="1200">
                <a:solidFill>
                  <a:srgbClr val="FFFFFF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Colleague Name</a:t>
            </a:r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40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1" y="2362200"/>
            <a:ext cx="8367762" cy="2133600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4000" b="0" cap="all" spc="13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&lt;Insert title&gt;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20333"/>
            <a:ext cx="923544" cy="38604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9384" y="4631271"/>
            <a:ext cx="6568817" cy="1380067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bg1"/>
                </a:solidFill>
              </a:defRPr>
            </a:lvl1pPr>
            <a:lvl2pPr marL="185738" indent="-152400">
              <a:lnSpc>
                <a:spcPct val="95000"/>
              </a:lnSpc>
              <a:spcBef>
                <a:spcPts val="200"/>
              </a:spcBef>
              <a:buFont typeface="Arial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&lt;Optional Subtitle&gt;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267880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divider – Warm 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2256205"/>
            <a:ext cx="8367759" cy="2345590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3500" b="0" cap="none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&lt;Insert Title&gt;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9384" y="4631271"/>
            <a:ext cx="6568817" cy="1380067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rgbClr val="37424A"/>
                </a:solidFill>
              </a:defRPr>
            </a:lvl1pPr>
            <a:lvl2pPr marL="185738" indent="-152400">
              <a:lnSpc>
                <a:spcPct val="95000"/>
              </a:lnSpc>
              <a:spcBef>
                <a:spcPts val="200"/>
              </a:spcBef>
              <a:buFont typeface="Arial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&lt;Optional Subtitle&gt;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20333"/>
            <a:ext cx="923544" cy="386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267880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divider – Dark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2253996"/>
            <a:ext cx="8367759" cy="2350008"/>
          </a:xfrm>
        </p:spPr>
        <p:txBody>
          <a:bodyPr anchor="ctr" anchorCtr="0">
            <a:normAutofit/>
          </a:bodyPr>
          <a:lstStyle>
            <a:lvl1pPr algn="l">
              <a:lnSpc>
                <a:spcPct val="90000"/>
              </a:lnSpc>
              <a:defRPr sz="3500" b="0" cap="none" spc="5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&lt;Insert Title&gt;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9384" y="4631271"/>
            <a:ext cx="6568817" cy="1380067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rgbClr val="FFFFFF"/>
                </a:solidFill>
              </a:defRPr>
            </a:lvl1pPr>
            <a:lvl2pPr marL="185738" indent="-152400">
              <a:lnSpc>
                <a:spcPct val="95000"/>
              </a:lnSpc>
              <a:spcBef>
                <a:spcPts val="200"/>
              </a:spcBef>
              <a:buFont typeface="Arial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&lt;Optional Subtitle&gt;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20333"/>
            <a:ext cx="923544" cy="38604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267880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w/green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&lt;2-column with Green callout&gt;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9383" y="1789900"/>
            <a:ext cx="5264942" cy="4290227"/>
          </a:xfrm>
          <a:prstGeom prst="rect">
            <a:avLst/>
          </a:prstGeom>
        </p:spPr>
        <p:txBody>
          <a:bodyPr bIns="91440" anchor="ctr" anchorCtr="0"/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2800" b="1" cap="all" spc="130">
                <a:solidFill>
                  <a:schemeClr val="accent1"/>
                </a:solidFill>
              </a:defRPr>
            </a:lvl1pPr>
            <a:lvl2pPr marL="280988" indent="-230188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 Black" panose="020B0A04020102020204" pitchFamily="34" charset="0"/>
              <a:buChar char="•"/>
              <a:defRPr sz="2200">
                <a:solidFill>
                  <a:schemeClr val="accent1"/>
                </a:solidFill>
              </a:defRPr>
            </a:lvl2pPr>
            <a:lvl3pPr marL="457200" indent="-220663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SzPct val="95000"/>
              <a:buFont typeface="Arial Narrow" panose="020B0606020202030204" pitchFamily="34" charset="0"/>
              <a:buChar char="–"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&lt;Insert large type callout or image&gt;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305373" y="1789900"/>
            <a:ext cx="5274645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&lt;2-column&gt;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19384" y="1789900"/>
            <a:ext cx="5274645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305373" y="1789900"/>
            <a:ext cx="5274645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full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59"/>
            <a:ext cx="10959841" cy="1152354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&lt;Large text full callout&gt;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6481" y="1766651"/>
            <a:ext cx="10962744" cy="227568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78000"/>
              </a:lnSpc>
              <a:spcBef>
                <a:spcPts val="2000"/>
              </a:spcBef>
              <a:buNone/>
              <a:defRPr sz="5200" cap="all" spc="130">
                <a:solidFill>
                  <a:srgbClr val="00877C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416821" y="4255477"/>
            <a:ext cx="7162404" cy="1899138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cked text conten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076155"/>
          </a:xfrm>
        </p:spPr>
        <p:txBody>
          <a:bodyPr/>
          <a:lstStyle>
            <a:lvl1pPr>
              <a:defRPr baseline="0"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&lt;2 stacked content / table option&gt;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19382" y="1789900"/>
            <a:ext cx="10960636" cy="2562293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6"/>
          </p:nvPr>
        </p:nvSpPr>
        <p:spPr>
          <a:xfrm>
            <a:off x="619382" y="4480347"/>
            <a:ext cx="10960636" cy="1639100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/70 2-column 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9384" y="408160"/>
            <a:ext cx="10959841" cy="1076155"/>
          </a:xfrm>
        </p:spPr>
        <p:txBody>
          <a:bodyPr/>
          <a:lstStyle>
            <a:lvl1pPr>
              <a:defRPr>
                <a:solidFill>
                  <a:srgbClr val="00877C"/>
                </a:solidFill>
              </a:defRPr>
            </a:lvl1pPr>
          </a:lstStyle>
          <a:p>
            <a:r>
              <a:rPr lang="en-US" dirty="0"/>
              <a:t>&lt;30/70 2-column / plotted chart option&gt;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619384" y="1789900"/>
            <a:ext cx="3529505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4570809" y="1789900"/>
            <a:ext cx="7009209" cy="429022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/>
            </a:lvl1pPr>
            <a:lvl2pPr marL="460375" indent="-233363">
              <a:buFont typeface="Arial Narrow" panose="020B060602020203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2" y="6318504"/>
            <a:ext cx="9144000" cy="37015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227012" indent="0">
              <a:spcBef>
                <a:spcPts val="0"/>
              </a:spcBef>
              <a:buNone/>
              <a:defRPr sz="1200"/>
            </a:lvl2pPr>
            <a:lvl3pPr marL="460375" indent="0">
              <a:spcBef>
                <a:spcPts val="0"/>
              </a:spcBef>
              <a:buNone/>
              <a:defRPr sz="1200"/>
            </a:lvl3pPr>
            <a:lvl4pPr marL="687387" indent="0">
              <a:spcBef>
                <a:spcPts val="0"/>
              </a:spcBef>
              <a:buNone/>
              <a:defRPr sz="1200"/>
            </a:lvl4pPr>
            <a:lvl5pPr marL="914400" indent="0"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footnote. Do not use “footer” placeholder at left: for sensitivity labeling only.</a:t>
            </a:r>
          </a:p>
        </p:txBody>
      </p:sp>
    </p:spTree>
    <p:extLst>
      <p:ext uri="{BB962C8B-B14F-4D97-AF65-F5344CB8AC3E}">
        <p14:creationId xmlns:p14="http://schemas.microsoft.com/office/powerpoint/2010/main" val="3516989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/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6595" y="1812166"/>
            <a:ext cx="7710321" cy="1608668"/>
          </a:xfrm>
        </p:spPr>
        <p:txBody>
          <a:bodyPr>
            <a:normAutofit/>
          </a:bodyPr>
          <a:lstStyle>
            <a:lvl1pPr>
              <a:lnSpc>
                <a:spcPct val="78000"/>
              </a:lnSpc>
              <a:defRPr sz="5000" cap="all" spc="13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&lt;Insert CLOSING&gt;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6593" y="3970912"/>
            <a:ext cx="5475703" cy="6195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&lt;Optional Subtitle&gt;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16594" y="5483546"/>
            <a:ext cx="5475702" cy="7394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 kern="500" baseline="0">
                <a:solidFill>
                  <a:srgbClr val="FFFF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Proprietary / Legal Language Here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89441" y="6434362"/>
            <a:ext cx="542881" cy="2892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344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/>
          <a:stretch/>
        </p:blipFill>
        <p:spPr bwMode="auto">
          <a:xfrm>
            <a:off x="1" y="2022087"/>
            <a:ext cx="9658115" cy="280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026" y="6379218"/>
            <a:ext cx="1263578" cy="2773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441" y="2213191"/>
            <a:ext cx="7008574" cy="2419569"/>
          </a:xfrm>
        </p:spPr>
        <p:txBody>
          <a:bodyPr anchor="ctr"/>
          <a:lstStyle>
            <a:lvl1pPr>
              <a:defRPr sz="3600" b="1"/>
            </a:lvl1pPr>
          </a:lstStyle>
          <a:p>
            <a:r>
              <a:rPr lang="en-US" dirty="0"/>
              <a:t>Type 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442" y="4889711"/>
            <a:ext cx="9373786" cy="1295400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Content Placeholder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299" y="6367657"/>
            <a:ext cx="1293435" cy="28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977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F8DCF-169A-4934-BCA7-3471B7954603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66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89692" y="6583680"/>
            <a:ext cx="60944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65540D-26A2-458C-81F1-25D42FF068A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/>
          <a:stretch/>
        </p:blipFill>
        <p:spPr bwMode="auto">
          <a:xfrm>
            <a:off x="1" y="2438400"/>
            <a:ext cx="9658115" cy="280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537847"/>
            <a:ext cx="7922736" cy="2593848"/>
          </a:xfrm>
        </p:spPr>
        <p:txBody>
          <a:bodyPr tIns="0" bIns="0" anchor="ctr"/>
          <a:lstStyle>
            <a:lvl1pPr algn="l">
              <a:lnSpc>
                <a:spcPct val="95000"/>
              </a:lnSpc>
              <a:spcBef>
                <a:spcPts val="600"/>
              </a:spcBef>
              <a:defRPr sz="3200" b="1" cap="none"/>
            </a:lvl1pPr>
          </a:lstStyle>
          <a:p>
            <a:r>
              <a:rPr lang="en-US" dirty="0"/>
              <a:t>Type 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768" y="5402451"/>
            <a:ext cx="9373206" cy="136855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Content Placeholder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299" y="6367657"/>
            <a:ext cx="1293435" cy="28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95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69556-E999-4C4E-96E2-8EEA7C5CF197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23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67BF2-8ABF-422B-9CD4-60908C75A681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0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328075"/>
            <a:ext cx="5383398" cy="47310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328075"/>
            <a:ext cx="5383398" cy="47310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339F5-FFC2-42B3-9001-F7A8982F8C78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0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9384" y="328269"/>
            <a:ext cx="10959898" cy="115235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20333"/>
            <a:ext cx="923544" cy="38604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defRPr sz="1200" kern="600" spc="30">
                <a:solidFill>
                  <a:schemeClr val="tx1"/>
                </a:solidFill>
                <a:latin typeface="Arial Narrow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9441" y="6434362"/>
            <a:ext cx="542881" cy="28924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kern="600" spc="1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4D97F68-CC38-3C48-B083-3B4A145706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21630" y="1371600"/>
            <a:ext cx="10957754" cy="4846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8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4" r:id="rId4"/>
    <p:sldLayoutId id="2147483687" r:id="rId5"/>
    <p:sldLayoutId id="2147483672" r:id="rId6"/>
    <p:sldLayoutId id="2147483673" r:id="rId7"/>
    <p:sldLayoutId id="2147483674" r:id="rId8"/>
    <p:sldLayoutId id="2147483675" r:id="rId9"/>
    <p:sldLayoutId id="2147483686" r:id="rId10"/>
    <p:sldLayoutId id="2147483676" r:id="rId11"/>
    <p:sldLayoutId id="2147483677" r:id="rId12"/>
    <p:sldLayoutId id="2147483678" r:id="rId13"/>
    <p:sldLayoutId id="2147483662" r:id="rId14"/>
    <p:sldLayoutId id="2147483651" r:id="rId15"/>
    <p:sldLayoutId id="2147483663" r:id="rId16"/>
    <p:sldLayoutId id="2147483679" r:id="rId17"/>
    <p:sldLayoutId id="2147483665" r:id="rId18"/>
    <p:sldLayoutId id="2147483666" r:id="rId19"/>
    <p:sldLayoutId id="2147483667" r:id="rId20"/>
    <p:sldLayoutId id="2147483671" r:id="rId21"/>
    <p:sldLayoutId id="2147483668" r:id="rId22"/>
    <p:sldLayoutId id="214748366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</p:sldLayoutIdLs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kern="600" spc="50">
          <a:solidFill>
            <a:schemeClr val="tx1"/>
          </a:solidFill>
          <a:latin typeface="Arial Narrow"/>
          <a:ea typeface="+mj-ea"/>
          <a:cs typeface="Arial Narrow"/>
        </a:defRPr>
      </a:lvl1pPr>
    </p:titleStyle>
    <p:bodyStyle>
      <a:lvl1pPr marL="227013" indent="-227013" algn="l" defTabSz="4572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95000"/>
        <a:buFont typeface="Arial Black" panose="020B0A04020102020204" pitchFamily="34" charset="0"/>
        <a:buChar char="•"/>
        <a:defRPr sz="2400" kern="600" spc="30">
          <a:solidFill>
            <a:schemeClr val="tx1"/>
          </a:solidFill>
          <a:latin typeface="Arial Narrow"/>
          <a:ea typeface="+mn-ea"/>
          <a:cs typeface="Arial Narrow"/>
        </a:defRPr>
      </a:lvl1pPr>
      <a:lvl2pPr marL="460375" indent="-233363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SzPct val="95000"/>
        <a:buFont typeface="Arial Narrow" panose="020B0606020202030204" pitchFamily="34" charset="0"/>
        <a:buChar char="–"/>
        <a:defRPr sz="2400" kern="600" spc="30">
          <a:solidFill>
            <a:schemeClr val="tx1"/>
          </a:solidFill>
          <a:latin typeface="Arial Narrow"/>
          <a:ea typeface="+mn-ea"/>
          <a:cs typeface="Arial Narrow"/>
        </a:defRPr>
      </a:lvl2pPr>
      <a:lvl3pPr marL="687388" indent="-227013" algn="l" defTabSz="457200" rtl="0" eaLnBrk="1" latinLnBrk="0" hangingPunct="1">
        <a:lnSpc>
          <a:spcPct val="90000"/>
        </a:lnSpc>
        <a:spcBef>
          <a:spcPts val="600"/>
        </a:spcBef>
        <a:buClr>
          <a:schemeClr val="accent2">
            <a:lumMod val="75000"/>
          </a:schemeClr>
        </a:buClr>
        <a:buSzPct val="95000"/>
        <a:buFont typeface="Arial Black" panose="020B0A04020102020204" pitchFamily="34" charset="0"/>
        <a:buChar char="•"/>
        <a:defRPr sz="2000" kern="600" spc="30">
          <a:solidFill>
            <a:schemeClr val="tx1"/>
          </a:solidFill>
          <a:latin typeface="Arial Narrow"/>
          <a:ea typeface="+mn-ea"/>
          <a:cs typeface="Arial Narrow"/>
        </a:defRPr>
      </a:lvl3pPr>
      <a:lvl4pPr marL="914400" indent="-227013" algn="l" defTabSz="4572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95000"/>
        <a:buFont typeface="Arial Narrow" panose="020B0606020202030204" pitchFamily="34" charset="0"/>
        <a:buChar char="–"/>
        <a:defRPr sz="2000" kern="600" spc="30">
          <a:solidFill>
            <a:schemeClr val="tx1"/>
          </a:solidFill>
          <a:latin typeface="Arial Narrow"/>
          <a:ea typeface="+mn-ea"/>
          <a:cs typeface="Arial Narrow"/>
        </a:defRPr>
      </a:lvl4pPr>
      <a:lvl5pPr marL="1141413" indent="-227013" algn="l" defTabSz="4572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90000"/>
        <a:buFont typeface="Arial Black" panose="020B0A04020102020204" pitchFamily="34" charset="0"/>
        <a:buChar char="•"/>
        <a:defRPr sz="1800" kern="600" spc="30">
          <a:solidFill>
            <a:schemeClr val="tx1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Extensions of the 2-in-1 Adaptive Design 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4E6155F-7772-4783-858F-AB52AB867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595" y="3427413"/>
            <a:ext cx="9592618" cy="14117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chemeClr val="bg1"/>
                </a:solidFill>
              </a:rPr>
              <a:t>Cong Chen*, Wen Li, and </a:t>
            </a:r>
            <a:r>
              <a:rPr lang="en-US" sz="2400" b="1" dirty="0" err="1">
                <a:solidFill>
                  <a:schemeClr val="bg1"/>
                </a:solidFill>
              </a:rPr>
              <a:t>Qiqi</a:t>
            </a:r>
            <a:r>
              <a:rPr lang="en-US" sz="2400" b="1" dirty="0">
                <a:solidFill>
                  <a:schemeClr val="bg1"/>
                </a:solidFill>
              </a:rPr>
              <a:t> Deng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*Executive Director and Head of Early Oncology Statistics, BARDS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Merck &amp; Co., Inc., Kenilworth, NJ, USA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000" dirty="0">
                <a:solidFill>
                  <a:schemeClr val="bg1"/>
                </a:solidFill>
              </a:rPr>
              <a:t>2020 ASA Biopharmaceutical Section Regulatory-Industry Workshop</a:t>
            </a: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0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Quo of Early-to-Late Transition in Oncology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60636" cy="4290227"/>
          </a:xfrm>
        </p:spPr>
        <p:txBody>
          <a:bodyPr/>
          <a:lstStyle/>
          <a:p>
            <a:r>
              <a:rPr lang="en-US" dirty="0"/>
              <a:t>A typical program tests a new drug combination with an approved IO in Phase 1 and intends to go directly to Phase 3 once encouraging signal is observed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908455" y="2236177"/>
            <a:ext cx="134781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+mj-lt"/>
                <a:ea typeface="MS PGothic" pitchFamily="34" charset="-128"/>
              </a:rPr>
              <a:t>Phase 1B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1696445" y="2873597"/>
            <a:ext cx="8508639" cy="7702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1712817" y="3104755"/>
            <a:ext cx="8492267" cy="26081"/>
          </a:xfrm>
          <a:prstGeom prst="line">
            <a:avLst/>
          </a:prstGeom>
          <a:noFill/>
          <a:ln w="57150">
            <a:solidFill>
              <a:schemeClr val="accent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>
            <a:off x="3142897" y="3130838"/>
            <a:ext cx="7937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 rot="16200000">
            <a:off x="6684998" y="1787061"/>
            <a:ext cx="573937" cy="2398689"/>
          </a:xfrm>
          <a:prstGeom prst="can">
            <a:avLst>
              <a:gd name="adj" fmla="val 45413"/>
            </a:avLst>
          </a:prstGeom>
          <a:solidFill>
            <a:schemeClr val="accent1"/>
          </a:solidFill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 rot="16200000">
            <a:off x="3386307" y="2315688"/>
            <a:ext cx="392112" cy="1439797"/>
          </a:xfrm>
          <a:prstGeom prst="can">
            <a:avLst>
              <a:gd name="adj" fmla="val 22648"/>
            </a:avLst>
          </a:prstGeom>
          <a:solidFill>
            <a:schemeClr val="accent2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5775220" y="2907792"/>
            <a:ext cx="249232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V="1">
            <a:off x="5696712" y="3118104"/>
            <a:ext cx="332831" cy="0"/>
          </a:xfrm>
          <a:prstGeom prst="line">
            <a:avLst/>
          </a:prstGeom>
          <a:noFill/>
          <a:ln w="57150">
            <a:solidFill>
              <a:schemeClr val="accent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7" name="Picture 2" descr="Image result for you snooze you lose gif">
            <a:extLst>
              <a:ext uri="{FF2B5EF4-FFF2-40B4-BE49-F238E27FC236}">
                <a16:creationId xmlns:a16="http://schemas.microsoft.com/office/drawing/2014/main" id="{DA330900-E6ED-4491-AC58-3D84B97EC4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18" y="3760568"/>
            <a:ext cx="3570382" cy="262571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4">
            <a:extLst>
              <a:ext uri="{FF2B5EF4-FFF2-40B4-BE49-F238E27FC236}">
                <a16:creationId xmlns:a16="http://schemas.microsoft.com/office/drawing/2014/main" id="{AF262711-A52A-459D-BCAD-23963E089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455" y="2236177"/>
            <a:ext cx="120502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+mj-lt"/>
                <a:ea typeface="MS PGothic" pitchFamily="34" charset="-128"/>
              </a:rPr>
              <a:t>Phase 3</a:t>
            </a: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71B94C5C-5C6B-47DD-A856-6554C474DD8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84997" y="1787060"/>
            <a:ext cx="573937" cy="2398689"/>
          </a:xfrm>
          <a:prstGeom prst="can">
            <a:avLst>
              <a:gd name="adj" fmla="val 45413"/>
            </a:avLst>
          </a:prstGeom>
          <a:noFill/>
          <a:ln w="9525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pic>
        <p:nvPicPr>
          <p:cNvPr id="18" name="Picture 2" descr="Image result for unsustainable">
            <a:extLst>
              <a:ext uri="{FF2B5EF4-FFF2-40B4-BE49-F238E27FC236}">
                <a16:creationId xmlns:a16="http://schemas.microsoft.com/office/drawing/2014/main" id="{28513CDD-C387-4B79-89F1-C4748EE1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788" y="3911128"/>
            <a:ext cx="3730098" cy="229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41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877C"/>
                </a:solidFill>
              </a:rPr>
              <a:t>Options Post Phase 1B Efficacy Screening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3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31930" y="1790904"/>
            <a:ext cx="2080585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Follow-up trials in those with a positive outcome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726" y="2100762"/>
            <a:ext cx="1824619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Go to Phase 3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012514" y="2285428"/>
            <a:ext cx="116664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35369" y="3571502"/>
            <a:ext cx="2627914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Traditional Phase 2 with a separate Phase 3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97401" y="2714235"/>
            <a:ext cx="1265883" cy="83804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215875" y="2714234"/>
            <a:ext cx="1593279" cy="85726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84259" y="3571501"/>
            <a:ext cx="3057978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Phase 2 with an option to expand to Phase 3</a:t>
            </a:r>
            <a:r>
              <a:rPr lang="en-US" dirty="0"/>
              <a:t> (</a:t>
            </a:r>
            <a:r>
              <a:rPr lang="en-US" b="1" dirty="0"/>
              <a:t>2-in-1</a:t>
            </a:r>
            <a:r>
              <a:rPr lang="en-US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4070" y="5075100"/>
            <a:ext cx="2531765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 small Phase 3 for AA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273024" y="4217834"/>
            <a:ext cx="1265883" cy="83804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091498" y="4217833"/>
            <a:ext cx="1593279" cy="85726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18894" y="5075101"/>
            <a:ext cx="2531764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 large Phase 3 for FA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E52438-22CC-4932-83F4-D0817E5C7CFD}"/>
              </a:ext>
            </a:extLst>
          </p:cNvPr>
          <p:cNvSpPr txBox="1"/>
          <p:nvPr/>
        </p:nvSpPr>
        <p:spPr>
          <a:xfrm>
            <a:off x="5313125" y="5964498"/>
            <a:ext cx="3309954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All data used in Phase 3 analysis </a:t>
            </a:r>
          </a:p>
        </p:txBody>
      </p:sp>
    </p:spTree>
    <p:extLst>
      <p:ext uri="{BB962C8B-B14F-4D97-AF65-F5344CB8AC3E}">
        <p14:creationId xmlns:p14="http://schemas.microsoft.com/office/powerpoint/2010/main" val="58836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2" grpId="0" animBg="1"/>
      <p:bldP spid="21" grpId="0" animBg="1"/>
      <p:bldP spid="19" grpId="0" animBg="1"/>
      <p:bldP spid="25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7830150" y="1585401"/>
            <a:ext cx="103081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830150" y="2854891"/>
            <a:ext cx="103081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Generic Statistically Seamless 2-in-1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544" y="3931350"/>
            <a:ext cx="10960636" cy="2342879"/>
          </a:xfrm>
        </p:spPr>
        <p:txBody>
          <a:bodyPr>
            <a:normAutofit/>
          </a:bodyPr>
          <a:lstStyle/>
          <a:p>
            <a:r>
              <a:rPr lang="en-US" dirty="0"/>
              <a:t>The 3 endpoints that the standardized test statistics are based upon can be different</a:t>
            </a:r>
          </a:p>
          <a:p>
            <a:pPr lvl="1"/>
            <a:r>
              <a:rPr lang="en-US" dirty="0"/>
              <a:t>The expansion bar C is prespecified and binding</a:t>
            </a:r>
          </a:p>
          <a:p>
            <a:pPr>
              <a:spcBef>
                <a:spcPts val="1800"/>
              </a:spcBef>
            </a:pPr>
            <a:r>
              <a:rPr lang="en-US" dirty="0"/>
              <a:t>No penalty for multiplicity control as long as </a:t>
            </a:r>
            <a:r>
              <a:rPr lang="en-US" dirty="0" err="1">
                <a:latin typeface="+mj-lt"/>
                <a:ea typeface="SimSun"/>
                <a:cs typeface="Times New Roman"/>
              </a:rPr>
              <a:t>ρ</a:t>
            </a:r>
            <a:r>
              <a:rPr lang="en-US" baseline="-25000" dirty="0" err="1">
                <a:latin typeface="+mj-lt"/>
                <a:ea typeface="SimSun"/>
                <a:cs typeface="Times New Roman"/>
              </a:rPr>
              <a:t>XY</a:t>
            </a:r>
            <a:r>
              <a:rPr lang="en-US" dirty="0" err="1">
                <a:latin typeface="+mj-lt"/>
                <a:ea typeface="SimSun"/>
                <a:cs typeface="Times New Roman"/>
              </a:rPr>
              <a:t>≥ρ</a:t>
            </a:r>
            <a:r>
              <a:rPr lang="en-US" baseline="-25000" dirty="0" err="1">
                <a:latin typeface="+mj-lt"/>
                <a:ea typeface="SimSun"/>
                <a:cs typeface="Times New Roman"/>
              </a:rPr>
              <a:t>XZ</a:t>
            </a:r>
            <a:r>
              <a:rPr lang="en-US" baseline="-25000" dirty="0">
                <a:latin typeface="+mj-lt"/>
                <a:ea typeface="SimSun"/>
                <a:cs typeface="Times New Roman"/>
              </a:rPr>
              <a:t> </a:t>
            </a:r>
            <a:r>
              <a:rPr lang="en-US" dirty="0">
                <a:latin typeface="+mj-lt"/>
                <a:ea typeface="SimSun"/>
                <a:cs typeface="Times New Roman"/>
              </a:rPr>
              <a:t>(automatically holds when Phase 2 endpoint is also used for expansion decision-making)</a:t>
            </a:r>
          </a:p>
          <a:p>
            <a:pPr lvl="1">
              <a:spcBef>
                <a:spcPts val="1800"/>
              </a:spcBef>
            </a:pPr>
            <a:r>
              <a:rPr lang="en-US" dirty="0">
                <a:latin typeface="+mj-lt"/>
              </a:rPr>
              <a:t>w=1.96 to keep alpha controlled at 2.5% (test Phase 2 at higher level if not for registration)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4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AF963B2-CCA8-4B46-9A6D-7BDAD50913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Chen C, et al. </a:t>
            </a:r>
            <a:r>
              <a:rPr lang="en-US" i="1" dirty="0" err="1"/>
              <a:t>Contemp</a:t>
            </a:r>
            <a:r>
              <a:rPr lang="en-US" i="1" dirty="0"/>
              <a:t> Clin Trials.</a:t>
            </a:r>
            <a:r>
              <a:rPr lang="en-US" dirty="0"/>
              <a:t> 2018;64:238-242.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3628" y="1262236"/>
            <a:ext cx="1653687" cy="646331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as a Phase 2 trial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3256" y="1803806"/>
            <a:ext cx="953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X&gt;C? 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5277154" y="1593285"/>
            <a:ext cx="902825" cy="609734"/>
          </a:xfrm>
          <a:prstGeom prst="straightConnector1">
            <a:avLst/>
          </a:prstGeom>
          <a:ln w="28575">
            <a:solidFill>
              <a:schemeClr val="accent1"/>
            </a:solidFill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277154" y="2195135"/>
            <a:ext cx="902825" cy="659757"/>
          </a:xfrm>
          <a:prstGeom prst="straightConnector1">
            <a:avLst/>
          </a:prstGeom>
          <a:ln w="28575">
            <a:solidFill>
              <a:schemeClr val="accent1"/>
            </a:solidFill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23255" y="2195134"/>
            <a:ext cx="95389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03628" y="2531726"/>
            <a:ext cx="1653686" cy="646331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 to Phase 3</a:t>
            </a:r>
          </a:p>
        </p:txBody>
      </p:sp>
      <p:sp>
        <p:nvSpPr>
          <p:cNvPr id="12" name="TextBox 11"/>
          <p:cNvSpPr txBox="1"/>
          <p:nvPr/>
        </p:nvSpPr>
        <p:spPr>
          <a:xfrm rot="19496577">
            <a:off x="5071855" y="1543365"/>
            <a:ext cx="96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No</a:t>
            </a:r>
          </a:p>
        </p:txBody>
      </p:sp>
      <p:sp>
        <p:nvSpPr>
          <p:cNvPr id="13" name="TextBox 12"/>
          <p:cNvSpPr txBox="1"/>
          <p:nvPr/>
        </p:nvSpPr>
        <p:spPr>
          <a:xfrm rot="2168694">
            <a:off x="5064764" y="2457630"/>
            <a:ext cx="991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5196" y="1113696"/>
            <a:ext cx="924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Y&gt;w?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0255" y="2408392"/>
            <a:ext cx="924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Z&gt;w?</a:t>
            </a:r>
          </a:p>
        </p:txBody>
      </p:sp>
      <p:pic>
        <p:nvPicPr>
          <p:cNvPr id="1026" name="Picture 2" descr="C:\Users\chencong\AppData\Local\Microsoft\Windows\Temporary Internet Files\Content.IE5\A6SFHQ9A\256px-Approve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977" y="1128607"/>
            <a:ext cx="924045" cy="92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chencong\AppData\Local\Microsoft\Windows\Temporary Internet Files\Content.IE5\A6SFHQ9A\256px-Approve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976" y="2384146"/>
            <a:ext cx="924045" cy="92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10156" y="2012121"/>
            <a:ext cx="1713100" cy="36933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2 trial </a:t>
            </a:r>
          </a:p>
        </p:txBody>
      </p:sp>
    </p:spTree>
    <p:extLst>
      <p:ext uri="{BB962C8B-B14F-4D97-AF65-F5344CB8AC3E}">
        <p14:creationId xmlns:p14="http://schemas.microsoft.com/office/powerpoint/2010/main" val="206660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2" grpId="0"/>
      <p:bldP spid="13" grpId="0"/>
      <p:bldP spid="16" grpId="0"/>
      <p:bldP spid="17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6A81E-C6DB-4DA7-8FFC-641392A1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A0F34-27A2-4DBA-8FE6-0CEE0CDCE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82" y="1371600"/>
            <a:ext cx="6655178" cy="4482251"/>
          </a:xfrm>
        </p:spPr>
        <p:txBody>
          <a:bodyPr/>
          <a:lstStyle/>
          <a:p>
            <a:r>
              <a:rPr lang="en-US" dirty="0"/>
              <a:t>Multiple Adaptive Decisions Overtime </a:t>
            </a:r>
          </a:p>
          <a:p>
            <a:r>
              <a:rPr lang="en-US" dirty="0"/>
              <a:t>Multiple </a:t>
            </a:r>
            <a:r>
              <a:rPr lang="en-US" dirty="0" err="1"/>
              <a:t>Cutpoints</a:t>
            </a:r>
            <a:r>
              <a:rPr lang="en-US" dirty="0"/>
              <a:t> at Same Time</a:t>
            </a:r>
          </a:p>
          <a:p>
            <a:r>
              <a:rPr lang="en-US" dirty="0"/>
              <a:t>Application of Group Sequential Method </a:t>
            </a:r>
          </a:p>
          <a:p>
            <a:r>
              <a:rPr lang="en-US" dirty="0"/>
              <a:t>Multiple Intermediate Endpoints for Expansion Decision</a:t>
            </a:r>
          </a:p>
          <a:p>
            <a:r>
              <a:rPr lang="en-US" dirty="0"/>
              <a:t>Multiple Clinical Endpoints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9CEC4-E6E4-45E8-BB28-CBEB61D3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7F68-CC38-3C48-B083-3B4A1457065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B7BC7-93EC-4CA3-9B75-3D8F2858AF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542" y="6318504"/>
            <a:ext cx="9439020" cy="370150"/>
          </a:xfrm>
        </p:spPr>
        <p:txBody>
          <a:bodyPr/>
          <a:lstStyle/>
          <a:p>
            <a:r>
              <a:rPr lang="en-US" dirty="0"/>
              <a:t>Chen C, Li</a:t>
            </a:r>
            <a:r>
              <a:rPr lang="en-US" baseline="30000" dirty="0"/>
              <a:t> </a:t>
            </a:r>
            <a:r>
              <a:rPr lang="en-US" dirty="0"/>
              <a:t>W, and Deng Q. Extensions of the 2-in-1 design. </a:t>
            </a:r>
            <a:r>
              <a:rPr lang="en-US" i="1" dirty="0" err="1"/>
              <a:t>Contemp</a:t>
            </a:r>
            <a:r>
              <a:rPr lang="en-US" i="1" dirty="0"/>
              <a:t> Clin Trials </a:t>
            </a:r>
            <a:r>
              <a:rPr lang="en-US" dirty="0"/>
              <a:t>2020</a:t>
            </a:r>
            <a:r>
              <a:rPr lang="en-US" i="1" dirty="0"/>
              <a:t>.</a:t>
            </a:r>
            <a:endParaRPr lang="en-US" dirty="0"/>
          </a:p>
        </p:txBody>
      </p:sp>
      <p:pic>
        <p:nvPicPr>
          <p:cNvPr id="1026" name="Picture 2" descr="Image result for david slepian">
            <a:extLst>
              <a:ext uri="{FF2B5EF4-FFF2-40B4-BE49-F238E27FC236}">
                <a16:creationId xmlns:a16="http://schemas.microsoft.com/office/drawing/2014/main" id="{85C5D9EF-ABA5-4C99-A52C-1AE403A2F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992" y="1538116"/>
            <a:ext cx="1944687" cy="259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C3CD82-1BD6-42EC-B0BA-578C97D62AA7}"/>
              </a:ext>
            </a:extLst>
          </p:cNvPr>
          <p:cNvSpPr/>
          <p:nvPr/>
        </p:nvSpPr>
        <p:spPr>
          <a:xfrm>
            <a:off x="8681002" y="4596282"/>
            <a:ext cx="2775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B0080"/>
                </a:solidFill>
                <a:latin typeface="Arial" panose="020B0604020202020204" pitchFamily="34" charset="0"/>
              </a:rPr>
              <a:t>David Slepian 1923-2007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D97599-03D7-4B2C-870A-11EF8E50B76B}"/>
              </a:ext>
            </a:extLst>
          </p:cNvPr>
          <p:cNvSpPr txBox="1"/>
          <p:nvPr/>
        </p:nvSpPr>
        <p:spPr>
          <a:xfrm>
            <a:off x="1564084" y="4226950"/>
            <a:ext cx="4298235" cy="83099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Keep overall Type I error under control under least assumptions</a:t>
            </a:r>
          </a:p>
        </p:txBody>
      </p:sp>
    </p:spTree>
    <p:extLst>
      <p:ext uri="{BB962C8B-B14F-4D97-AF65-F5344CB8AC3E}">
        <p14:creationId xmlns:p14="http://schemas.microsoft.com/office/powerpoint/2010/main" val="332608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134D-2FB7-4FEF-8CF2-0C9B8FF7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Adaptive Decisions Overtime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8DC02-508E-49BD-9A99-05726DC8E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Sample size increases each time an expansion bar is crossed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’s can all be tested at the </a:t>
                </a:r>
                <a:r>
                  <a:rPr lang="en-US" i="1" dirty="0"/>
                  <a:t>α</a:t>
                </a:r>
                <a:r>
                  <a:rPr lang="en-US" dirty="0"/>
                  <a:t> level if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non-increasing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), which is generally expected to hold due to the nested structure of the study populations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hypothetical Phase 2/3 trial in oncology</a:t>
                </a:r>
              </a:p>
              <a:p>
                <a:pPr lvl="1"/>
                <a:r>
                  <a:rPr lang="en-US" dirty="0"/>
                  <a:t>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may be based on objective response rate (ORR)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based on progression-free-survival (PFS)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is based on the overall survival (OS)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68DC02-508E-49BD-9A99-05726DC8E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47" t="-3673" r="-834" b="-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3052E-BBD6-4DE2-B22F-5E459F045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7F68-CC38-3C48-B083-3B4A1457065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5213AF-638F-4EB4-9C7E-355D9F83FD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12E3B-355A-4E0E-9D16-3C265402A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059" y="2680765"/>
            <a:ext cx="9021581" cy="1496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4966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2D33D-6CF8-430C-A263-8EAC92E9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84" y="328269"/>
            <a:ext cx="10959898" cy="1152355"/>
          </a:xfrm>
        </p:spPr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Illustration of Type I Error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4E15A-56ED-4340-9915-5A46FE94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Type I error tends to decrease with </a:t>
            </a:r>
            <a:r>
              <a:rPr lang="en-US" i="1" dirty="0"/>
              <a:t>K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F725-9435-4730-BCB8-FE5551B8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630AD6-37F0-4AA9-9D96-0E6C5A019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61" y="1784142"/>
            <a:ext cx="9427301" cy="44337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50817CB-E859-49D0-B541-1076913A62E3}"/>
                  </a:ext>
                </a:extLst>
              </p:cNvPr>
              <p:cNvSpPr/>
              <p:nvPr/>
            </p:nvSpPr>
            <p:spPr>
              <a:xfrm>
                <a:off x="3135154" y="6331963"/>
                <a:ext cx="5613716" cy="391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ea typeface="DengXian" panose="02010600030101010101" pitchFamily="2" charset="-122"/>
                  </a:rPr>
                  <a:t>Two test statistics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DengXian" panose="02010600030101010101" pitchFamily="2" charset="-122"/>
                  </a:rPr>
                  <a:t> have a constant correlation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𝑋𝑌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DengXian" panose="02010600030101010101" pitchFamily="2" charset="-122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50817CB-E859-49D0-B541-1076913A62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154" y="6331963"/>
                <a:ext cx="5613716" cy="391646"/>
              </a:xfrm>
              <a:prstGeom prst="rect">
                <a:avLst/>
              </a:prstGeom>
              <a:blipFill>
                <a:blip r:embed="rId4"/>
                <a:stretch>
                  <a:fillRect l="-869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869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FAD5671-0BCA-4E3A-95C8-2443D9F30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836" y="2523954"/>
            <a:ext cx="6644649" cy="3380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025067-E959-44A8-83C9-0AB78C45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Multiple </a:t>
            </a:r>
            <a:r>
              <a:rPr lang="en-US" dirty="0" err="1">
                <a:solidFill>
                  <a:srgbClr val="00877C"/>
                </a:solidFill>
              </a:rPr>
              <a:t>Cutpoints</a:t>
            </a:r>
            <a:r>
              <a:rPr lang="en-US" dirty="0">
                <a:solidFill>
                  <a:srgbClr val="00877C"/>
                </a:solidFill>
              </a:rPr>
              <a:t> at Same Time</a:t>
            </a:r>
            <a:br>
              <a:rPr lang="en-US" dirty="0">
                <a:solidFill>
                  <a:srgbClr val="00877C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66BE11-30FF-493C-B86B-3739AE29F4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1629" y="1371599"/>
                <a:ext cx="10947811" cy="5062763"/>
              </a:xfrm>
            </p:spPr>
            <p:txBody>
              <a:bodyPr/>
              <a:lstStyle/>
              <a:p>
                <a:r>
                  <a:rPr lang="en-US" b="1" dirty="0"/>
                  <a:t>Sample size increases with expansion bar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’s can all be tested at the </a:t>
                </a:r>
                <a:r>
                  <a:rPr lang="en-US" i="1" dirty="0"/>
                  <a:t>α</a:t>
                </a:r>
                <a:r>
                  <a:rPr lang="en-US" dirty="0"/>
                  <a:t> level if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non-increasing in </a:t>
                </a:r>
                <a:r>
                  <a:rPr lang="en-US" i="1" dirty="0"/>
                  <a:t>j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), which is generally expected to hold, and overall Type I error tends to decrease with </a:t>
                </a:r>
                <a:r>
                  <a:rPr lang="en-US" i="1" dirty="0"/>
                  <a:t>K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hypothetical Phase 2/3 trial in oncology</a:t>
                </a:r>
              </a:p>
              <a:p>
                <a:pPr lvl="1"/>
                <a:r>
                  <a:rPr lang="en-US" dirty="0"/>
                  <a:t>Both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may be based on ORR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based on PFS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based on OS 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66BE11-30FF-493C-B86B-3739AE29F4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629" y="1371599"/>
                <a:ext cx="10947811" cy="5062763"/>
              </a:xfrm>
              <a:blipFill>
                <a:blip r:embed="rId4"/>
                <a:stretch>
                  <a:fillRect l="-1949" t="-3249" r="-390" b="-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10416-CC68-472C-9C66-15871640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76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4CCD-2F43-40D7-86B9-CDFD580A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Group Sequential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AD9150-BB97-4DCF-B363-6D93A6C8BB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An alpha-spending function is pre-specified for each scenario (expansion or not) that controls the Type I error under each at the α level.</a:t>
                </a:r>
              </a:p>
              <a:p>
                <a:pPr lvl="1"/>
                <a:r>
                  <a:rPr lang="en-US" dirty="0"/>
                  <a:t>The overall Type I error is controlled at the </a:t>
                </a:r>
                <a:r>
                  <a:rPr lang="en-US" i="1" dirty="0"/>
                  <a:t>α</a:t>
                </a:r>
                <a:r>
                  <a:rPr lang="en-US" dirty="0"/>
                  <a:t> level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, or roughly speaking the first interim analysis in case of expansion should be no sooner (or based on more information) than the final analysis in case of no expansion</a:t>
                </a:r>
              </a:p>
              <a:p>
                <a:pPr lvl="1"/>
                <a:r>
                  <a:rPr lang="en-US" dirty="0"/>
                  <a:t>A rigorous proof may require an extension of Slepian’ Lemma, and is an open question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AD9150-BB97-4DCF-B363-6D93A6C8BB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47" t="-3396" r="-1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2DD2B-0441-4345-A1C9-ED98AF01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5197C4-7611-4092-AB89-43FFF510C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44" y="4114499"/>
            <a:ext cx="8070586" cy="2001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4912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C7E4-0E61-4F36-B46B-D0B1C63D1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An Hypothetical Longitudinal Trial in Neuroscience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EB271-07EF-4198-8BDB-EC347B460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630" y="1371600"/>
            <a:ext cx="10957754" cy="4846320"/>
          </a:xfrm>
        </p:spPr>
        <p:txBody>
          <a:bodyPr/>
          <a:lstStyle/>
          <a:p>
            <a:r>
              <a:rPr lang="en-US" dirty="0"/>
              <a:t>Overall Type I error with 3 interim analyses in case of expansion and with 2 otherwise</a:t>
            </a:r>
          </a:p>
          <a:p>
            <a:pPr lvl="1"/>
            <a:r>
              <a:rPr lang="en-US" dirty="0"/>
              <a:t>O’Brien Fleming alpha-spending function is used for data monitoring in each scenario</a:t>
            </a:r>
          </a:p>
          <a:p>
            <a:pPr lvl="1"/>
            <a:r>
              <a:rPr lang="en-US" dirty="0"/>
              <a:t>Primary endpoint is continuous whereas measurement at an early time point (</a:t>
            </a:r>
            <a:r>
              <a:rPr lang="en-US" i="1" dirty="0"/>
              <a:t>X</a:t>
            </a:r>
            <a:r>
              <a:rPr lang="en-US" dirty="0"/>
              <a:t>) is used for adaptive decision and at later timepoints (</a:t>
            </a:r>
            <a:r>
              <a:rPr lang="en-US" i="1" dirty="0"/>
              <a:t>Y</a:t>
            </a:r>
            <a:r>
              <a:rPr lang="en-US" dirty="0"/>
              <a:t> and </a:t>
            </a:r>
            <a:r>
              <a:rPr lang="en-US" i="1" dirty="0"/>
              <a:t>Z</a:t>
            </a:r>
            <a:r>
              <a:rPr lang="en-US" dirty="0"/>
              <a:t>) are for hypothesis testing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DC5C3-417A-4429-8373-3533EDBD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8E87A5-4217-4380-8E3E-67AAD13973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64" y="2888932"/>
            <a:ext cx="9113896" cy="396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12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B6F6F-6FB4-4054-8B20-77D0B666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Multiple Intermediate Endpoints for Expansion Decision</a:t>
            </a:r>
            <a:br>
              <a:rPr lang="en-US" dirty="0">
                <a:solidFill>
                  <a:srgbClr val="00877C"/>
                </a:solidFill>
              </a:rPr>
            </a:br>
            <a:endParaRPr lang="en-US" dirty="0">
              <a:solidFill>
                <a:srgbClr val="00877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815212-B513-4DE4-917F-030A0EF463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ensure robust control of Type I error, expand only when ALL expansion bars are crossed</a:t>
                </a:r>
              </a:p>
              <a:p>
                <a:pPr lvl="1"/>
                <a:r>
                  <a:rPr lang="en-US" dirty="0"/>
                  <a:t>Overall Type I error is controlled at the </a:t>
                </a:r>
                <a:r>
                  <a:rPr lang="en-US" i="1" dirty="0"/>
                  <a:t>α</a:t>
                </a:r>
                <a:r>
                  <a:rPr lang="en-US" dirty="0"/>
                  <a:t> level if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≥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all </a:t>
                </a:r>
                <a:r>
                  <a:rPr lang="en-US" i="1" dirty="0"/>
                  <a:t>j</a:t>
                </a:r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r>
                  <a:rPr lang="en-US" dirty="0"/>
                  <a:t>Hypothetical examples</a:t>
                </a:r>
              </a:p>
              <a:p>
                <a:pPr lvl="1"/>
                <a:r>
                  <a:rPr lang="en-US" dirty="0"/>
                  <a:t>In early stage Alzheimer disease, an improvement not only on the primary endpoint but also on other related cognitive scores and daily activities may be required to move forward </a:t>
                </a:r>
              </a:p>
              <a:p>
                <a:pPr lvl="1"/>
                <a:r>
                  <a:rPr lang="en-US" dirty="0"/>
                  <a:t>A new drug may need to be better than SOC in both safety and efficacy to be viable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815212-B513-4DE4-917F-030A0EF463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47" t="-3396" r="-2225" b="-2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F5A2A-EF59-4E9B-A3BE-DFEDF98E1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457DEE-82BC-4F47-A76A-EE33BB036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54" y="2523955"/>
            <a:ext cx="5689341" cy="171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73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25ED-7D34-41AC-ABED-1E11F625F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84" y="328269"/>
            <a:ext cx="10959898" cy="1152355"/>
          </a:xfrm>
        </p:spPr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Multiple Clinical Endpoints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134EEB-1FDF-4011-BC23-79497F1F4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There are many ways to allocate alpha. The simplest is to apply a conservative Bonferroni approach to both scenarios but caution must be exerted. </a:t>
                </a:r>
              </a:p>
              <a:p>
                <a:r>
                  <a:rPr lang="en-US" dirty="0"/>
                  <a:t>E.g., when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)≥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) for 1≤</a:t>
                </a:r>
                <a:r>
                  <a:rPr lang="en-US" i="1" dirty="0"/>
                  <a:t>j</a:t>
                </a:r>
                <a:r>
                  <a:rPr lang="en-US" dirty="0"/>
                  <a:t>≤max{</a:t>
                </a:r>
                <a:r>
                  <a:rPr lang="en-US" i="1" dirty="0"/>
                  <a:t>M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}, same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can be used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the special case of </a:t>
                </a:r>
                <a:r>
                  <a:rPr lang="en-US" i="1" dirty="0"/>
                  <a:t>M</a:t>
                </a:r>
                <a:r>
                  <a:rPr lang="en-US" dirty="0"/>
                  <a:t>=1, it can be tested at any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level if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)≥ </a:t>
                </a:r>
                <a:r>
                  <a:rPr lang="en-US" dirty="0" err="1"/>
                  <a:t>corr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). But in order to enjoy full </a:t>
                </a:r>
                <a:r>
                  <a:rPr lang="el-GR" dirty="0"/>
                  <a:t>α</a:t>
                </a:r>
                <a:r>
                  <a:rPr lang="en-US" dirty="0"/>
                  <a:t>, a nested correlation structure for corr(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) may be needed.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134EEB-1FDF-4011-BC23-79497F1F4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47" t="-3396" r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07EF3-47B1-43C3-9AF7-E1484BBB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82BEB-C36D-4C2B-8C3B-929EE7591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518" y="3897630"/>
            <a:ext cx="7454966" cy="242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49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00C9-1525-472F-852A-DD66BA75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Illustration of a Counter Example Against Full α under M=1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1C57F-2FF8-4B34-BFF0-0648AE97F2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Despite of Bonferroni correction for </a:t>
                </a:r>
                <a:r>
                  <a:rPr lang="en-US"/>
                  <a:t>the </a:t>
                </a:r>
                <a:r>
                  <a:rPr lang="en-US" i="1" dirty="0"/>
                  <a:t>N</a:t>
                </a:r>
                <a:r>
                  <a:rPr lang="en-US"/>
                  <a:t> </a:t>
                </a:r>
                <a:r>
                  <a:rPr lang="en-US" dirty="0"/>
                  <a:t>primary endpoints,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cann’t tested at </a:t>
                </a:r>
                <a:r>
                  <a:rPr lang="el-GR" dirty="0">
                    <a:solidFill>
                      <a:srgbClr val="00877C"/>
                    </a:solidFill>
                  </a:rPr>
                  <a:t>α</a:t>
                </a:r>
                <a:r>
                  <a:rPr lang="en-US" dirty="0"/>
                  <a:t> when all involved test statistics have a common correlation </a:t>
                </a:r>
                <a:r>
                  <a:rPr lang="en-US" i="1" dirty="0"/>
                  <a:t>ρ </a:t>
                </a:r>
                <a:r>
                  <a:rPr lang="en-US" dirty="0"/>
                  <a:t>(a violation of the nested structure)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1C57F-2FF8-4B34-BFF0-0648AE97F2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47" t="-3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ECF6A-DB46-4A74-9810-5E31BE47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B970D-B07C-4939-9884-5767CB960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474" y="2845526"/>
            <a:ext cx="8905875" cy="335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CDE1F-B786-4B82-B829-FD500C6E12ED}"/>
              </a:ext>
            </a:extLst>
          </p:cNvPr>
          <p:cNvSpPr txBox="1"/>
          <p:nvPr/>
        </p:nvSpPr>
        <p:spPr>
          <a:xfrm>
            <a:off x="4120515" y="2457450"/>
            <a:ext cx="88011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kern="600" spc="30" dirty="0"/>
              <a:t>N=2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80FBA-5707-43A7-BB31-A2FA3E04B312}"/>
              </a:ext>
            </a:extLst>
          </p:cNvPr>
          <p:cNvSpPr txBox="1"/>
          <p:nvPr/>
        </p:nvSpPr>
        <p:spPr>
          <a:xfrm>
            <a:off x="8059455" y="2457450"/>
            <a:ext cx="88011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kern="600" spc="30" dirty="0"/>
              <a:t>N=4</a:t>
            </a:r>
          </a:p>
        </p:txBody>
      </p:sp>
    </p:spTree>
    <p:extLst>
      <p:ext uri="{BB962C8B-B14F-4D97-AF65-F5344CB8AC3E}">
        <p14:creationId xmlns:p14="http://schemas.microsoft.com/office/powerpoint/2010/main" val="3383079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CB06-DEFC-44E2-B112-A028C600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77C"/>
                </a:solidFill>
              </a:rPr>
              <a:t>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EC5E4-D693-4C8F-9181-0CE91D17C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designs are devised under minimum assumptions to remain robust and conservative</a:t>
            </a:r>
          </a:p>
          <a:p>
            <a:pPr lvl="1"/>
            <a:r>
              <a:rPr lang="en-US" dirty="0"/>
              <a:t>In practice, some of the conditions may be relaxed and more alpha may be recouped </a:t>
            </a:r>
          </a:p>
          <a:p>
            <a:pPr lvl="1"/>
            <a:r>
              <a:rPr lang="en-US" dirty="0"/>
              <a:t>Graphical approach may be incorporated to further improve the efficiency</a:t>
            </a:r>
          </a:p>
          <a:p>
            <a:pPr lvl="1"/>
            <a:r>
              <a:rPr lang="en-US" dirty="0"/>
              <a:t>Validity of the designs hinges upon relationship of correlations among test statistics, which is expected to hold in general but may require examination otherwise </a:t>
            </a:r>
          </a:p>
          <a:p>
            <a:r>
              <a:rPr lang="en-US" dirty="0"/>
              <a:t>In practice, a clinical trial may contain a mixture of the extended features and other features</a:t>
            </a:r>
          </a:p>
          <a:p>
            <a:pPr lvl="1"/>
            <a:r>
              <a:rPr lang="en-US" dirty="0"/>
              <a:t>Careful investigation may be needed to ensure Type I error control</a:t>
            </a:r>
          </a:p>
          <a:p>
            <a:r>
              <a:rPr lang="en-US" dirty="0"/>
              <a:t>A decision of no expansion is not the same as termination of futility</a:t>
            </a:r>
          </a:p>
          <a:p>
            <a:pPr lvl="1"/>
            <a:r>
              <a:rPr lang="en-US" dirty="0"/>
              <a:t>When it comes to deciding the expansion bars, both statistical operating characteristics and risk-adjusted cost-effectiveness should be considered.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31E81-2354-4349-97AE-9822E0F6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8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540D-26A2-458C-81F1-25D42FF068A2}" type="slidenum">
              <a:rPr lang="en-US" smtClean="0"/>
              <a:t>15</a:t>
            </a:fld>
            <a:endParaRPr lang="en-US" dirty="0"/>
          </a:p>
        </p:txBody>
      </p:sp>
      <p:pic>
        <p:nvPicPr>
          <p:cNvPr id="2050" name="Picture 2" descr="C:\Users\Chencong\AppData\Local\Microsoft\Windows\Temporary Internet Files\Content.IE5\GITONS1V\question-marks[1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674" y="410655"/>
            <a:ext cx="8006721" cy="601393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9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017_16-9 NO LOGO Mix-Match Template">
  <a:themeElements>
    <a:clrScheme name="Merck Branding 2017">
      <a:dk1>
        <a:srgbClr val="37424A"/>
      </a:dk1>
      <a:lt1>
        <a:sysClr val="window" lastClr="FFFFFF"/>
      </a:lt1>
      <a:dk2>
        <a:srgbClr val="00877C"/>
      </a:dk2>
      <a:lt2>
        <a:srgbClr val="BFB8AF"/>
      </a:lt2>
      <a:accent1>
        <a:srgbClr val="00877C"/>
      </a:accent1>
      <a:accent2>
        <a:srgbClr val="6ECEB2"/>
      </a:accent2>
      <a:accent3>
        <a:srgbClr val="66203A"/>
      </a:accent3>
      <a:accent4>
        <a:srgbClr val="F68D2E"/>
      </a:accent4>
      <a:accent5>
        <a:srgbClr val="9AC92E"/>
      </a:accent5>
      <a:accent6>
        <a:srgbClr val="FBE122"/>
      </a:accent6>
      <a:hlink>
        <a:srgbClr val="0033CC"/>
      </a:hlink>
      <a:folHlink>
        <a:srgbClr val="7030A0"/>
      </a:folHlink>
    </a:clrScheme>
    <a:fontScheme name="Merck Font Theme #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 kern="600" spc="30"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spAutoFit/>
      </a:bodyPr>
      <a:lstStyle>
        <a:defPPr>
          <a:defRPr kern="600" spc="3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CB12D93D5F7A48AB2A77B1FA803F7A" ma:contentTypeVersion="9" ma:contentTypeDescription="Create a new document." ma:contentTypeScope="" ma:versionID="f8a26d57011c90bd8d69b9f838d9149d">
  <xsd:schema xmlns:xsd="http://www.w3.org/2001/XMLSchema" xmlns:xs="http://www.w3.org/2001/XMLSchema" xmlns:p="http://schemas.microsoft.com/office/2006/metadata/properties" xmlns:ns3="45379291-07d1-4f04-872d-2ae1c3f358c4" targetNamespace="http://schemas.microsoft.com/office/2006/metadata/properties" ma:root="true" ma:fieldsID="e8400e2c2766095e5bd17447221573b2" ns3:_="">
    <xsd:import namespace="45379291-07d1-4f04-872d-2ae1c3f358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379291-07d1-4f04-872d-2ae1c3f358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sisl xmlns:xsi="http://www.w3.org/2001/XMLSchema-instance" xmlns:xsd="http://www.w3.org/2001/XMLSchema" xmlns="http://www.boldonjames.com/2008/01/sie/internal/label" sislVersion="0" policy="a10f9ac0-5937-4b4f-b459-96aedd9ed2c5" origin="userSelected">
  <element uid="9920fcc9-9f43-4d43-9e3e-b98a219cfd55" value=""/>
</sisl>
</file>

<file path=customXml/itemProps1.xml><?xml version="1.0" encoding="utf-8"?>
<ds:datastoreItem xmlns:ds="http://schemas.openxmlformats.org/officeDocument/2006/customXml" ds:itemID="{BFBD5DF9-5EC9-4DE9-A512-20C18A829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379291-07d1-4f04-872d-2ae1c3f358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BB6347-0616-44B9-A1CA-5CD7F4604F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440D69-6EC7-47EA-B4C6-7A3D23F313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77449649-C15C-4F7B-BE14-23C95EF310EA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MCS_16-9 NO LOGO Mix-Match Template</Template>
  <TotalTime>2692</TotalTime>
  <Words>1112</Words>
  <Application>Microsoft Office PowerPoint</Application>
  <PresentationFormat>Custom</PresentationFormat>
  <Paragraphs>130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Cambria Math</vt:lpstr>
      <vt:lpstr>Times New Roman</vt:lpstr>
      <vt:lpstr>2017_16-9 NO LOGO Mix-Match Template</vt:lpstr>
      <vt:lpstr>Extensions of the 2-in-1 Adaptive Design </vt:lpstr>
      <vt:lpstr>Status Quo of Early-to-Late Transition in Oncology</vt:lpstr>
      <vt:lpstr>Options Post Phase 1B Efficacy Screening</vt:lpstr>
      <vt:lpstr>A Generic Statistically Seamless 2-in-1 Design</vt:lpstr>
      <vt:lpstr>Extensions</vt:lpstr>
      <vt:lpstr>Multiple Adaptive Decisions Overtime </vt:lpstr>
      <vt:lpstr>Illustration of Type I Error Control</vt:lpstr>
      <vt:lpstr>Multiple Cutpoints at Same Time </vt:lpstr>
      <vt:lpstr>Group Sequential Design</vt:lpstr>
      <vt:lpstr>An Hypothetical Longitudinal Trial in Neuroscience</vt:lpstr>
      <vt:lpstr>Multiple Intermediate Endpoints for Expansion Decision </vt:lpstr>
      <vt:lpstr>Multiple Clinical Endpoints</vt:lpstr>
      <vt:lpstr>Illustration of a Counter Example Against Full α under M=1</vt:lpstr>
      <vt:lpstr>Discussions</vt:lpstr>
      <vt:lpstr>PowerPoint Presentation</vt:lpstr>
    </vt:vector>
  </TitlesOfParts>
  <Company>Merck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Deluca, Donna</dc:creator>
  <cp:lastModifiedBy>Chen, Cong</cp:lastModifiedBy>
  <cp:revision>164</cp:revision>
  <dcterms:created xsi:type="dcterms:W3CDTF">2019-11-01T17:29:16Z</dcterms:created>
  <dcterms:modified xsi:type="dcterms:W3CDTF">2020-09-23T22:21:11Z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84874ba9-ef25-4316-a7f9-7f0362a73629</vt:lpwstr>
  </property>
  <property fmtid="{D5CDD505-2E9C-101B-9397-08002B2CF9AE}" pid="3" name="bjSaver">
    <vt:lpwstr>VgsPqrcyzp5ObqWfDLL5MnNZiN+ukWPN</vt:lpwstr>
  </property>
  <property fmtid="{D5CDD505-2E9C-101B-9397-08002B2CF9AE}" pid="4" name="_AdHocReviewCycleID">
    <vt:i4>1337176161</vt:i4>
  </property>
  <property fmtid="{D5CDD505-2E9C-101B-9397-08002B2CF9AE}" pid="5" name="_NewReviewCycle">
    <vt:lpwstr/>
  </property>
  <property fmtid="{D5CDD505-2E9C-101B-9397-08002B2CF9AE}" pid="6" name="_EmailSubject">
    <vt:lpwstr>Attached please find your file for review: chencong_207061-0001-GMA-Slides_Onc_v1.01</vt:lpwstr>
  </property>
  <property fmtid="{D5CDD505-2E9C-101B-9397-08002B2CF9AE}" pid="7" name="_AuthorEmail">
    <vt:lpwstr>donna.deluca@merck.com</vt:lpwstr>
  </property>
  <property fmtid="{D5CDD505-2E9C-101B-9397-08002B2CF9AE}" pid="8" name="_AuthorEmailDisplayName">
    <vt:lpwstr>Deluca, Donna</vt:lpwstr>
  </property>
  <property fmtid="{D5CDD505-2E9C-101B-9397-08002B2CF9AE}" pid="9" name="bjDocumentSecurityLabel">
    <vt:lpwstr>Not Classified</vt:lpwstr>
  </property>
  <property fmtid="{D5CDD505-2E9C-101B-9397-08002B2CF9AE}" pid="10" name="bjDocumentLabelXML">
    <vt:lpwstr>&lt;?xml version="1.0" encoding="us-ascii"?&gt;&lt;sisl xmlns:xsi="http://www.w3.org/2001/XMLSchema-instance" xmlns:xsd="http://www.w3.org/2001/XMLSchema" sislVersion="0" policy="a10f9ac0-5937-4b4f-b459-96aedd9ed2c5" origin="userSelected" xmlns="http://www.boldonj</vt:lpwstr>
  </property>
  <property fmtid="{D5CDD505-2E9C-101B-9397-08002B2CF9AE}" pid="11" name="bjDocumentLabelXML-0">
    <vt:lpwstr>ames.com/2008/01/sie/internal/label"&gt;&lt;element uid="9920fcc9-9f43-4d43-9e3e-b98a219cfd55" value="" /&gt;&lt;/sisl&gt;</vt:lpwstr>
  </property>
  <property fmtid="{D5CDD505-2E9C-101B-9397-08002B2CF9AE}" pid="12" name="ContentTypeId">
    <vt:lpwstr>0x010100F0CB12D93D5F7A48AB2A77B1FA803F7A</vt:lpwstr>
  </property>
  <property fmtid="{D5CDD505-2E9C-101B-9397-08002B2CF9AE}" pid="13" name="_PreviousAdHocReviewCycleID">
    <vt:i4>-1557156750</vt:i4>
  </property>
</Properties>
</file>