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4" r:id="rId4"/>
    <p:sldId id="265" r:id="rId5"/>
    <p:sldId id="267" r:id="rId6"/>
    <p:sldId id="260" r:id="rId7"/>
    <p:sldId id="276" r:id="rId8"/>
    <p:sldId id="268" r:id="rId9"/>
    <p:sldId id="271" r:id="rId10"/>
    <p:sldId id="272" r:id="rId11"/>
    <p:sldId id="277" r:id="rId12"/>
    <p:sldId id="275" r:id="rId13"/>
    <p:sldId id="262" r:id="rId14"/>
    <p:sldId id="263" r:id="rId15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8BB8E8"/>
    <a:srgbClr val="7BAF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686838-7669-43BB-90C7-3C6BE913F7FE}" v="557" dt="2019-10-02T05:54:25.0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26" autoAdjust="0"/>
  </p:normalViewPr>
  <p:slideViewPr>
    <p:cSldViewPr>
      <p:cViewPr varScale="1">
        <p:scale>
          <a:sx n="104" d="100"/>
          <a:sy n="104" d="100"/>
        </p:scale>
        <p:origin x="77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Tapia" userId="89cb8aefd94f1c18" providerId="LiveId" clId="{03686838-7669-43BB-90C7-3C6BE913F7FE}"/>
    <pc:docChg chg="undo custSel addSld delSld modSld sldOrd modMainMaster">
      <pc:chgData name="Amanda Tapia" userId="89cb8aefd94f1c18" providerId="LiveId" clId="{03686838-7669-43BB-90C7-3C6BE913F7FE}" dt="2019-10-02T05:54:25.007" v="8899" actId="14100"/>
      <pc:docMkLst>
        <pc:docMk/>
      </pc:docMkLst>
      <pc:sldChg chg="modSp modTransition">
        <pc:chgData name="Amanda Tapia" userId="89cb8aefd94f1c18" providerId="LiveId" clId="{03686838-7669-43BB-90C7-3C6BE913F7FE}" dt="2019-09-22T22:24:39.058" v="6398"/>
        <pc:sldMkLst>
          <pc:docMk/>
          <pc:sldMk cId="0" sldId="256"/>
        </pc:sldMkLst>
        <pc:spChg chg="mod">
          <ac:chgData name="Amanda Tapia" userId="89cb8aefd94f1c18" providerId="LiveId" clId="{03686838-7669-43BB-90C7-3C6BE913F7FE}" dt="2019-09-20T12:37:33.896" v="4964" actId="27636"/>
          <ac:spMkLst>
            <pc:docMk/>
            <pc:sldMk cId="0" sldId="256"/>
            <ac:spMk id="3" creationId="{4E5E55E0-82BC-4C3F-92A1-F09443478F5A}"/>
          </ac:spMkLst>
        </pc:spChg>
        <pc:spChg chg="mod">
          <ac:chgData name="Amanda Tapia" userId="89cb8aefd94f1c18" providerId="LiveId" clId="{03686838-7669-43BB-90C7-3C6BE913F7FE}" dt="2019-09-20T12:37:27.968" v="4962" actId="20577"/>
          <ac:spMkLst>
            <pc:docMk/>
            <pc:sldMk cId="0" sldId="256"/>
            <ac:spMk id="3074" creationId="{ACFF5343-B880-4864-AEAA-EC0887AE1A03}"/>
          </ac:spMkLst>
        </pc:spChg>
      </pc:sldChg>
      <pc:sldChg chg="addSp delSp modSp modTransition modNotesTx">
        <pc:chgData name="Amanda Tapia" userId="89cb8aefd94f1c18" providerId="LiveId" clId="{03686838-7669-43BB-90C7-3C6BE913F7FE}" dt="2019-10-01T04:44:14.641" v="8534" actId="20577"/>
        <pc:sldMkLst>
          <pc:docMk/>
          <pc:sldMk cId="0" sldId="257"/>
        </pc:sldMkLst>
        <pc:spChg chg="add del mod">
          <ac:chgData name="Amanda Tapia" userId="89cb8aefd94f1c18" providerId="LiveId" clId="{03686838-7669-43BB-90C7-3C6BE913F7FE}" dt="2019-10-01T01:48:08.161" v="7291" actId="478"/>
          <ac:spMkLst>
            <pc:docMk/>
            <pc:sldMk cId="0" sldId="257"/>
            <ac:spMk id="2" creationId="{8205B925-DFBC-42FC-A9EC-3C92A158ED4D}"/>
          </ac:spMkLst>
        </pc:spChg>
        <pc:spChg chg="add del mod">
          <ac:chgData name="Amanda Tapia" userId="89cb8aefd94f1c18" providerId="LiveId" clId="{03686838-7669-43BB-90C7-3C6BE913F7FE}" dt="2019-10-01T01:46:50.163" v="7282" actId="478"/>
          <ac:spMkLst>
            <pc:docMk/>
            <pc:sldMk cId="0" sldId="257"/>
            <ac:spMk id="5" creationId="{A0E78030-AC05-413C-A368-1073B4493967}"/>
          </ac:spMkLst>
        </pc:spChg>
        <pc:spChg chg="mod">
          <ac:chgData name="Amanda Tapia" userId="89cb8aefd94f1c18" providerId="LiveId" clId="{03686838-7669-43BB-90C7-3C6BE913F7FE}" dt="2019-10-01T04:24:38.052" v="8442" actId="14100"/>
          <ac:spMkLst>
            <pc:docMk/>
            <pc:sldMk cId="0" sldId="257"/>
            <ac:spMk id="9" creationId="{2BBD7FAD-D935-4F6A-82AD-FE96ADDF8830}"/>
          </ac:spMkLst>
        </pc:spChg>
        <pc:spChg chg="add mod">
          <ac:chgData name="Amanda Tapia" userId="89cb8aefd94f1c18" providerId="LiveId" clId="{03686838-7669-43BB-90C7-3C6BE913F7FE}" dt="2019-10-01T04:25:34.012" v="8514" actId="1076"/>
          <ac:spMkLst>
            <pc:docMk/>
            <pc:sldMk cId="0" sldId="257"/>
            <ac:spMk id="16" creationId="{5E2CE345-9A16-44A2-8F7D-8A164D2A7157}"/>
          </ac:spMkLst>
        </pc:spChg>
        <pc:spChg chg="mod">
          <ac:chgData name="Amanda Tapia" userId="89cb8aefd94f1c18" providerId="LiveId" clId="{03686838-7669-43BB-90C7-3C6BE913F7FE}" dt="2019-10-01T04:44:14.641" v="8534" actId="20577"/>
          <ac:spMkLst>
            <pc:docMk/>
            <pc:sldMk cId="0" sldId="257"/>
            <ac:spMk id="4099" creationId="{64C61C01-DACC-474C-9E70-BD43D5EFC5D6}"/>
          </ac:spMkLst>
        </pc:spChg>
        <pc:spChg chg="mod">
          <ac:chgData name="Amanda Tapia" userId="89cb8aefd94f1c18" providerId="LiveId" clId="{03686838-7669-43BB-90C7-3C6BE913F7FE}" dt="2019-10-01T01:49:00.026" v="7307" actId="255"/>
          <ac:spMkLst>
            <pc:docMk/>
            <pc:sldMk cId="0" sldId="257"/>
            <ac:spMk id="4100" creationId="{5EE34F6C-9704-4EF3-B2BB-A163BDC022CA}"/>
          </ac:spMkLst>
        </pc:spChg>
        <pc:spChg chg="mod">
          <ac:chgData name="Amanda Tapia" userId="89cb8aefd94f1c18" providerId="LiveId" clId="{03686838-7669-43BB-90C7-3C6BE913F7FE}" dt="2019-10-01T04:18:22.264" v="8441" actId="20577"/>
          <ac:spMkLst>
            <pc:docMk/>
            <pc:sldMk cId="0" sldId="257"/>
            <ac:spMk id="4102" creationId="{F502652E-FE2C-4689-BC51-59D730374C9A}"/>
          </ac:spMkLst>
        </pc:spChg>
        <pc:picChg chg="add mod modCrop">
          <ac:chgData name="Amanda Tapia" userId="89cb8aefd94f1c18" providerId="LiveId" clId="{03686838-7669-43BB-90C7-3C6BE913F7FE}" dt="2019-10-01T01:49:37.273" v="7312" actId="1076"/>
          <ac:picMkLst>
            <pc:docMk/>
            <pc:sldMk cId="0" sldId="257"/>
            <ac:picMk id="4" creationId="{245C979B-EBF7-4C92-913E-F9497AB7E9E2}"/>
          </ac:picMkLst>
        </pc:picChg>
        <pc:picChg chg="add del mod">
          <ac:chgData name="Amanda Tapia" userId="89cb8aefd94f1c18" providerId="LiveId" clId="{03686838-7669-43BB-90C7-3C6BE913F7FE}" dt="2019-10-01T01:37:13.270" v="7182" actId="478"/>
          <ac:picMkLst>
            <pc:docMk/>
            <pc:sldMk cId="0" sldId="257"/>
            <ac:picMk id="8" creationId="{DBD9A6D2-65C3-405F-92DA-EEFFBA1411A2}"/>
          </ac:picMkLst>
        </pc:picChg>
        <pc:picChg chg="add mod ord">
          <ac:chgData name="Amanda Tapia" userId="89cb8aefd94f1c18" providerId="LiveId" clId="{03686838-7669-43BB-90C7-3C6BE913F7FE}" dt="2019-10-01T01:49:57.979" v="7316" actId="1036"/>
          <ac:picMkLst>
            <pc:docMk/>
            <pc:sldMk cId="0" sldId="257"/>
            <ac:picMk id="10" creationId="{537845EF-CFF5-4212-A8A0-6F7C73D2A218}"/>
          </ac:picMkLst>
        </pc:picChg>
        <pc:picChg chg="add mod">
          <ac:chgData name="Amanda Tapia" userId="89cb8aefd94f1c18" providerId="LiveId" clId="{03686838-7669-43BB-90C7-3C6BE913F7FE}" dt="2019-10-01T01:49:47.449" v="7313" actId="1076"/>
          <ac:picMkLst>
            <pc:docMk/>
            <pc:sldMk cId="0" sldId="257"/>
            <ac:picMk id="12" creationId="{1169A699-2C28-472B-8DEF-33BBAFFAE66D}"/>
          </ac:picMkLst>
        </pc:picChg>
        <pc:picChg chg="add del mod">
          <ac:chgData name="Amanda Tapia" userId="89cb8aefd94f1c18" providerId="LiveId" clId="{03686838-7669-43BB-90C7-3C6BE913F7FE}" dt="2019-10-01T01:43:32.071" v="7261" actId="478"/>
          <ac:picMkLst>
            <pc:docMk/>
            <pc:sldMk cId="0" sldId="257"/>
            <ac:picMk id="13" creationId="{9CF0077F-6C9B-45AC-9B84-D648DBBD9626}"/>
          </ac:picMkLst>
        </pc:picChg>
      </pc:sldChg>
      <pc:sldChg chg="del">
        <pc:chgData name="Amanda Tapia" userId="89cb8aefd94f1c18" providerId="LiveId" clId="{03686838-7669-43BB-90C7-3C6BE913F7FE}" dt="2019-09-17T06:38:51.703" v="4386" actId="2696"/>
        <pc:sldMkLst>
          <pc:docMk/>
          <pc:sldMk cId="3731965417" sldId="258"/>
        </pc:sldMkLst>
      </pc:sldChg>
      <pc:sldChg chg="del">
        <pc:chgData name="Amanda Tapia" userId="89cb8aefd94f1c18" providerId="LiveId" clId="{03686838-7669-43BB-90C7-3C6BE913F7FE}" dt="2019-09-17T06:38:51.683" v="4385" actId="2696"/>
        <pc:sldMkLst>
          <pc:docMk/>
          <pc:sldMk cId="1402549056" sldId="259"/>
        </pc:sldMkLst>
      </pc:sldChg>
      <pc:sldChg chg="addSp delSp modSp modTransition modNotesTx">
        <pc:chgData name="Amanda Tapia" userId="89cb8aefd94f1c18" providerId="LiveId" clId="{03686838-7669-43BB-90C7-3C6BE913F7FE}" dt="2019-10-01T04:25:45.275" v="8518"/>
        <pc:sldMkLst>
          <pc:docMk/>
          <pc:sldMk cId="0" sldId="260"/>
        </pc:sldMkLst>
        <pc:spChg chg="add del">
          <ac:chgData name="Amanda Tapia" userId="89cb8aefd94f1c18" providerId="LiveId" clId="{03686838-7669-43BB-90C7-3C6BE913F7FE}" dt="2019-09-16T06:59:26.198" v="341"/>
          <ac:spMkLst>
            <pc:docMk/>
            <pc:sldMk cId="0" sldId="260"/>
            <ac:spMk id="2" creationId="{D438998F-E5E6-4E1F-9EA8-77D7C01EAA28}"/>
          </ac:spMkLst>
        </pc:spChg>
        <pc:spChg chg="add mod">
          <ac:chgData name="Amanda Tapia" userId="89cb8aefd94f1c18" providerId="LiveId" clId="{03686838-7669-43BB-90C7-3C6BE913F7FE}" dt="2019-09-28T09:32:04.610" v="6406" actId="20577"/>
          <ac:spMkLst>
            <pc:docMk/>
            <pc:sldMk cId="0" sldId="260"/>
            <ac:spMk id="3" creationId="{9853B964-01BA-4C1B-980C-BF41B3CE92CF}"/>
          </ac:spMkLst>
        </pc:spChg>
        <pc:spChg chg="add del mod">
          <ac:chgData name="Amanda Tapia" userId="89cb8aefd94f1c18" providerId="LiveId" clId="{03686838-7669-43BB-90C7-3C6BE913F7FE}" dt="2019-09-28T16:19:34.264" v="6702" actId="478"/>
          <ac:spMkLst>
            <pc:docMk/>
            <pc:sldMk cId="0" sldId="260"/>
            <ac:spMk id="5" creationId="{6A93ADF6-B7D7-416B-9FDE-A95274BBD26F}"/>
          </ac:spMkLst>
        </pc:spChg>
        <pc:spChg chg="mod">
          <ac:chgData name="Amanda Tapia" userId="89cb8aefd94f1c18" providerId="LiveId" clId="{03686838-7669-43BB-90C7-3C6BE913F7FE}" dt="2019-10-01T04:18:01.172" v="8433" actId="20577"/>
          <ac:spMkLst>
            <pc:docMk/>
            <pc:sldMk cId="0" sldId="260"/>
            <ac:spMk id="10" creationId="{6A3F5577-C82A-42E6-BAC3-B312962AE393}"/>
          </ac:spMkLst>
        </pc:spChg>
        <pc:spChg chg="add mod">
          <ac:chgData name="Amanda Tapia" userId="89cb8aefd94f1c18" providerId="LiveId" clId="{03686838-7669-43BB-90C7-3C6BE913F7FE}" dt="2019-09-17T01:15:38.178" v="2596" actId="20577"/>
          <ac:spMkLst>
            <pc:docMk/>
            <pc:sldMk cId="0" sldId="260"/>
            <ac:spMk id="13" creationId="{02635AC9-1E48-4288-95F4-4CF23BB6102C}"/>
          </ac:spMkLst>
        </pc:spChg>
        <pc:spChg chg="add mod">
          <ac:chgData name="Amanda Tapia" userId="89cb8aefd94f1c18" providerId="LiveId" clId="{03686838-7669-43BB-90C7-3C6BE913F7FE}" dt="2019-09-17T01:15:48.517" v="2605" actId="20577"/>
          <ac:spMkLst>
            <pc:docMk/>
            <pc:sldMk cId="0" sldId="260"/>
            <ac:spMk id="14" creationId="{2C86E348-210A-4C0F-81C1-569189C04CF0}"/>
          </ac:spMkLst>
        </pc:spChg>
        <pc:spChg chg="add mod">
          <ac:chgData name="Amanda Tapia" userId="89cb8aefd94f1c18" providerId="LiveId" clId="{03686838-7669-43BB-90C7-3C6BE913F7FE}" dt="2019-09-28T09:33:56.841" v="6410" actId="20577"/>
          <ac:spMkLst>
            <pc:docMk/>
            <pc:sldMk cId="0" sldId="260"/>
            <ac:spMk id="15" creationId="{FE6DFB84-D9C3-4B03-B161-07DADF25EB7F}"/>
          </ac:spMkLst>
        </pc:spChg>
        <pc:spChg chg="add del mod">
          <ac:chgData name="Amanda Tapia" userId="89cb8aefd94f1c18" providerId="LiveId" clId="{03686838-7669-43BB-90C7-3C6BE913F7FE}" dt="2019-09-16T11:25:17.926" v="1995" actId="931"/>
          <ac:spMkLst>
            <pc:docMk/>
            <pc:sldMk cId="0" sldId="260"/>
            <ac:spMk id="17" creationId="{F7B15FFF-37A8-46AF-BFAF-6B544B3A88F9}"/>
          </ac:spMkLst>
        </pc:spChg>
        <pc:spChg chg="add mod">
          <ac:chgData name="Amanda Tapia" userId="89cb8aefd94f1c18" providerId="LiveId" clId="{03686838-7669-43BB-90C7-3C6BE913F7FE}" dt="2019-10-01T02:43:30.992" v="7547" actId="207"/>
          <ac:spMkLst>
            <pc:docMk/>
            <pc:sldMk cId="0" sldId="260"/>
            <ac:spMk id="19" creationId="{D44899B9-D473-4D5F-86AA-6F3301B029DF}"/>
          </ac:spMkLst>
        </pc:spChg>
        <pc:spChg chg="add del mod">
          <ac:chgData name="Amanda Tapia" userId="89cb8aefd94f1c18" providerId="LiveId" clId="{03686838-7669-43BB-90C7-3C6BE913F7FE}" dt="2019-09-16T11:26:27.809" v="1999" actId="931"/>
          <ac:spMkLst>
            <pc:docMk/>
            <pc:sldMk cId="0" sldId="260"/>
            <ac:spMk id="21" creationId="{9949F9A6-6B3D-4C14-A7DF-FC67BF74DE08}"/>
          </ac:spMkLst>
        </pc:spChg>
        <pc:spChg chg="add">
          <ac:chgData name="Amanda Tapia" userId="89cb8aefd94f1c18" providerId="LiveId" clId="{03686838-7669-43BB-90C7-3C6BE913F7FE}" dt="2019-10-01T04:25:45.275" v="8518"/>
          <ac:spMkLst>
            <pc:docMk/>
            <pc:sldMk cId="0" sldId="260"/>
            <ac:spMk id="22" creationId="{C34804D7-4FBB-4368-A937-00CA914A43D4}"/>
          </ac:spMkLst>
        </pc:spChg>
        <pc:spChg chg="add mod">
          <ac:chgData name="Amanda Tapia" userId="89cb8aefd94f1c18" providerId="LiveId" clId="{03686838-7669-43BB-90C7-3C6BE913F7FE}" dt="2019-10-01T02:43:42.851" v="7550" actId="207"/>
          <ac:spMkLst>
            <pc:docMk/>
            <pc:sldMk cId="0" sldId="260"/>
            <ac:spMk id="24" creationId="{AE984322-E294-4C80-85B8-5DAF78CA1376}"/>
          </ac:spMkLst>
        </pc:spChg>
        <pc:spChg chg="add mod">
          <ac:chgData name="Amanda Tapia" userId="89cb8aefd94f1c18" providerId="LiveId" clId="{03686838-7669-43BB-90C7-3C6BE913F7FE}" dt="2019-10-01T02:43:22.065" v="7544" actId="207"/>
          <ac:spMkLst>
            <pc:docMk/>
            <pc:sldMk cId="0" sldId="260"/>
            <ac:spMk id="25" creationId="{8A3105DE-4220-4D90-89DF-2F9383E47FE2}"/>
          </ac:spMkLst>
        </pc:spChg>
        <pc:spChg chg="add mod">
          <ac:chgData name="Amanda Tapia" userId="89cb8aefd94f1c18" providerId="LiveId" clId="{03686838-7669-43BB-90C7-3C6BE913F7FE}" dt="2019-10-01T02:43:46.318" v="7551" actId="207"/>
          <ac:spMkLst>
            <pc:docMk/>
            <pc:sldMk cId="0" sldId="260"/>
            <ac:spMk id="30" creationId="{E1308B26-39EB-4957-BECE-875CABE2D9CC}"/>
          </ac:spMkLst>
        </pc:spChg>
        <pc:spChg chg="mod">
          <ac:chgData name="Amanda Tapia" userId="89cb8aefd94f1c18" providerId="LiveId" clId="{03686838-7669-43BB-90C7-3C6BE913F7FE}" dt="2019-09-20T14:08:52.832" v="5650" actId="14100"/>
          <ac:spMkLst>
            <pc:docMk/>
            <pc:sldMk cId="0" sldId="260"/>
            <ac:spMk id="7171" creationId="{93C0B3DE-EF16-4442-982F-CE304AD01330}"/>
          </ac:spMkLst>
        </pc:spChg>
        <pc:spChg chg="del mod">
          <ac:chgData name="Amanda Tapia" userId="89cb8aefd94f1c18" providerId="LiveId" clId="{03686838-7669-43BB-90C7-3C6BE913F7FE}" dt="2019-09-16T07:28:03.803" v="743" actId="478"/>
          <ac:spMkLst>
            <pc:docMk/>
            <pc:sldMk cId="0" sldId="260"/>
            <ac:spMk id="7172" creationId="{012A4484-018C-48F7-B3F4-AD0CAEA074A8}"/>
          </ac:spMkLst>
        </pc:spChg>
        <pc:spChg chg="mod">
          <ac:chgData name="Amanda Tapia" userId="89cb8aefd94f1c18" providerId="LiveId" clId="{03686838-7669-43BB-90C7-3C6BE913F7FE}" dt="2019-09-22T08:48:28.200" v="6031" actId="122"/>
          <ac:spMkLst>
            <pc:docMk/>
            <pc:sldMk cId="0" sldId="260"/>
            <ac:spMk id="7173" creationId="{F573624B-4C59-42A7-842F-A44853A001EF}"/>
          </ac:spMkLst>
        </pc:spChg>
        <pc:spChg chg="del">
          <ac:chgData name="Amanda Tapia" userId="89cb8aefd94f1c18" providerId="LiveId" clId="{03686838-7669-43BB-90C7-3C6BE913F7FE}" dt="2019-09-16T11:21:20.392" v="1989" actId="931"/>
          <ac:spMkLst>
            <pc:docMk/>
            <pc:sldMk cId="0" sldId="260"/>
            <ac:spMk id="7174" creationId="{AA5E3BC5-C0E1-4B74-BB88-FD3B043E1B22}"/>
          </ac:spMkLst>
        </pc:spChg>
        <pc:picChg chg="add mod ord">
          <ac:chgData name="Amanda Tapia" userId="89cb8aefd94f1c18" providerId="LiveId" clId="{03686838-7669-43BB-90C7-3C6BE913F7FE}" dt="2019-09-28T16:19:28.609" v="6701" actId="1037"/>
          <ac:picMkLst>
            <pc:docMk/>
            <pc:sldMk cId="0" sldId="260"/>
            <ac:picMk id="4" creationId="{998A3126-4E7C-4C95-B1E2-610FF4DDF0E7}"/>
          </ac:picMkLst>
        </pc:picChg>
        <pc:picChg chg="add del mod">
          <ac:chgData name="Amanda Tapia" userId="89cb8aefd94f1c18" providerId="LiveId" clId="{03686838-7669-43BB-90C7-3C6BE913F7FE}" dt="2019-09-16T11:22:29.122" v="1994" actId="478"/>
          <ac:picMkLst>
            <pc:docMk/>
            <pc:sldMk cId="0" sldId="260"/>
            <ac:picMk id="9" creationId="{0DE157F6-43AE-4C2B-AA5C-8BA8E2896AB7}"/>
          </ac:picMkLst>
        </pc:picChg>
        <pc:picChg chg="add del mod">
          <ac:chgData name="Amanda Tapia" userId="89cb8aefd94f1c18" providerId="LiveId" clId="{03686838-7669-43BB-90C7-3C6BE913F7FE}" dt="2019-09-16T11:25:31.599" v="1998" actId="478"/>
          <ac:picMkLst>
            <pc:docMk/>
            <pc:sldMk cId="0" sldId="260"/>
            <ac:picMk id="20" creationId="{CCCD4F57-F96A-48B5-B575-F4470972C859}"/>
          </ac:picMkLst>
        </pc:picChg>
        <pc:picChg chg="add del mod">
          <ac:chgData name="Amanda Tapia" userId="89cb8aefd94f1c18" providerId="LiveId" clId="{03686838-7669-43BB-90C7-3C6BE913F7FE}" dt="2019-09-28T16:19:08.170" v="6649" actId="478"/>
          <ac:picMkLst>
            <pc:docMk/>
            <pc:sldMk cId="0" sldId="260"/>
            <ac:picMk id="23" creationId="{F55F52E4-D0C2-4F77-ADA0-F2E4E6E9DEA3}"/>
          </ac:picMkLst>
        </pc:picChg>
        <pc:cxnChg chg="add mod">
          <ac:chgData name="Amanda Tapia" userId="89cb8aefd94f1c18" providerId="LiveId" clId="{03686838-7669-43BB-90C7-3C6BE913F7FE}" dt="2019-09-17T01:13:09.007" v="2591" actId="14100"/>
          <ac:cxnSpMkLst>
            <pc:docMk/>
            <pc:sldMk cId="0" sldId="260"/>
            <ac:cxnSpMk id="16" creationId="{6FB75FE9-B919-4F36-AB73-DD78BD40F63A}"/>
          </ac:cxnSpMkLst>
        </pc:cxnChg>
        <pc:cxnChg chg="add mod">
          <ac:chgData name="Amanda Tapia" userId="89cb8aefd94f1c18" providerId="LiveId" clId="{03686838-7669-43BB-90C7-3C6BE913F7FE}" dt="2019-09-17T01:13:09.007" v="2591" actId="14100"/>
          <ac:cxnSpMkLst>
            <pc:docMk/>
            <pc:sldMk cId="0" sldId="260"/>
            <ac:cxnSpMk id="18" creationId="{3341226C-5A22-46AE-90B0-61CD250DFBC8}"/>
          </ac:cxnSpMkLst>
        </pc:cxnChg>
      </pc:sldChg>
      <pc:sldChg chg="modSp del ord">
        <pc:chgData name="Amanda Tapia" userId="89cb8aefd94f1c18" providerId="LiveId" clId="{03686838-7669-43BB-90C7-3C6BE913F7FE}" dt="2019-09-17T06:38:51.660" v="4383" actId="2696"/>
        <pc:sldMkLst>
          <pc:docMk/>
          <pc:sldMk cId="0" sldId="261"/>
        </pc:sldMkLst>
        <pc:spChg chg="mod">
          <ac:chgData name="Amanda Tapia" userId="89cb8aefd94f1c18" providerId="LiveId" clId="{03686838-7669-43BB-90C7-3C6BE913F7FE}" dt="2019-09-17T05:41:30.804" v="3515" actId="20577"/>
          <ac:spMkLst>
            <pc:docMk/>
            <pc:sldMk cId="0" sldId="261"/>
            <ac:spMk id="8195" creationId="{97391329-8007-47B8-861E-FF53227DBB36}"/>
          </ac:spMkLst>
        </pc:spChg>
      </pc:sldChg>
      <pc:sldChg chg="addSp modSp modTransition">
        <pc:chgData name="Amanda Tapia" userId="89cb8aefd94f1c18" providerId="LiveId" clId="{03686838-7669-43BB-90C7-3C6BE913F7FE}" dt="2019-10-01T04:26:15.997" v="8527"/>
        <pc:sldMkLst>
          <pc:docMk/>
          <pc:sldMk cId="0" sldId="262"/>
        </pc:sldMkLst>
        <pc:spChg chg="mod">
          <ac:chgData name="Amanda Tapia" userId="89cb8aefd94f1c18" providerId="LiveId" clId="{03686838-7669-43BB-90C7-3C6BE913F7FE}" dt="2019-10-01T04:17:19.790" v="8419" actId="20577"/>
          <ac:spMkLst>
            <pc:docMk/>
            <pc:sldMk cId="0" sldId="262"/>
            <ac:spMk id="8" creationId="{09BBF27D-C778-40B2-B46B-2C73D9CCB8CC}"/>
          </ac:spMkLst>
        </pc:spChg>
        <pc:spChg chg="add">
          <ac:chgData name="Amanda Tapia" userId="89cb8aefd94f1c18" providerId="LiveId" clId="{03686838-7669-43BB-90C7-3C6BE913F7FE}" dt="2019-10-01T04:26:15.997" v="8527"/>
          <ac:spMkLst>
            <pc:docMk/>
            <pc:sldMk cId="0" sldId="262"/>
            <ac:spMk id="11" creationId="{02D4C7DB-E943-4A24-9614-CC02BB230578}"/>
          </ac:spMkLst>
        </pc:spChg>
        <pc:spChg chg="mod">
          <ac:chgData name="Amanda Tapia" userId="89cb8aefd94f1c18" providerId="LiveId" clId="{03686838-7669-43BB-90C7-3C6BE913F7FE}" dt="2019-10-01T04:16:38.088" v="8389" actId="255"/>
          <ac:spMkLst>
            <pc:docMk/>
            <pc:sldMk cId="0" sldId="262"/>
            <ac:spMk id="9220" creationId="{E58C7DCD-C9D2-4100-8155-CF8DF60434AF}"/>
          </ac:spMkLst>
        </pc:spChg>
        <pc:spChg chg="mod">
          <ac:chgData name="Amanda Tapia" userId="89cb8aefd94f1c18" providerId="LiveId" clId="{03686838-7669-43BB-90C7-3C6BE913F7FE}" dt="2019-10-01T04:17:00.550" v="8415" actId="20577"/>
          <ac:spMkLst>
            <pc:docMk/>
            <pc:sldMk cId="0" sldId="262"/>
            <ac:spMk id="9222" creationId="{2035A06E-519B-4883-9F87-2FF8EC61A242}"/>
          </ac:spMkLst>
        </pc:spChg>
      </pc:sldChg>
      <pc:sldChg chg="addSp modSp modTransition">
        <pc:chgData name="Amanda Tapia" userId="89cb8aefd94f1c18" providerId="LiveId" clId="{03686838-7669-43BB-90C7-3C6BE913F7FE}" dt="2019-10-01T04:17:14.800" v="8417" actId="20577"/>
        <pc:sldMkLst>
          <pc:docMk/>
          <pc:sldMk cId="2847625871" sldId="263"/>
        </pc:sldMkLst>
        <pc:spChg chg="mod">
          <ac:chgData name="Amanda Tapia" userId="89cb8aefd94f1c18" providerId="LiveId" clId="{03686838-7669-43BB-90C7-3C6BE913F7FE}" dt="2019-09-20T12:36:34.608" v="4926" actId="255"/>
          <ac:spMkLst>
            <pc:docMk/>
            <pc:sldMk cId="2847625871" sldId="263"/>
            <ac:spMk id="8195" creationId="{97391329-8007-47B8-861E-FF53227DBB36}"/>
          </ac:spMkLst>
        </pc:spChg>
        <pc:spChg chg="mod">
          <ac:chgData name="Amanda Tapia" userId="89cb8aefd94f1c18" providerId="LiveId" clId="{03686838-7669-43BB-90C7-3C6BE913F7FE}" dt="2019-10-01T04:17:14.800" v="8417" actId="20577"/>
          <ac:spMkLst>
            <pc:docMk/>
            <pc:sldMk cId="2847625871" sldId="263"/>
            <ac:spMk id="8197" creationId="{08FB5F78-ADDD-4157-959F-68B5A54A3847}"/>
          </ac:spMkLst>
        </pc:spChg>
        <pc:picChg chg="add mod">
          <ac:chgData name="Amanda Tapia" userId="89cb8aefd94f1c18" providerId="LiveId" clId="{03686838-7669-43BB-90C7-3C6BE913F7FE}" dt="2019-09-16T06:45:44.772" v="109" actId="1076"/>
          <ac:picMkLst>
            <pc:docMk/>
            <pc:sldMk cId="2847625871" sldId="263"/>
            <ac:picMk id="7" creationId="{F8387A2B-B37F-49CD-ABF0-138FE474F7BB}"/>
          </ac:picMkLst>
        </pc:picChg>
      </pc:sldChg>
      <pc:sldChg chg="addSp modSp add del modTransition modNotesTx">
        <pc:chgData name="Amanda Tapia" userId="89cb8aefd94f1c18" providerId="LiveId" clId="{03686838-7669-43BB-90C7-3C6BE913F7FE}" dt="2019-10-01T04:25:37.826" v="8515"/>
        <pc:sldMkLst>
          <pc:docMk/>
          <pc:sldMk cId="2554327914" sldId="264"/>
        </pc:sldMkLst>
        <pc:spChg chg="mod">
          <ac:chgData name="Amanda Tapia" userId="89cb8aefd94f1c18" providerId="LiveId" clId="{03686838-7669-43BB-90C7-3C6BE913F7FE}" dt="2019-09-20T12:43:54.751" v="5067" actId="14100"/>
          <ac:spMkLst>
            <pc:docMk/>
            <pc:sldMk cId="2554327914" sldId="264"/>
            <ac:spMk id="28" creationId="{D70013FA-DD12-4A45-B1AE-A1239EA24DD3}"/>
          </ac:spMkLst>
        </pc:spChg>
        <pc:spChg chg="add">
          <ac:chgData name="Amanda Tapia" userId="89cb8aefd94f1c18" providerId="LiveId" clId="{03686838-7669-43BB-90C7-3C6BE913F7FE}" dt="2019-10-01T04:25:37.826" v="8515"/>
          <ac:spMkLst>
            <pc:docMk/>
            <pc:sldMk cId="2554327914" sldId="264"/>
            <ac:spMk id="34" creationId="{2C66755A-215A-40FA-BA9F-57A807F7495B}"/>
          </ac:spMkLst>
        </pc:spChg>
        <pc:spChg chg="mod">
          <ac:chgData name="Amanda Tapia" userId="89cb8aefd94f1c18" providerId="LiveId" clId="{03686838-7669-43BB-90C7-3C6BE913F7FE}" dt="2019-09-20T12:43:12.414" v="5059" actId="20577"/>
          <ac:spMkLst>
            <pc:docMk/>
            <pc:sldMk cId="2554327914" sldId="264"/>
            <ac:spMk id="5123" creationId="{E8CE7C9E-06C4-420E-9AE1-33E78545B70D}"/>
          </ac:spMkLst>
        </pc:spChg>
        <pc:spChg chg="mod">
          <ac:chgData name="Amanda Tapia" userId="89cb8aefd94f1c18" providerId="LiveId" clId="{03686838-7669-43BB-90C7-3C6BE913F7FE}" dt="2019-10-01T04:18:16.831" v="8439" actId="20577"/>
          <ac:spMkLst>
            <pc:docMk/>
            <pc:sldMk cId="2554327914" sldId="264"/>
            <ac:spMk id="5125" creationId="{EC477097-21E6-47FC-B18C-5348E5286094}"/>
          </ac:spMkLst>
        </pc:spChg>
      </pc:sldChg>
      <pc:sldChg chg="addSp modSp modTransition">
        <pc:chgData name="Amanda Tapia" userId="89cb8aefd94f1c18" providerId="LiveId" clId="{03686838-7669-43BB-90C7-3C6BE913F7FE}" dt="2019-10-01T07:50:38.504" v="8536" actId="20577"/>
        <pc:sldMkLst>
          <pc:docMk/>
          <pc:sldMk cId="3850685470" sldId="265"/>
        </pc:sldMkLst>
        <pc:spChg chg="mod">
          <ac:chgData name="Amanda Tapia" userId="89cb8aefd94f1c18" providerId="LiveId" clId="{03686838-7669-43BB-90C7-3C6BE913F7FE}" dt="2019-09-16T11:59:24.726" v="2128" actId="1037"/>
          <ac:spMkLst>
            <pc:docMk/>
            <pc:sldMk cId="3850685470" sldId="265"/>
            <ac:spMk id="18" creationId="{3A03A212-EE29-4406-B781-854AF5125154}"/>
          </ac:spMkLst>
        </pc:spChg>
        <pc:spChg chg="mod">
          <ac:chgData name="Amanda Tapia" userId="89cb8aefd94f1c18" providerId="LiveId" clId="{03686838-7669-43BB-90C7-3C6BE913F7FE}" dt="2019-09-20T13:40:30.967" v="5500" actId="14100"/>
          <ac:spMkLst>
            <pc:docMk/>
            <pc:sldMk cId="3850685470" sldId="265"/>
            <ac:spMk id="35" creationId="{4AC76EB4-D2BC-4594-9122-3E12F5EABA45}"/>
          </ac:spMkLst>
        </pc:spChg>
        <pc:spChg chg="add">
          <ac:chgData name="Amanda Tapia" userId="89cb8aefd94f1c18" providerId="LiveId" clId="{03686838-7669-43BB-90C7-3C6BE913F7FE}" dt="2019-10-01T04:25:40.214" v="8516"/>
          <ac:spMkLst>
            <pc:docMk/>
            <pc:sldMk cId="3850685470" sldId="265"/>
            <ac:spMk id="44" creationId="{86F7B4D8-EED6-48B5-9912-BE35368AD00A}"/>
          </ac:spMkLst>
        </pc:spChg>
        <pc:spChg chg="mod">
          <ac:chgData name="Amanda Tapia" userId="89cb8aefd94f1c18" providerId="LiveId" clId="{03686838-7669-43BB-90C7-3C6BE913F7FE}" dt="2019-09-16T11:59:31.023" v="2134" actId="1037"/>
          <ac:spMkLst>
            <pc:docMk/>
            <pc:sldMk cId="3850685470" sldId="265"/>
            <ac:spMk id="48" creationId="{56DE2CA6-0C7D-41D1-B63B-D94D1FA36CF1}"/>
          </ac:spMkLst>
        </pc:spChg>
        <pc:spChg chg="mod">
          <ac:chgData name="Amanda Tapia" userId="89cb8aefd94f1c18" providerId="LiveId" clId="{03686838-7669-43BB-90C7-3C6BE913F7FE}" dt="2019-09-20T13:40:56.999" v="5517" actId="14100"/>
          <ac:spMkLst>
            <pc:docMk/>
            <pc:sldMk cId="3850685470" sldId="265"/>
            <ac:spMk id="52" creationId="{E36A4580-48C9-4189-AA60-F5DFFFECCAB2}"/>
          </ac:spMkLst>
        </pc:spChg>
        <pc:spChg chg="mod">
          <ac:chgData name="Amanda Tapia" userId="89cb8aefd94f1c18" providerId="LiveId" clId="{03686838-7669-43BB-90C7-3C6BE913F7FE}" dt="2019-09-20T12:59:11.179" v="5073" actId="20577"/>
          <ac:spMkLst>
            <pc:docMk/>
            <pc:sldMk cId="3850685470" sldId="265"/>
            <ac:spMk id="66" creationId="{13E05629-BB8B-48B0-A653-FB1E36090B7D}"/>
          </ac:spMkLst>
        </pc:spChg>
        <pc:spChg chg="mod">
          <ac:chgData name="Amanda Tapia" userId="89cb8aefd94f1c18" providerId="LiveId" clId="{03686838-7669-43BB-90C7-3C6BE913F7FE}" dt="2019-10-01T07:50:38.504" v="8536" actId="20577"/>
          <ac:spMkLst>
            <pc:docMk/>
            <pc:sldMk cId="3850685470" sldId="265"/>
            <ac:spMk id="6146" creationId="{A7D9314D-E4DF-4397-A286-B599790E7B00}"/>
          </ac:spMkLst>
        </pc:spChg>
        <pc:spChg chg="mod">
          <ac:chgData name="Amanda Tapia" userId="89cb8aefd94f1c18" providerId="LiveId" clId="{03686838-7669-43BB-90C7-3C6BE913F7FE}" dt="2019-10-01T04:18:11.927" v="8437" actId="20577"/>
          <ac:spMkLst>
            <pc:docMk/>
            <pc:sldMk cId="3850685470" sldId="265"/>
            <ac:spMk id="6150" creationId="{64E3DC2E-AA8D-4FF6-B6C5-E9006F10DA2A}"/>
          </ac:spMkLst>
        </pc:spChg>
      </pc:sldChg>
      <pc:sldChg chg="add del">
        <pc:chgData name="Amanda Tapia" userId="89cb8aefd94f1c18" providerId="LiveId" clId="{03686838-7669-43BB-90C7-3C6BE913F7FE}" dt="2019-09-17T06:38:51.724" v="4387" actId="2696"/>
        <pc:sldMkLst>
          <pc:docMk/>
          <pc:sldMk cId="201160362" sldId="266"/>
        </pc:sldMkLst>
      </pc:sldChg>
      <pc:sldChg chg="del">
        <pc:chgData name="Amanda Tapia" userId="89cb8aefd94f1c18" providerId="LiveId" clId="{03686838-7669-43BB-90C7-3C6BE913F7FE}" dt="2019-09-16T06:44:50.689" v="106" actId="2696"/>
        <pc:sldMkLst>
          <pc:docMk/>
          <pc:sldMk cId="4059374257" sldId="266"/>
        </pc:sldMkLst>
      </pc:sldChg>
      <pc:sldChg chg="addSp modSp modTransition modNotesTx">
        <pc:chgData name="Amanda Tapia" userId="89cb8aefd94f1c18" providerId="LiveId" clId="{03686838-7669-43BB-90C7-3C6BE913F7FE}" dt="2019-10-01T04:25:42.929" v="8517"/>
        <pc:sldMkLst>
          <pc:docMk/>
          <pc:sldMk cId="1147601210" sldId="267"/>
        </pc:sldMkLst>
        <pc:spChg chg="mod">
          <ac:chgData name="Amanda Tapia" userId="89cb8aefd94f1c18" providerId="LiveId" clId="{03686838-7669-43BB-90C7-3C6BE913F7FE}" dt="2019-10-01T04:18:07.034" v="8435" actId="20577"/>
          <ac:spMkLst>
            <pc:docMk/>
            <pc:sldMk cId="1147601210" sldId="267"/>
            <ac:spMk id="8" creationId="{09BBF27D-C778-40B2-B46B-2C73D9CCB8CC}"/>
          </ac:spMkLst>
        </pc:spChg>
        <pc:spChg chg="add">
          <ac:chgData name="Amanda Tapia" userId="89cb8aefd94f1c18" providerId="LiveId" clId="{03686838-7669-43BB-90C7-3C6BE913F7FE}" dt="2019-10-01T04:25:42.929" v="8517"/>
          <ac:spMkLst>
            <pc:docMk/>
            <pc:sldMk cId="1147601210" sldId="267"/>
            <ac:spMk id="11" creationId="{D381290F-8508-4E68-B7FE-522F5B030A16}"/>
          </ac:spMkLst>
        </pc:spChg>
        <pc:spChg chg="mod">
          <ac:chgData name="Amanda Tapia" userId="89cb8aefd94f1c18" providerId="LiveId" clId="{03686838-7669-43BB-90C7-3C6BE913F7FE}" dt="2019-10-01T04:10:59.063" v="8366" actId="20577"/>
          <ac:spMkLst>
            <pc:docMk/>
            <pc:sldMk cId="1147601210" sldId="267"/>
            <ac:spMk id="9220" creationId="{E58C7DCD-C9D2-4100-8155-CF8DF60434AF}"/>
          </ac:spMkLst>
        </pc:spChg>
        <pc:spChg chg="mod">
          <ac:chgData name="Amanda Tapia" userId="89cb8aefd94f1c18" providerId="LiveId" clId="{03686838-7669-43BB-90C7-3C6BE913F7FE}" dt="2019-10-01T01:54:53.148" v="7352" actId="1076"/>
          <ac:spMkLst>
            <pc:docMk/>
            <pc:sldMk cId="1147601210" sldId="267"/>
            <ac:spMk id="9221" creationId="{367C1754-A016-4169-9B55-24E28880D282}"/>
          </ac:spMkLst>
        </pc:spChg>
        <pc:spChg chg="mod">
          <ac:chgData name="Amanda Tapia" userId="89cb8aefd94f1c18" providerId="LiveId" clId="{03686838-7669-43BB-90C7-3C6BE913F7FE}" dt="2019-10-01T04:11:20.318" v="8371" actId="20577"/>
          <ac:spMkLst>
            <pc:docMk/>
            <pc:sldMk cId="1147601210" sldId="267"/>
            <ac:spMk id="9222" creationId="{2035A06E-519B-4883-9F87-2FF8EC61A242}"/>
          </ac:spMkLst>
        </pc:spChg>
      </pc:sldChg>
      <pc:sldChg chg="addSp delSp modSp add modTransition modNotesTx">
        <pc:chgData name="Amanda Tapia" userId="89cb8aefd94f1c18" providerId="LiveId" clId="{03686838-7669-43BB-90C7-3C6BE913F7FE}" dt="2019-10-01T04:26:38.136" v="8528" actId="20577"/>
        <pc:sldMkLst>
          <pc:docMk/>
          <pc:sldMk cId="3262266963" sldId="268"/>
        </pc:sldMkLst>
        <pc:spChg chg="mod">
          <ac:chgData name="Amanda Tapia" userId="89cb8aefd94f1c18" providerId="LiveId" clId="{03686838-7669-43BB-90C7-3C6BE913F7FE}" dt="2019-10-01T04:17:44.729" v="8429" actId="20577"/>
          <ac:spMkLst>
            <pc:docMk/>
            <pc:sldMk cId="3262266963" sldId="268"/>
            <ac:spMk id="10" creationId="{6A3F5577-C82A-42E6-BAC3-B312962AE393}"/>
          </ac:spMkLst>
        </pc:spChg>
        <pc:spChg chg="add mod">
          <ac:chgData name="Amanda Tapia" userId="89cb8aefd94f1c18" providerId="LiveId" clId="{03686838-7669-43BB-90C7-3C6BE913F7FE}" dt="2019-09-17T01:18:07.810" v="2610" actId="20577"/>
          <ac:spMkLst>
            <pc:docMk/>
            <pc:sldMk cId="3262266963" sldId="268"/>
            <ac:spMk id="13" creationId="{D432D1E7-2E5F-47C9-AA8F-0747971686F9}"/>
          </ac:spMkLst>
        </pc:spChg>
        <pc:spChg chg="add del mod">
          <ac:chgData name="Amanda Tapia" userId="89cb8aefd94f1c18" providerId="LiveId" clId="{03686838-7669-43BB-90C7-3C6BE913F7FE}" dt="2019-09-16T07:57:18.137" v="1172" actId="478"/>
          <ac:spMkLst>
            <pc:docMk/>
            <pc:sldMk cId="3262266963" sldId="268"/>
            <ac:spMk id="14" creationId="{2837856E-FD88-49E5-88CF-A37902B59AFF}"/>
          </ac:spMkLst>
        </pc:spChg>
        <pc:spChg chg="add mod">
          <ac:chgData name="Amanda Tapia" userId="89cb8aefd94f1c18" providerId="LiveId" clId="{03686838-7669-43BB-90C7-3C6BE913F7FE}" dt="2019-09-30T05:44:47.113" v="6823" actId="20577"/>
          <ac:spMkLst>
            <pc:docMk/>
            <pc:sldMk cId="3262266963" sldId="268"/>
            <ac:spMk id="15" creationId="{65D5EE65-1272-4DCA-BA83-59552EB8A33C}"/>
          </ac:spMkLst>
        </pc:spChg>
        <pc:spChg chg="add del mod">
          <ac:chgData name="Amanda Tapia" userId="89cb8aefd94f1c18" providerId="LiveId" clId="{03686838-7669-43BB-90C7-3C6BE913F7FE}" dt="2019-09-16T07:45:29.122" v="947"/>
          <ac:spMkLst>
            <pc:docMk/>
            <pc:sldMk cId="3262266963" sldId="268"/>
            <ac:spMk id="16" creationId="{ABCCC7FC-3CFB-4932-8521-007E39FBFE69}"/>
          </ac:spMkLst>
        </pc:spChg>
        <pc:spChg chg="add mod">
          <ac:chgData name="Amanda Tapia" userId="89cb8aefd94f1c18" providerId="LiveId" clId="{03686838-7669-43BB-90C7-3C6BE913F7FE}" dt="2019-09-16T07:53:52.535" v="1141" actId="1038"/>
          <ac:spMkLst>
            <pc:docMk/>
            <pc:sldMk cId="3262266963" sldId="268"/>
            <ac:spMk id="17" creationId="{3C77C5E4-1DCD-444F-989F-0643F2AC66C1}"/>
          </ac:spMkLst>
        </pc:spChg>
        <pc:spChg chg="add mod">
          <ac:chgData name="Amanda Tapia" userId="89cb8aefd94f1c18" providerId="LiveId" clId="{03686838-7669-43BB-90C7-3C6BE913F7FE}" dt="2019-10-01T02:51:11.535" v="7599" actId="207"/>
          <ac:spMkLst>
            <pc:docMk/>
            <pc:sldMk cId="3262266963" sldId="268"/>
            <ac:spMk id="18" creationId="{10DA77FA-28BA-43CA-B95E-8F5E318BC3B9}"/>
          </ac:spMkLst>
        </pc:spChg>
        <pc:spChg chg="add mod">
          <ac:chgData name="Amanda Tapia" userId="89cb8aefd94f1c18" providerId="LiveId" clId="{03686838-7669-43BB-90C7-3C6BE913F7FE}" dt="2019-09-17T01:36:51.889" v="2664" actId="114"/>
          <ac:spMkLst>
            <pc:docMk/>
            <pc:sldMk cId="3262266963" sldId="268"/>
            <ac:spMk id="19" creationId="{AD731728-0D34-4116-A62A-1F4AAA709B53}"/>
          </ac:spMkLst>
        </pc:spChg>
        <pc:spChg chg="add mod">
          <ac:chgData name="Amanda Tapia" userId="89cb8aefd94f1c18" providerId="LiveId" clId="{03686838-7669-43BB-90C7-3C6BE913F7FE}" dt="2019-09-30T05:46:20.995" v="6834" actId="20577"/>
          <ac:spMkLst>
            <pc:docMk/>
            <pc:sldMk cId="3262266963" sldId="268"/>
            <ac:spMk id="20" creationId="{A1D3A22E-F624-4BD9-A375-A879A56D09A5}"/>
          </ac:spMkLst>
        </pc:spChg>
        <pc:spChg chg="add mod">
          <ac:chgData name="Amanda Tapia" userId="89cb8aefd94f1c18" providerId="LiveId" clId="{03686838-7669-43BB-90C7-3C6BE913F7FE}" dt="2019-09-30T05:45:40.903" v="6829" actId="20577"/>
          <ac:spMkLst>
            <pc:docMk/>
            <pc:sldMk cId="3262266963" sldId="268"/>
            <ac:spMk id="21" creationId="{2142FA97-B69B-4EC6-8E31-0F04284694FB}"/>
          </ac:spMkLst>
        </pc:spChg>
        <pc:spChg chg="add mod">
          <ac:chgData name="Amanda Tapia" userId="89cb8aefd94f1c18" providerId="LiveId" clId="{03686838-7669-43BB-90C7-3C6BE913F7FE}" dt="2019-09-30T05:44:58.278" v="6827" actId="20577"/>
          <ac:spMkLst>
            <pc:docMk/>
            <pc:sldMk cId="3262266963" sldId="268"/>
            <ac:spMk id="22" creationId="{6BDDF6EB-2730-4DE6-BD0E-5A7402551C11}"/>
          </ac:spMkLst>
        </pc:spChg>
        <pc:spChg chg="add">
          <ac:chgData name="Amanda Tapia" userId="89cb8aefd94f1c18" providerId="LiveId" clId="{03686838-7669-43BB-90C7-3C6BE913F7FE}" dt="2019-10-01T04:25:49.772" v="8520"/>
          <ac:spMkLst>
            <pc:docMk/>
            <pc:sldMk cId="3262266963" sldId="268"/>
            <ac:spMk id="25" creationId="{9CD0EB7B-8D98-4183-A599-2329E0A29E34}"/>
          </ac:spMkLst>
        </pc:spChg>
        <pc:spChg chg="add mod">
          <ac:chgData name="Amanda Tapia" userId="89cb8aefd94f1c18" providerId="LiveId" clId="{03686838-7669-43BB-90C7-3C6BE913F7FE}" dt="2019-09-17T01:42:46.519" v="2717" actId="14100"/>
          <ac:spMkLst>
            <pc:docMk/>
            <pc:sldMk cId="3262266963" sldId="268"/>
            <ac:spMk id="51" creationId="{1F94ABF1-54DE-4AC6-9E51-DB42F82C427C}"/>
          </ac:spMkLst>
        </pc:spChg>
        <pc:spChg chg="add mod">
          <ac:chgData name="Amanda Tapia" userId="89cb8aefd94f1c18" providerId="LiveId" clId="{03686838-7669-43BB-90C7-3C6BE913F7FE}" dt="2019-09-22T08:50:36.711" v="6062" actId="20577"/>
          <ac:spMkLst>
            <pc:docMk/>
            <pc:sldMk cId="3262266963" sldId="268"/>
            <ac:spMk id="61" creationId="{EE64600A-FADF-485A-A59F-4D8D4C1E18A7}"/>
          </ac:spMkLst>
        </pc:spChg>
        <pc:spChg chg="mod">
          <ac:chgData name="Amanda Tapia" userId="89cb8aefd94f1c18" providerId="LiveId" clId="{03686838-7669-43BB-90C7-3C6BE913F7FE}" dt="2019-09-20T13:50:11.466" v="5519" actId="20577"/>
          <ac:spMkLst>
            <pc:docMk/>
            <pc:sldMk cId="3262266963" sldId="268"/>
            <ac:spMk id="7170" creationId="{88913BC7-BF21-4B06-B727-EB75A7A62B21}"/>
          </ac:spMkLst>
        </pc:spChg>
        <pc:spChg chg="del">
          <ac:chgData name="Amanda Tapia" userId="89cb8aefd94f1c18" providerId="LiveId" clId="{03686838-7669-43BB-90C7-3C6BE913F7FE}" dt="2019-09-16T07:43:22.693" v="928" actId="478"/>
          <ac:spMkLst>
            <pc:docMk/>
            <pc:sldMk cId="3262266963" sldId="268"/>
            <ac:spMk id="7171" creationId="{93C0B3DE-EF16-4442-982F-CE304AD01330}"/>
          </ac:spMkLst>
        </pc:spChg>
        <pc:spChg chg="del">
          <ac:chgData name="Amanda Tapia" userId="89cb8aefd94f1c18" providerId="LiveId" clId="{03686838-7669-43BB-90C7-3C6BE913F7FE}" dt="2019-09-16T07:43:22.693" v="928" actId="478"/>
          <ac:spMkLst>
            <pc:docMk/>
            <pc:sldMk cId="3262266963" sldId="268"/>
            <ac:spMk id="7172" creationId="{012A4484-018C-48F7-B3F4-AD0CAEA074A8}"/>
          </ac:spMkLst>
        </pc:spChg>
        <pc:spChg chg="del">
          <ac:chgData name="Amanda Tapia" userId="89cb8aefd94f1c18" providerId="LiveId" clId="{03686838-7669-43BB-90C7-3C6BE913F7FE}" dt="2019-09-16T07:43:22.693" v="928" actId="478"/>
          <ac:spMkLst>
            <pc:docMk/>
            <pc:sldMk cId="3262266963" sldId="268"/>
            <ac:spMk id="7173" creationId="{F573624B-4C59-42A7-842F-A44853A001EF}"/>
          </ac:spMkLst>
        </pc:spChg>
        <pc:spChg chg="del">
          <ac:chgData name="Amanda Tapia" userId="89cb8aefd94f1c18" providerId="LiveId" clId="{03686838-7669-43BB-90C7-3C6BE913F7FE}" dt="2019-09-16T07:43:22.693" v="928" actId="478"/>
          <ac:spMkLst>
            <pc:docMk/>
            <pc:sldMk cId="3262266963" sldId="268"/>
            <ac:spMk id="7174" creationId="{AA5E3BC5-C0E1-4B74-BB88-FD3B043E1B22}"/>
          </ac:spMkLst>
        </pc:spChg>
        <pc:cxnChg chg="add mod">
          <ac:chgData name="Amanda Tapia" userId="89cb8aefd94f1c18" providerId="LiveId" clId="{03686838-7669-43BB-90C7-3C6BE913F7FE}" dt="2019-09-17T01:40:49.451" v="2714" actId="1582"/>
          <ac:cxnSpMkLst>
            <pc:docMk/>
            <pc:sldMk cId="3262266963" sldId="268"/>
            <ac:cxnSpMk id="23" creationId="{9AF12D7A-6569-4693-AC0D-652738190E2C}"/>
          </ac:cxnSpMkLst>
        </pc:cxnChg>
        <pc:cxnChg chg="add mod">
          <ac:chgData name="Amanda Tapia" userId="89cb8aefd94f1c18" providerId="LiveId" clId="{03686838-7669-43BB-90C7-3C6BE913F7FE}" dt="2019-09-17T01:40:36.383" v="2712" actId="1582"/>
          <ac:cxnSpMkLst>
            <pc:docMk/>
            <pc:sldMk cId="3262266963" sldId="268"/>
            <ac:cxnSpMk id="24" creationId="{BB7A60FA-580C-4252-9E6C-CEA3854F959E}"/>
          </ac:cxnSpMkLst>
        </pc:cxnChg>
        <pc:cxnChg chg="add mod">
          <ac:chgData name="Amanda Tapia" userId="89cb8aefd94f1c18" providerId="LiveId" clId="{03686838-7669-43BB-90C7-3C6BE913F7FE}" dt="2019-09-17T01:40:49.451" v="2714" actId="1582"/>
          <ac:cxnSpMkLst>
            <pc:docMk/>
            <pc:sldMk cId="3262266963" sldId="268"/>
            <ac:cxnSpMk id="26" creationId="{A18B2615-F193-40FF-89AF-A31721C8A0DA}"/>
          </ac:cxnSpMkLst>
        </pc:cxnChg>
        <pc:cxnChg chg="add mod">
          <ac:chgData name="Amanda Tapia" userId="89cb8aefd94f1c18" providerId="LiveId" clId="{03686838-7669-43BB-90C7-3C6BE913F7FE}" dt="2019-09-17T01:42:53.210" v="2718" actId="14100"/>
          <ac:cxnSpMkLst>
            <pc:docMk/>
            <pc:sldMk cId="3262266963" sldId="268"/>
            <ac:cxnSpMk id="29" creationId="{578431DF-3005-48EA-B9DD-A496B855B7CE}"/>
          </ac:cxnSpMkLst>
        </pc:cxnChg>
        <pc:cxnChg chg="add del mod">
          <ac:chgData name="Amanda Tapia" userId="89cb8aefd94f1c18" providerId="LiveId" clId="{03686838-7669-43BB-90C7-3C6BE913F7FE}" dt="2019-09-16T08:03:19.832" v="1229" actId="478"/>
          <ac:cxnSpMkLst>
            <pc:docMk/>
            <pc:sldMk cId="3262266963" sldId="268"/>
            <ac:cxnSpMk id="35" creationId="{7E78BC4C-D6E6-4507-AE51-731E191F7A6A}"/>
          </ac:cxnSpMkLst>
        </pc:cxnChg>
        <pc:cxnChg chg="add mod">
          <ac:chgData name="Amanda Tapia" userId="89cb8aefd94f1c18" providerId="LiveId" clId="{03686838-7669-43BB-90C7-3C6BE913F7FE}" dt="2019-09-17T01:41:29.307" v="2715" actId="1582"/>
          <ac:cxnSpMkLst>
            <pc:docMk/>
            <pc:sldMk cId="3262266963" sldId="268"/>
            <ac:cxnSpMk id="41" creationId="{2320A025-B6B7-4DC3-9C78-C047D1CF7A61}"/>
          </ac:cxnSpMkLst>
        </pc:cxnChg>
        <pc:cxnChg chg="add mod">
          <ac:chgData name="Amanda Tapia" userId="89cb8aefd94f1c18" providerId="LiveId" clId="{03686838-7669-43BB-90C7-3C6BE913F7FE}" dt="2019-09-17T01:41:29.307" v="2715" actId="1582"/>
          <ac:cxnSpMkLst>
            <pc:docMk/>
            <pc:sldMk cId="3262266963" sldId="268"/>
            <ac:cxnSpMk id="44" creationId="{F0C03E09-1807-4563-B299-0A53E8B581B4}"/>
          </ac:cxnSpMkLst>
        </pc:cxnChg>
        <pc:cxnChg chg="add mod">
          <ac:chgData name="Amanda Tapia" userId="89cb8aefd94f1c18" providerId="LiveId" clId="{03686838-7669-43BB-90C7-3C6BE913F7FE}" dt="2019-09-17T01:42:46.519" v="2717" actId="14100"/>
          <ac:cxnSpMkLst>
            <pc:docMk/>
            <pc:sldMk cId="3262266963" sldId="268"/>
            <ac:cxnSpMk id="52" creationId="{1DF27921-CA71-49B9-B34D-CF564611F43E}"/>
          </ac:cxnSpMkLst>
        </pc:cxnChg>
        <pc:cxnChg chg="add mod">
          <ac:chgData name="Amanda Tapia" userId="89cb8aefd94f1c18" providerId="LiveId" clId="{03686838-7669-43BB-90C7-3C6BE913F7FE}" dt="2019-09-17T02:18:42.139" v="2873" actId="14100"/>
          <ac:cxnSpMkLst>
            <pc:docMk/>
            <pc:sldMk cId="3262266963" sldId="268"/>
            <ac:cxnSpMk id="62" creationId="{8AF560FB-7D24-47FD-BAFC-696AEB73316D}"/>
          </ac:cxnSpMkLst>
        </pc:cxnChg>
      </pc:sldChg>
      <pc:sldChg chg="add del">
        <pc:chgData name="Amanda Tapia" userId="89cb8aefd94f1c18" providerId="LiveId" clId="{03686838-7669-43BB-90C7-3C6BE913F7FE}" dt="2019-09-16T06:49:30.498" v="156" actId="2696"/>
        <pc:sldMkLst>
          <pc:docMk/>
          <pc:sldMk cId="4220726799" sldId="268"/>
        </pc:sldMkLst>
      </pc:sldChg>
      <pc:sldChg chg="add del">
        <pc:chgData name="Amanda Tapia" userId="89cb8aefd94f1c18" providerId="LiveId" clId="{03686838-7669-43BB-90C7-3C6BE913F7FE}" dt="2019-09-17T06:38:51.735" v="4388" actId="2696"/>
        <pc:sldMkLst>
          <pc:docMk/>
          <pc:sldMk cId="2576989492" sldId="269"/>
        </pc:sldMkLst>
      </pc:sldChg>
      <pc:sldChg chg="modSp add del">
        <pc:chgData name="Amanda Tapia" userId="89cb8aefd94f1c18" providerId="LiveId" clId="{03686838-7669-43BB-90C7-3C6BE913F7FE}" dt="2019-09-16T07:41:57.255" v="857" actId="2696"/>
        <pc:sldMkLst>
          <pc:docMk/>
          <pc:sldMk cId="638337653" sldId="270"/>
        </pc:sldMkLst>
        <pc:spChg chg="mod">
          <ac:chgData name="Amanda Tapia" userId="89cb8aefd94f1c18" providerId="LiveId" clId="{03686838-7669-43BB-90C7-3C6BE913F7FE}" dt="2019-09-16T07:41:41.702" v="855" actId="20577"/>
          <ac:spMkLst>
            <pc:docMk/>
            <pc:sldMk cId="638337653" sldId="270"/>
            <ac:spMk id="7170" creationId="{88913BC7-BF21-4B06-B727-EB75A7A62B21}"/>
          </ac:spMkLst>
        </pc:spChg>
      </pc:sldChg>
      <pc:sldChg chg="addSp modSp add modTransition modNotesTx">
        <pc:chgData name="Amanda Tapia" userId="89cb8aefd94f1c18" providerId="LiveId" clId="{03686838-7669-43BB-90C7-3C6BE913F7FE}" dt="2019-10-01T04:27:07.755" v="8533" actId="947"/>
        <pc:sldMkLst>
          <pc:docMk/>
          <pc:sldMk cId="3030428261" sldId="271"/>
        </pc:sldMkLst>
        <pc:spChg chg="mod">
          <ac:chgData name="Amanda Tapia" userId="89cb8aefd94f1c18" providerId="LiveId" clId="{03686838-7669-43BB-90C7-3C6BE913F7FE}" dt="2019-10-01T04:17:38.814" v="8427" actId="20577"/>
          <ac:spMkLst>
            <pc:docMk/>
            <pc:sldMk cId="3030428261" sldId="271"/>
            <ac:spMk id="8" creationId="{09BBF27D-C778-40B2-B46B-2C73D9CCB8CC}"/>
          </ac:spMkLst>
        </pc:spChg>
        <pc:spChg chg="add">
          <ac:chgData name="Amanda Tapia" userId="89cb8aefd94f1c18" providerId="LiveId" clId="{03686838-7669-43BB-90C7-3C6BE913F7FE}" dt="2019-10-01T04:25:57.015" v="8521"/>
          <ac:spMkLst>
            <pc:docMk/>
            <pc:sldMk cId="3030428261" sldId="271"/>
            <ac:spMk id="11" creationId="{3F73FD5E-835B-470C-B509-3B02DBEAAC57}"/>
          </ac:spMkLst>
        </pc:spChg>
        <pc:spChg chg="mod">
          <ac:chgData name="Amanda Tapia" userId="89cb8aefd94f1c18" providerId="LiveId" clId="{03686838-7669-43BB-90C7-3C6BE913F7FE}" dt="2019-09-16T07:42:03.810" v="868" actId="20577"/>
          <ac:spMkLst>
            <pc:docMk/>
            <pc:sldMk cId="3030428261" sldId="271"/>
            <ac:spMk id="9218" creationId="{C0B65577-B6DB-497E-AA86-A23C9BC23CB5}"/>
          </ac:spMkLst>
        </pc:spChg>
        <pc:spChg chg="mod">
          <ac:chgData name="Amanda Tapia" userId="89cb8aefd94f1c18" providerId="LiveId" clId="{03686838-7669-43BB-90C7-3C6BE913F7FE}" dt="2019-09-17T01:52:06.208" v="2737" actId="14100"/>
          <ac:spMkLst>
            <pc:docMk/>
            <pc:sldMk cId="3030428261" sldId="271"/>
            <ac:spMk id="9219" creationId="{6F7D94AE-69BE-4EA7-92D0-6632CC239C95}"/>
          </ac:spMkLst>
        </pc:spChg>
        <pc:spChg chg="mod">
          <ac:chgData name="Amanda Tapia" userId="89cb8aefd94f1c18" providerId="LiveId" clId="{03686838-7669-43BB-90C7-3C6BE913F7FE}" dt="2019-10-01T04:27:07.755" v="8533" actId="947"/>
          <ac:spMkLst>
            <pc:docMk/>
            <pc:sldMk cId="3030428261" sldId="271"/>
            <ac:spMk id="9220" creationId="{E58C7DCD-C9D2-4100-8155-CF8DF60434AF}"/>
          </ac:spMkLst>
        </pc:spChg>
        <pc:spChg chg="mod">
          <ac:chgData name="Amanda Tapia" userId="89cb8aefd94f1c18" providerId="LiveId" clId="{03686838-7669-43BB-90C7-3C6BE913F7FE}" dt="2019-10-01T02:11:16.566" v="7396" actId="14100"/>
          <ac:spMkLst>
            <pc:docMk/>
            <pc:sldMk cId="3030428261" sldId="271"/>
            <ac:spMk id="9221" creationId="{367C1754-A016-4169-9B55-24E28880D282}"/>
          </ac:spMkLst>
        </pc:spChg>
        <pc:spChg chg="mod">
          <ac:chgData name="Amanda Tapia" userId="89cb8aefd94f1c18" providerId="LiveId" clId="{03686838-7669-43BB-90C7-3C6BE913F7FE}" dt="2019-10-01T04:13:21.555" v="8385" actId="20577"/>
          <ac:spMkLst>
            <pc:docMk/>
            <pc:sldMk cId="3030428261" sldId="271"/>
            <ac:spMk id="9222" creationId="{2035A06E-519B-4883-9F87-2FF8EC61A242}"/>
          </ac:spMkLst>
        </pc:spChg>
      </pc:sldChg>
      <pc:sldChg chg="addSp delSp modSp add ord modTransition modNotesTx">
        <pc:chgData name="Amanda Tapia" userId="89cb8aefd94f1c18" providerId="LiveId" clId="{03686838-7669-43BB-90C7-3C6BE913F7FE}" dt="2019-10-01T04:26:08.079" v="8524" actId="1036"/>
        <pc:sldMkLst>
          <pc:docMk/>
          <pc:sldMk cId="1704316490" sldId="272"/>
        </pc:sldMkLst>
        <pc:spChg chg="add del mod">
          <ac:chgData name="Amanda Tapia" userId="89cb8aefd94f1c18" providerId="LiveId" clId="{03686838-7669-43BB-90C7-3C6BE913F7FE}" dt="2019-09-17T04:37:32.679" v="2956" actId="478"/>
          <ac:spMkLst>
            <pc:docMk/>
            <pc:sldMk cId="1704316490" sldId="272"/>
            <ac:spMk id="6" creationId="{8DD0D88D-FAF3-422E-9E80-C8B92C4125D3}"/>
          </ac:spMkLst>
        </pc:spChg>
        <pc:spChg chg="mod">
          <ac:chgData name="Amanda Tapia" userId="89cb8aefd94f1c18" providerId="LiveId" clId="{03686838-7669-43BB-90C7-3C6BE913F7FE}" dt="2019-10-01T04:17:34.137" v="8425" actId="20577"/>
          <ac:spMkLst>
            <pc:docMk/>
            <pc:sldMk cId="1704316490" sldId="272"/>
            <ac:spMk id="8" creationId="{09BBF27D-C778-40B2-B46B-2C73D9CCB8CC}"/>
          </ac:spMkLst>
        </pc:spChg>
        <pc:spChg chg="add mod">
          <ac:chgData name="Amanda Tapia" userId="89cb8aefd94f1c18" providerId="LiveId" clId="{03686838-7669-43BB-90C7-3C6BE913F7FE}" dt="2019-10-01T04:26:08.079" v="8524" actId="1036"/>
          <ac:spMkLst>
            <pc:docMk/>
            <pc:sldMk cId="1704316490" sldId="272"/>
            <ac:spMk id="13" creationId="{900E6311-56E3-463A-B59C-1E007F38825D}"/>
          </ac:spMkLst>
        </pc:spChg>
        <pc:spChg chg="add del mod">
          <ac:chgData name="Amanda Tapia" userId="89cb8aefd94f1c18" providerId="LiveId" clId="{03686838-7669-43BB-90C7-3C6BE913F7FE}" dt="2019-09-17T05:05:08.919" v="3166" actId="478"/>
          <ac:spMkLst>
            <pc:docMk/>
            <pc:sldMk cId="1704316490" sldId="272"/>
            <ac:spMk id="14" creationId="{45676E12-8269-423C-9700-95B6B5383E53}"/>
          </ac:spMkLst>
        </pc:spChg>
        <pc:spChg chg="add del mod">
          <ac:chgData name="Amanda Tapia" userId="89cb8aefd94f1c18" providerId="LiveId" clId="{03686838-7669-43BB-90C7-3C6BE913F7FE}" dt="2019-09-22T20:44:15.578" v="6100" actId="478"/>
          <ac:spMkLst>
            <pc:docMk/>
            <pc:sldMk cId="1704316490" sldId="272"/>
            <ac:spMk id="19" creationId="{31079D94-023C-4098-B255-C8D37823449E}"/>
          </ac:spMkLst>
        </pc:spChg>
        <pc:spChg chg="add mod">
          <ac:chgData name="Amanda Tapia" userId="89cb8aefd94f1c18" providerId="LiveId" clId="{03686838-7669-43BB-90C7-3C6BE913F7FE}" dt="2019-09-30T07:23:41.292" v="6939" actId="14100"/>
          <ac:spMkLst>
            <pc:docMk/>
            <pc:sldMk cId="1704316490" sldId="272"/>
            <ac:spMk id="23" creationId="{A8EDAEAE-3BE8-400B-8CCC-600FBB5A6219}"/>
          </ac:spMkLst>
        </pc:spChg>
        <pc:spChg chg="mod">
          <ac:chgData name="Amanda Tapia" userId="89cb8aefd94f1c18" providerId="LiveId" clId="{03686838-7669-43BB-90C7-3C6BE913F7FE}" dt="2019-09-16T08:12:30.984" v="1278" actId="20577"/>
          <ac:spMkLst>
            <pc:docMk/>
            <pc:sldMk cId="1704316490" sldId="272"/>
            <ac:spMk id="9218" creationId="{C0B65577-B6DB-497E-AA86-A23C9BC23CB5}"/>
          </ac:spMkLst>
        </pc:spChg>
        <pc:spChg chg="mod">
          <ac:chgData name="Amanda Tapia" userId="89cb8aefd94f1c18" providerId="LiveId" clId="{03686838-7669-43BB-90C7-3C6BE913F7FE}" dt="2019-09-30T07:23:33.617" v="6938" actId="14100"/>
          <ac:spMkLst>
            <pc:docMk/>
            <pc:sldMk cId="1704316490" sldId="272"/>
            <ac:spMk id="9219" creationId="{6F7D94AE-69BE-4EA7-92D0-6632CC239C95}"/>
          </ac:spMkLst>
        </pc:spChg>
        <pc:spChg chg="del mod">
          <ac:chgData name="Amanda Tapia" userId="89cb8aefd94f1c18" providerId="LiveId" clId="{03686838-7669-43BB-90C7-3C6BE913F7FE}" dt="2019-09-17T04:37:26.344" v="2955" actId="478"/>
          <ac:spMkLst>
            <pc:docMk/>
            <pc:sldMk cId="1704316490" sldId="272"/>
            <ac:spMk id="9220" creationId="{E58C7DCD-C9D2-4100-8155-CF8DF60434AF}"/>
          </ac:spMkLst>
        </pc:spChg>
        <pc:spChg chg="del mod">
          <ac:chgData name="Amanda Tapia" userId="89cb8aefd94f1c18" providerId="LiveId" clId="{03686838-7669-43BB-90C7-3C6BE913F7FE}" dt="2019-09-22T20:43:35.299" v="6072" actId="478"/>
          <ac:spMkLst>
            <pc:docMk/>
            <pc:sldMk cId="1704316490" sldId="272"/>
            <ac:spMk id="9221" creationId="{367C1754-A016-4169-9B55-24E28880D282}"/>
          </ac:spMkLst>
        </pc:spChg>
        <pc:spChg chg="del mod">
          <ac:chgData name="Amanda Tapia" userId="89cb8aefd94f1c18" providerId="LiveId" clId="{03686838-7669-43BB-90C7-3C6BE913F7FE}" dt="2019-09-17T05:05:03.023" v="3165" actId="478"/>
          <ac:spMkLst>
            <pc:docMk/>
            <pc:sldMk cId="1704316490" sldId="272"/>
            <ac:spMk id="9222" creationId="{2035A06E-519B-4883-9F87-2FF8EC61A242}"/>
          </ac:spMkLst>
        </pc:spChg>
        <pc:graphicFrameChg chg="add del mod modGraphic">
          <ac:chgData name="Amanda Tapia" userId="89cb8aefd94f1c18" providerId="LiveId" clId="{03686838-7669-43BB-90C7-3C6BE913F7FE}" dt="2019-09-22T20:43:31.089" v="6071" actId="478"/>
          <ac:graphicFrameMkLst>
            <pc:docMk/>
            <pc:sldMk cId="1704316490" sldId="272"/>
            <ac:graphicFrameMk id="12" creationId="{DB037058-7DA5-470A-9481-677A15BB8C3F}"/>
          </ac:graphicFrameMkLst>
        </pc:graphicFrameChg>
        <pc:graphicFrameChg chg="add mod modGraphic">
          <ac:chgData name="Amanda Tapia" userId="89cb8aefd94f1c18" providerId="LiveId" clId="{03686838-7669-43BB-90C7-3C6BE913F7FE}" dt="2019-09-30T07:23:13.336" v="6934" actId="1076"/>
          <ac:graphicFrameMkLst>
            <pc:docMk/>
            <pc:sldMk cId="1704316490" sldId="272"/>
            <ac:graphicFrameMk id="24" creationId="{8EF4C5ED-44F0-466F-898C-E8E7D2FBB6A8}"/>
          </ac:graphicFrameMkLst>
        </pc:graphicFrameChg>
        <pc:picChg chg="add del mod">
          <ac:chgData name="Amanda Tapia" userId="89cb8aefd94f1c18" providerId="LiveId" clId="{03686838-7669-43BB-90C7-3C6BE913F7FE}" dt="2019-09-30T08:19:05.165" v="6943" actId="478"/>
          <ac:picMkLst>
            <pc:docMk/>
            <pc:sldMk cId="1704316490" sldId="272"/>
            <ac:picMk id="2" creationId="{C656EC0B-67BA-42B1-9429-B98A735C3C64}"/>
          </ac:picMkLst>
        </pc:picChg>
        <pc:picChg chg="add del mod">
          <ac:chgData name="Amanda Tapia" userId="89cb8aefd94f1c18" providerId="LiveId" clId="{03686838-7669-43BB-90C7-3C6BE913F7FE}" dt="2019-09-20T21:48:39.535" v="5727" actId="478"/>
          <ac:picMkLst>
            <pc:docMk/>
            <pc:sldMk cId="1704316490" sldId="272"/>
            <ac:picMk id="3" creationId="{D4879340-1DCF-4380-BA1C-005534FE0962}"/>
          </ac:picMkLst>
        </pc:picChg>
        <pc:picChg chg="add del mod">
          <ac:chgData name="Amanda Tapia" userId="89cb8aefd94f1c18" providerId="LiveId" clId="{03686838-7669-43BB-90C7-3C6BE913F7FE}" dt="2019-09-17T04:35:34.949" v="2898" actId="478"/>
          <ac:picMkLst>
            <pc:docMk/>
            <pc:sldMk cId="1704316490" sldId="272"/>
            <ac:picMk id="3" creationId="{F5A85B99-BC71-45EE-973F-DF2090B8460F}"/>
          </ac:picMkLst>
        </pc:picChg>
        <pc:picChg chg="add mod">
          <ac:chgData name="Amanda Tapia" userId="89cb8aefd94f1c18" providerId="LiveId" clId="{03686838-7669-43BB-90C7-3C6BE913F7FE}" dt="2019-09-30T08:20:08.395" v="6952" actId="14100"/>
          <ac:picMkLst>
            <pc:docMk/>
            <pc:sldMk cId="1704316490" sldId="272"/>
            <ac:picMk id="4" creationId="{89A324AD-C7ED-40AD-962E-AFCA414F8350}"/>
          </ac:picMkLst>
        </pc:picChg>
        <pc:picChg chg="add del mod">
          <ac:chgData name="Amanda Tapia" userId="89cb8aefd94f1c18" providerId="LiveId" clId="{03686838-7669-43BB-90C7-3C6BE913F7FE}" dt="2019-09-20T21:49:18.010" v="5731" actId="478"/>
          <ac:picMkLst>
            <pc:docMk/>
            <pc:sldMk cId="1704316490" sldId="272"/>
            <ac:picMk id="5" creationId="{66A28FB0-8556-413B-8DDF-127ACC39986F}"/>
          </ac:picMkLst>
        </pc:picChg>
        <pc:picChg chg="add del mod">
          <ac:chgData name="Amanda Tapia" userId="89cb8aefd94f1c18" providerId="LiveId" clId="{03686838-7669-43BB-90C7-3C6BE913F7FE}" dt="2019-09-17T04:58:35.902" v="2986" actId="478"/>
          <ac:picMkLst>
            <pc:docMk/>
            <pc:sldMk cId="1704316490" sldId="272"/>
            <ac:picMk id="5" creationId="{BEBB1E0D-4F07-4DA5-9594-EE3E288AEA50}"/>
          </ac:picMkLst>
        </pc:picChg>
        <pc:picChg chg="add del mod">
          <ac:chgData name="Amanda Tapia" userId="89cb8aefd94f1c18" providerId="LiveId" clId="{03686838-7669-43BB-90C7-3C6BE913F7FE}" dt="2019-09-21T19:22:59.326" v="5739" actId="478"/>
          <ac:picMkLst>
            <pc:docMk/>
            <pc:sldMk cId="1704316490" sldId="272"/>
            <ac:picMk id="7" creationId="{622F66CD-40A1-4EC0-832A-E7E05AD3BC6D}"/>
          </ac:picMkLst>
        </pc:picChg>
        <pc:picChg chg="add del mod">
          <ac:chgData name="Amanda Tapia" userId="89cb8aefd94f1c18" providerId="LiveId" clId="{03686838-7669-43BB-90C7-3C6BE913F7FE}" dt="2019-09-21T19:23:01.320" v="5740" actId="478"/>
          <ac:picMkLst>
            <pc:docMk/>
            <pc:sldMk cId="1704316490" sldId="272"/>
            <ac:picMk id="11" creationId="{ACAF7786-334D-45ED-9E86-06C8556543D6}"/>
          </ac:picMkLst>
        </pc:picChg>
        <pc:picChg chg="add del mod">
          <ac:chgData name="Amanda Tapia" userId="89cb8aefd94f1c18" providerId="LiveId" clId="{03686838-7669-43BB-90C7-3C6BE913F7FE}" dt="2019-09-21T19:34:40.541" v="5747" actId="478"/>
          <ac:picMkLst>
            <pc:docMk/>
            <pc:sldMk cId="1704316490" sldId="272"/>
            <ac:picMk id="14" creationId="{5B97ED10-583B-4ADE-8457-0E92CDA5F5AF}"/>
          </ac:picMkLst>
        </pc:picChg>
        <pc:picChg chg="add del mod">
          <ac:chgData name="Amanda Tapia" userId="89cb8aefd94f1c18" providerId="LiveId" clId="{03686838-7669-43BB-90C7-3C6BE913F7FE}" dt="2019-09-22T20:42:35.602" v="6063" actId="478"/>
          <ac:picMkLst>
            <pc:docMk/>
            <pc:sldMk cId="1704316490" sldId="272"/>
            <ac:picMk id="16" creationId="{14254189-1573-4429-AFA5-BE060D809F57}"/>
          </ac:picMkLst>
        </pc:picChg>
        <pc:picChg chg="add del mod">
          <ac:chgData name="Amanda Tapia" userId="89cb8aefd94f1c18" providerId="LiveId" clId="{03686838-7669-43BB-90C7-3C6BE913F7FE}" dt="2019-09-30T07:12:56.760" v="6835" actId="478"/>
          <ac:picMkLst>
            <pc:docMk/>
            <pc:sldMk cId="1704316490" sldId="272"/>
            <ac:picMk id="18" creationId="{EEFA6E9A-8B68-43DA-94B0-3D65A1AF8ED3}"/>
          </ac:picMkLst>
        </pc:picChg>
      </pc:sldChg>
      <pc:sldChg chg="modSp add del">
        <pc:chgData name="Amanda Tapia" userId="89cb8aefd94f1c18" providerId="LiveId" clId="{03686838-7669-43BB-90C7-3C6BE913F7FE}" dt="2019-09-17T05:39:19.204" v="3458" actId="2696"/>
        <pc:sldMkLst>
          <pc:docMk/>
          <pc:sldMk cId="3417825810" sldId="273"/>
        </pc:sldMkLst>
        <pc:spChg chg="mod">
          <ac:chgData name="Amanda Tapia" userId="89cb8aefd94f1c18" providerId="LiveId" clId="{03686838-7669-43BB-90C7-3C6BE913F7FE}" dt="2019-09-16T08:18:55.659" v="1987" actId="20577"/>
          <ac:spMkLst>
            <pc:docMk/>
            <pc:sldMk cId="3417825810" sldId="273"/>
            <ac:spMk id="2" creationId="{CC4D1903-C241-4E59-AF19-F220FFFBED6C}"/>
          </ac:spMkLst>
        </pc:spChg>
        <pc:spChg chg="mod">
          <ac:chgData name="Amanda Tapia" userId="89cb8aefd94f1c18" providerId="LiveId" clId="{03686838-7669-43BB-90C7-3C6BE913F7FE}" dt="2019-09-17T05:37:02.306" v="3432" actId="20577"/>
          <ac:spMkLst>
            <pc:docMk/>
            <pc:sldMk cId="3417825810" sldId="273"/>
            <ac:spMk id="3" creationId="{84C8FAA2-411E-4F8D-973C-B440A6FE27A3}"/>
          </ac:spMkLst>
        </pc:spChg>
      </pc:sldChg>
      <pc:sldChg chg="add del">
        <pc:chgData name="Amanda Tapia" userId="89cb8aefd94f1c18" providerId="LiveId" clId="{03686838-7669-43BB-90C7-3C6BE913F7FE}" dt="2019-09-16T12:33:42.945" v="2424" actId="2696"/>
        <pc:sldMkLst>
          <pc:docMk/>
          <pc:sldMk cId="504209820" sldId="274"/>
        </pc:sldMkLst>
      </pc:sldChg>
      <pc:sldChg chg="modSp add del ord">
        <pc:chgData name="Amanda Tapia" userId="89cb8aefd94f1c18" providerId="LiveId" clId="{03686838-7669-43BB-90C7-3C6BE913F7FE}" dt="2019-09-17T06:38:51.671" v="4384" actId="2696"/>
        <pc:sldMkLst>
          <pc:docMk/>
          <pc:sldMk cId="909308790" sldId="274"/>
        </pc:sldMkLst>
        <pc:spChg chg="mod">
          <ac:chgData name="Amanda Tapia" userId="89cb8aefd94f1c18" providerId="LiveId" clId="{03686838-7669-43BB-90C7-3C6BE913F7FE}" dt="2019-09-17T05:37:45.625" v="3450" actId="20577"/>
          <ac:spMkLst>
            <pc:docMk/>
            <pc:sldMk cId="909308790" sldId="274"/>
            <ac:spMk id="8194" creationId="{BCAB87E2-7B7A-4109-8FD8-63B2E1732D5D}"/>
          </ac:spMkLst>
        </pc:spChg>
        <pc:spChg chg="mod">
          <ac:chgData name="Amanda Tapia" userId="89cb8aefd94f1c18" providerId="LiveId" clId="{03686838-7669-43BB-90C7-3C6BE913F7FE}" dt="2019-09-17T05:39:09.461" v="3457" actId="20577"/>
          <ac:spMkLst>
            <pc:docMk/>
            <pc:sldMk cId="909308790" sldId="274"/>
            <ac:spMk id="8195" creationId="{97391329-8007-47B8-861E-FF53227DBB36}"/>
          </ac:spMkLst>
        </pc:spChg>
      </pc:sldChg>
      <pc:sldChg chg="addSp modSp add modTransition">
        <pc:chgData name="Amanda Tapia" userId="89cb8aefd94f1c18" providerId="LiveId" clId="{03686838-7669-43BB-90C7-3C6BE913F7FE}" dt="2019-10-02T05:54:25.007" v="8899" actId="14100"/>
        <pc:sldMkLst>
          <pc:docMk/>
          <pc:sldMk cId="730833728" sldId="275"/>
        </pc:sldMkLst>
        <pc:spChg chg="mod">
          <ac:chgData name="Amanda Tapia" userId="89cb8aefd94f1c18" providerId="LiveId" clId="{03686838-7669-43BB-90C7-3C6BE913F7FE}" dt="2019-10-01T04:17:24.613" v="8421" actId="20577"/>
          <ac:spMkLst>
            <pc:docMk/>
            <pc:sldMk cId="730833728" sldId="275"/>
            <ac:spMk id="8" creationId="{09BBF27D-C778-40B2-B46B-2C73D9CCB8CC}"/>
          </ac:spMkLst>
        </pc:spChg>
        <pc:spChg chg="add">
          <ac:chgData name="Amanda Tapia" userId="89cb8aefd94f1c18" providerId="LiveId" clId="{03686838-7669-43BB-90C7-3C6BE913F7FE}" dt="2019-10-01T04:26:13.748" v="8526"/>
          <ac:spMkLst>
            <pc:docMk/>
            <pc:sldMk cId="730833728" sldId="275"/>
            <ac:spMk id="11" creationId="{7D8C64BF-43C8-416A-9278-8CCDFD79F5C3}"/>
          </ac:spMkLst>
        </pc:spChg>
        <pc:spChg chg="mod">
          <ac:chgData name="Amanda Tapia" userId="89cb8aefd94f1c18" providerId="LiveId" clId="{03686838-7669-43BB-90C7-3C6BE913F7FE}" dt="2019-10-01T07:50:52.832" v="8538" actId="20577"/>
          <ac:spMkLst>
            <pc:docMk/>
            <pc:sldMk cId="730833728" sldId="275"/>
            <ac:spMk id="9218" creationId="{C0B65577-B6DB-497E-AA86-A23C9BC23CB5}"/>
          </ac:spMkLst>
        </pc:spChg>
        <pc:spChg chg="mod">
          <ac:chgData name="Amanda Tapia" userId="89cb8aefd94f1c18" providerId="LiveId" clId="{03686838-7669-43BB-90C7-3C6BE913F7FE}" dt="2019-09-21T19:43:31.736" v="5774" actId="14100"/>
          <ac:spMkLst>
            <pc:docMk/>
            <pc:sldMk cId="730833728" sldId="275"/>
            <ac:spMk id="9219" creationId="{6F7D94AE-69BE-4EA7-92D0-6632CC239C95}"/>
          </ac:spMkLst>
        </pc:spChg>
        <pc:spChg chg="mod">
          <ac:chgData name="Amanda Tapia" userId="89cb8aefd94f1c18" providerId="LiveId" clId="{03686838-7669-43BB-90C7-3C6BE913F7FE}" dt="2019-10-01T04:09:01.882" v="8355" actId="13926"/>
          <ac:spMkLst>
            <pc:docMk/>
            <pc:sldMk cId="730833728" sldId="275"/>
            <ac:spMk id="9220" creationId="{E58C7DCD-C9D2-4100-8155-CF8DF60434AF}"/>
          </ac:spMkLst>
        </pc:spChg>
        <pc:spChg chg="mod">
          <ac:chgData name="Amanda Tapia" userId="89cb8aefd94f1c18" providerId="LiveId" clId="{03686838-7669-43BB-90C7-3C6BE913F7FE}" dt="2019-10-02T05:54:25.007" v="8899" actId="14100"/>
          <ac:spMkLst>
            <pc:docMk/>
            <pc:sldMk cId="730833728" sldId="275"/>
            <ac:spMk id="9221" creationId="{367C1754-A016-4169-9B55-24E28880D282}"/>
          </ac:spMkLst>
        </pc:spChg>
        <pc:spChg chg="mod">
          <ac:chgData name="Amanda Tapia" userId="89cb8aefd94f1c18" providerId="LiveId" clId="{03686838-7669-43BB-90C7-3C6BE913F7FE}" dt="2019-10-02T05:54:20.281" v="8898" actId="14100"/>
          <ac:spMkLst>
            <pc:docMk/>
            <pc:sldMk cId="730833728" sldId="275"/>
            <ac:spMk id="9222" creationId="{2035A06E-519B-4883-9F87-2FF8EC61A242}"/>
          </ac:spMkLst>
        </pc:spChg>
      </pc:sldChg>
      <pc:sldChg chg="addSp delSp modSp add ord modTransition modNotesTx">
        <pc:chgData name="Amanda Tapia" userId="89cb8aefd94f1c18" providerId="LiveId" clId="{03686838-7669-43BB-90C7-3C6BE913F7FE}" dt="2019-10-01T04:25:47.751" v="8519"/>
        <pc:sldMkLst>
          <pc:docMk/>
          <pc:sldMk cId="1617975828" sldId="276"/>
        </pc:sldMkLst>
        <pc:spChg chg="add del mod">
          <ac:chgData name="Amanda Tapia" userId="89cb8aefd94f1c18" providerId="LiveId" clId="{03686838-7669-43BB-90C7-3C6BE913F7FE}" dt="2019-09-20T13:15:42.208" v="5190" actId="478"/>
          <ac:spMkLst>
            <pc:docMk/>
            <pc:sldMk cId="1617975828" sldId="276"/>
            <ac:spMk id="2" creationId="{2F8EB2FA-DFC9-4017-BCB6-33D643E200F4}"/>
          </ac:spMkLst>
        </pc:spChg>
        <pc:spChg chg="add del mod">
          <ac:chgData name="Amanda Tapia" userId="89cb8aefd94f1c18" providerId="LiveId" clId="{03686838-7669-43BB-90C7-3C6BE913F7FE}" dt="2019-09-28T16:21:01.008" v="6763" actId="478"/>
          <ac:spMkLst>
            <pc:docMk/>
            <pc:sldMk cId="1617975828" sldId="276"/>
            <ac:spMk id="2" creationId="{40EE4D31-64C1-4F6F-A4DA-8A318ACD8A8A}"/>
          </ac:spMkLst>
        </pc:spChg>
        <pc:spChg chg="del">
          <ac:chgData name="Amanda Tapia" userId="89cb8aefd94f1c18" providerId="LiveId" clId="{03686838-7669-43BB-90C7-3C6BE913F7FE}" dt="2019-09-20T13:14:00.699" v="5104" actId="478"/>
          <ac:spMkLst>
            <pc:docMk/>
            <pc:sldMk cId="1617975828" sldId="276"/>
            <ac:spMk id="3" creationId="{9853B964-01BA-4C1B-980C-BF41B3CE92CF}"/>
          </ac:spMkLst>
        </pc:spChg>
        <pc:spChg chg="add del mod">
          <ac:chgData name="Amanda Tapia" userId="89cb8aefd94f1c18" providerId="LiveId" clId="{03686838-7669-43BB-90C7-3C6BE913F7FE}" dt="2019-10-01T02:46:33.054" v="7575" actId="478"/>
          <ac:spMkLst>
            <pc:docMk/>
            <pc:sldMk cId="1617975828" sldId="276"/>
            <ac:spMk id="6" creationId="{6CCE8311-2920-4E48-970B-4FD7D3840120}"/>
          </ac:spMkLst>
        </pc:spChg>
        <pc:spChg chg="add del mod">
          <ac:chgData name="Amanda Tapia" userId="89cb8aefd94f1c18" providerId="LiveId" clId="{03686838-7669-43BB-90C7-3C6BE913F7FE}" dt="2019-10-01T02:41:49.870" v="7533" actId="478"/>
          <ac:spMkLst>
            <pc:docMk/>
            <pc:sldMk cId="1617975828" sldId="276"/>
            <ac:spMk id="7" creationId="{42FB5EB6-22BD-439E-B9FD-04984A0458F4}"/>
          </ac:spMkLst>
        </pc:spChg>
        <pc:spChg chg="mod">
          <ac:chgData name="Amanda Tapia" userId="89cb8aefd94f1c18" providerId="LiveId" clId="{03686838-7669-43BB-90C7-3C6BE913F7FE}" dt="2019-10-01T04:17:55.003" v="8431" actId="20577"/>
          <ac:spMkLst>
            <pc:docMk/>
            <pc:sldMk cId="1617975828" sldId="276"/>
            <ac:spMk id="10" creationId="{6A3F5577-C82A-42E6-BAC3-B312962AE393}"/>
          </ac:spMkLst>
        </pc:spChg>
        <pc:spChg chg="del">
          <ac:chgData name="Amanda Tapia" userId="89cb8aefd94f1c18" providerId="LiveId" clId="{03686838-7669-43BB-90C7-3C6BE913F7FE}" dt="2019-09-20T13:14:00.699" v="5104" actId="478"/>
          <ac:spMkLst>
            <pc:docMk/>
            <pc:sldMk cId="1617975828" sldId="276"/>
            <ac:spMk id="13" creationId="{02635AC9-1E48-4288-95F4-4CF23BB6102C}"/>
          </ac:spMkLst>
        </pc:spChg>
        <pc:spChg chg="del">
          <ac:chgData name="Amanda Tapia" userId="89cb8aefd94f1c18" providerId="LiveId" clId="{03686838-7669-43BB-90C7-3C6BE913F7FE}" dt="2019-09-20T13:14:00.699" v="5104" actId="478"/>
          <ac:spMkLst>
            <pc:docMk/>
            <pc:sldMk cId="1617975828" sldId="276"/>
            <ac:spMk id="14" creationId="{2C86E348-210A-4C0F-81C1-569189C04CF0}"/>
          </ac:spMkLst>
        </pc:spChg>
        <pc:spChg chg="del">
          <ac:chgData name="Amanda Tapia" userId="89cb8aefd94f1c18" providerId="LiveId" clId="{03686838-7669-43BB-90C7-3C6BE913F7FE}" dt="2019-09-20T13:14:39.793" v="5134" actId="478"/>
          <ac:spMkLst>
            <pc:docMk/>
            <pc:sldMk cId="1617975828" sldId="276"/>
            <ac:spMk id="15" creationId="{FE6DFB84-D9C3-4B03-B161-07DADF25EB7F}"/>
          </ac:spMkLst>
        </pc:spChg>
        <pc:spChg chg="add mod">
          <ac:chgData name="Amanda Tapia" userId="89cb8aefd94f1c18" providerId="LiveId" clId="{03686838-7669-43BB-90C7-3C6BE913F7FE}" dt="2019-09-20T13:17:49.400" v="5390" actId="122"/>
          <ac:spMkLst>
            <pc:docMk/>
            <pc:sldMk cId="1617975828" sldId="276"/>
            <ac:spMk id="19" creationId="{25FECA39-3CC5-4C22-9FB8-7C9886CF71CF}"/>
          </ac:spMkLst>
        </pc:spChg>
        <pc:spChg chg="add del mod">
          <ac:chgData name="Amanda Tapia" userId="89cb8aefd94f1c18" providerId="LiveId" clId="{03686838-7669-43BB-90C7-3C6BE913F7FE}" dt="2019-09-20T14:08:06.243" v="5646" actId="478"/>
          <ac:spMkLst>
            <pc:docMk/>
            <pc:sldMk cId="1617975828" sldId="276"/>
            <ac:spMk id="21" creationId="{3525BD62-6E79-446A-8353-821D046B2E9E}"/>
          </ac:spMkLst>
        </pc:spChg>
        <pc:spChg chg="add del mod">
          <ac:chgData name="Amanda Tapia" userId="89cb8aefd94f1c18" providerId="LiveId" clId="{03686838-7669-43BB-90C7-3C6BE913F7FE}" dt="2019-09-20T14:08:00.582" v="5644" actId="478"/>
          <ac:spMkLst>
            <pc:docMk/>
            <pc:sldMk cId="1617975828" sldId="276"/>
            <ac:spMk id="22" creationId="{5D5E7A1C-9C61-41F2-883D-2595922D6023}"/>
          </ac:spMkLst>
        </pc:spChg>
        <pc:spChg chg="del mod">
          <ac:chgData name="Amanda Tapia" userId="89cb8aefd94f1c18" providerId="LiveId" clId="{03686838-7669-43BB-90C7-3C6BE913F7FE}" dt="2019-09-20T14:07:54.804" v="5643" actId="478"/>
          <ac:spMkLst>
            <pc:docMk/>
            <pc:sldMk cId="1617975828" sldId="276"/>
            <ac:spMk id="24" creationId="{AE984322-E294-4C80-85B8-5DAF78CA1376}"/>
          </ac:spMkLst>
        </pc:spChg>
        <pc:spChg chg="add mod">
          <ac:chgData name="Amanda Tapia" userId="89cb8aefd94f1c18" providerId="LiveId" clId="{03686838-7669-43BB-90C7-3C6BE913F7FE}" dt="2019-10-01T02:43:53.477" v="7553" actId="208"/>
          <ac:spMkLst>
            <pc:docMk/>
            <pc:sldMk cId="1617975828" sldId="276"/>
            <ac:spMk id="25" creationId="{40906D08-16C3-42FD-A039-95BF73E8A46C}"/>
          </ac:spMkLst>
        </pc:spChg>
        <pc:spChg chg="del mod">
          <ac:chgData name="Amanda Tapia" userId="89cb8aefd94f1c18" providerId="LiveId" clId="{03686838-7669-43BB-90C7-3C6BE913F7FE}" dt="2019-09-20T14:07:52.592" v="5642" actId="478"/>
          <ac:spMkLst>
            <pc:docMk/>
            <pc:sldMk cId="1617975828" sldId="276"/>
            <ac:spMk id="25" creationId="{8A3105DE-4220-4D90-89DF-2F9383E47FE2}"/>
          </ac:spMkLst>
        </pc:spChg>
        <pc:spChg chg="add mod">
          <ac:chgData name="Amanda Tapia" userId="89cb8aefd94f1c18" providerId="LiveId" clId="{03686838-7669-43BB-90C7-3C6BE913F7FE}" dt="2019-10-01T02:44:02.766" v="7557" actId="208"/>
          <ac:spMkLst>
            <pc:docMk/>
            <pc:sldMk cId="1617975828" sldId="276"/>
            <ac:spMk id="26" creationId="{70AC7FEC-1E9E-4364-A2FB-8D37036FC126}"/>
          </ac:spMkLst>
        </pc:spChg>
        <pc:spChg chg="add del mod">
          <ac:chgData name="Amanda Tapia" userId="89cb8aefd94f1c18" providerId="LiveId" clId="{03686838-7669-43BB-90C7-3C6BE913F7FE}" dt="2019-09-20T14:08:04.154" v="5645" actId="478"/>
          <ac:spMkLst>
            <pc:docMk/>
            <pc:sldMk cId="1617975828" sldId="276"/>
            <ac:spMk id="26" creationId="{C4EFCDA1-60D7-4C67-94FD-E573D144673B}"/>
          </ac:spMkLst>
        </pc:spChg>
        <pc:spChg chg="add mod">
          <ac:chgData name="Amanda Tapia" userId="89cb8aefd94f1c18" providerId="LiveId" clId="{03686838-7669-43BB-90C7-3C6BE913F7FE}" dt="2019-10-01T02:09:20.093" v="7363" actId="20577"/>
          <ac:spMkLst>
            <pc:docMk/>
            <pc:sldMk cId="1617975828" sldId="276"/>
            <ac:spMk id="27" creationId="{7551B772-29BA-4077-87F7-18C60838EBE0}"/>
          </ac:spMkLst>
        </pc:spChg>
        <pc:spChg chg="add del mod">
          <ac:chgData name="Amanda Tapia" userId="89cb8aefd94f1c18" providerId="LiveId" clId="{03686838-7669-43BB-90C7-3C6BE913F7FE}" dt="2019-09-28T16:20:13.899" v="6705" actId="478"/>
          <ac:spMkLst>
            <pc:docMk/>
            <pc:sldMk cId="1617975828" sldId="276"/>
            <ac:spMk id="28" creationId="{71245D7B-026F-43EA-AEF0-9EE6629C8C18}"/>
          </ac:spMkLst>
        </pc:spChg>
        <pc:spChg chg="add del mod">
          <ac:chgData name="Amanda Tapia" userId="89cb8aefd94f1c18" providerId="LiveId" clId="{03686838-7669-43BB-90C7-3C6BE913F7FE}" dt="2019-09-28T16:20:17" v="6706" actId="478"/>
          <ac:spMkLst>
            <pc:docMk/>
            <pc:sldMk cId="1617975828" sldId="276"/>
            <ac:spMk id="29" creationId="{BBFEA9B4-D74E-40DC-98AF-CE4ECA92EB12}"/>
          </ac:spMkLst>
        </pc:spChg>
        <pc:spChg chg="add mod">
          <ac:chgData name="Amanda Tapia" userId="89cb8aefd94f1c18" providerId="LiveId" clId="{03686838-7669-43BB-90C7-3C6BE913F7FE}" dt="2019-10-01T02:43:56.197" v="7554" actId="207"/>
          <ac:spMkLst>
            <pc:docMk/>
            <pc:sldMk cId="1617975828" sldId="276"/>
            <ac:spMk id="30" creationId="{CA199E15-0FB5-436C-AACD-0BF5E886F6AF}"/>
          </ac:spMkLst>
        </pc:spChg>
        <pc:spChg chg="del mod">
          <ac:chgData name="Amanda Tapia" userId="89cb8aefd94f1c18" providerId="LiveId" clId="{03686838-7669-43BB-90C7-3C6BE913F7FE}" dt="2019-09-20T14:07:47.899" v="5640" actId="478"/>
          <ac:spMkLst>
            <pc:docMk/>
            <pc:sldMk cId="1617975828" sldId="276"/>
            <ac:spMk id="30" creationId="{E1308B26-39EB-4957-BECE-875CABE2D9CC}"/>
          </ac:spMkLst>
        </pc:spChg>
        <pc:spChg chg="add del mod">
          <ac:chgData name="Amanda Tapia" userId="89cb8aefd94f1c18" providerId="LiveId" clId="{03686838-7669-43BB-90C7-3C6BE913F7FE}" dt="2019-09-28T16:20:13.899" v="6705" actId="478"/>
          <ac:spMkLst>
            <pc:docMk/>
            <pc:sldMk cId="1617975828" sldId="276"/>
            <ac:spMk id="31" creationId="{FDDB69D3-3608-4ECE-8B0C-3F31E14F20AD}"/>
          </ac:spMkLst>
        </pc:spChg>
        <pc:spChg chg="add del mod">
          <ac:chgData name="Amanda Tapia" userId="89cb8aefd94f1c18" providerId="LiveId" clId="{03686838-7669-43BB-90C7-3C6BE913F7FE}" dt="2019-09-28T16:20:17" v="6706" actId="478"/>
          <ac:spMkLst>
            <pc:docMk/>
            <pc:sldMk cId="1617975828" sldId="276"/>
            <ac:spMk id="32" creationId="{6B233AE6-BA75-4606-9217-4B08F7A35401}"/>
          </ac:spMkLst>
        </pc:spChg>
        <pc:spChg chg="add mod">
          <ac:chgData name="Amanda Tapia" userId="89cb8aefd94f1c18" providerId="LiveId" clId="{03686838-7669-43BB-90C7-3C6BE913F7FE}" dt="2019-10-01T02:43:58.855" v="7555" actId="207"/>
          <ac:spMkLst>
            <pc:docMk/>
            <pc:sldMk cId="1617975828" sldId="276"/>
            <ac:spMk id="33" creationId="{9E70777E-0A0F-4184-A7DB-8E5DBFC64091}"/>
          </ac:spMkLst>
        </pc:spChg>
        <pc:spChg chg="add del mod">
          <ac:chgData name="Amanda Tapia" userId="89cb8aefd94f1c18" providerId="LiveId" clId="{03686838-7669-43BB-90C7-3C6BE913F7FE}" dt="2019-09-22T08:20:12.817" v="5886" actId="478"/>
          <ac:spMkLst>
            <pc:docMk/>
            <pc:sldMk cId="1617975828" sldId="276"/>
            <ac:spMk id="33" creationId="{ECCFAA89-471F-434A-977C-A74053F2EC66}"/>
          </ac:spMkLst>
        </pc:spChg>
        <pc:spChg chg="add del mod">
          <ac:chgData name="Amanda Tapia" userId="89cb8aefd94f1c18" providerId="LiveId" clId="{03686838-7669-43BB-90C7-3C6BE913F7FE}" dt="2019-10-01T02:46:36.077" v="7576" actId="478"/>
          <ac:spMkLst>
            <pc:docMk/>
            <pc:sldMk cId="1617975828" sldId="276"/>
            <ac:spMk id="34" creationId="{BE2646FF-5FD8-40EB-92C3-FF8020107BAF}"/>
          </ac:spMkLst>
        </pc:spChg>
        <pc:spChg chg="add del mod">
          <ac:chgData name="Amanda Tapia" userId="89cb8aefd94f1c18" providerId="LiveId" clId="{03686838-7669-43BB-90C7-3C6BE913F7FE}" dt="2019-10-01T02:41:45.282" v="7532" actId="478"/>
          <ac:spMkLst>
            <pc:docMk/>
            <pc:sldMk cId="1617975828" sldId="276"/>
            <ac:spMk id="35" creationId="{5A0204A7-10F1-4719-991E-538B0992BDC2}"/>
          </ac:spMkLst>
        </pc:spChg>
        <pc:spChg chg="add mod">
          <ac:chgData name="Amanda Tapia" userId="89cb8aefd94f1c18" providerId="LiveId" clId="{03686838-7669-43BB-90C7-3C6BE913F7FE}" dt="2019-10-01T02:44:10.802" v="7558" actId="207"/>
          <ac:spMkLst>
            <pc:docMk/>
            <pc:sldMk cId="1617975828" sldId="276"/>
            <ac:spMk id="38" creationId="{B6CA7C21-CDAE-4975-8FDF-EDDADCF30EB1}"/>
          </ac:spMkLst>
        </pc:spChg>
        <pc:spChg chg="add mod">
          <ac:chgData name="Amanda Tapia" userId="89cb8aefd94f1c18" providerId="LiveId" clId="{03686838-7669-43BB-90C7-3C6BE913F7FE}" dt="2019-10-01T04:12:38.042" v="8381" actId="1037"/>
          <ac:spMkLst>
            <pc:docMk/>
            <pc:sldMk cId="1617975828" sldId="276"/>
            <ac:spMk id="47" creationId="{1BA715C2-19B1-44CF-8FCE-0E96B8C264E5}"/>
          </ac:spMkLst>
        </pc:spChg>
        <pc:spChg chg="add">
          <ac:chgData name="Amanda Tapia" userId="89cb8aefd94f1c18" providerId="LiveId" clId="{03686838-7669-43BB-90C7-3C6BE913F7FE}" dt="2019-10-01T04:25:47.751" v="8519"/>
          <ac:spMkLst>
            <pc:docMk/>
            <pc:sldMk cId="1617975828" sldId="276"/>
            <ac:spMk id="50" creationId="{C7F1BD10-D324-4B39-B1E0-753F21A414F6}"/>
          </ac:spMkLst>
        </pc:spChg>
        <pc:spChg chg="mod">
          <ac:chgData name="Amanda Tapia" userId="89cb8aefd94f1c18" providerId="LiveId" clId="{03686838-7669-43BB-90C7-3C6BE913F7FE}" dt="2019-09-20T13:38:54.577" v="5472" actId="20577"/>
          <ac:spMkLst>
            <pc:docMk/>
            <pc:sldMk cId="1617975828" sldId="276"/>
            <ac:spMk id="7170" creationId="{88913BC7-BF21-4B06-B727-EB75A7A62B21}"/>
          </ac:spMkLst>
        </pc:spChg>
        <pc:spChg chg="del">
          <ac:chgData name="Amanda Tapia" userId="89cb8aefd94f1c18" providerId="LiveId" clId="{03686838-7669-43BB-90C7-3C6BE913F7FE}" dt="2019-09-20T13:14:00.699" v="5104" actId="478"/>
          <ac:spMkLst>
            <pc:docMk/>
            <pc:sldMk cId="1617975828" sldId="276"/>
            <ac:spMk id="7171" creationId="{93C0B3DE-EF16-4442-982F-CE304AD01330}"/>
          </ac:spMkLst>
        </pc:spChg>
        <pc:spChg chg="mod">
          <ac:chgData name="Amanda Tapia" userId="89cb8aefd94f1c18" providerId="LiveId" clId="{03686838-7669-43BB-90C7-3C6BE913F7FE}" dt="2019-09-20T13:17:45.365" v="5389" actId="122"/>
          <ac:spMkLst>
            <pc:docMk/>
            <pc:sldMk cId="1617975828" sldId="276"/>
            <ac:spMk id="7173" creationId="{F573624B-4C59-42A7-842F-A44853A001EF}"/>
          </ac:spMkLst>
        </pc:spChg>
        <pc:picChg chg="add mod ord">
          <ac:chgData name="Amanda Tapia" userId="89cb8aefd94f1c18" providerId="LiveId" clId="{03686838-7669-43BB-90C7-3C6BE913F7FE}" dt="2019-10-01T02:48:40.254" v="7595" actId="1076"/>
          <ac:picMkLst>
            <pc:docMk/>
            <pc:sldMk cId="1617975828" sldId="276"/>
            <ac:picMk id="4" creationId="{C48D0BA0-818F-40BB-A4B0-F4C3F96E6F28}"/>
          </ac:picMkLst>
        </pc:picChg>
        <pc:picChg chg="add del mod">
          <ac:chgData name="Amanda Tapia" userId="89cb8aefd94f1c18" providerId="LiveId" clId="{03686838-7669-43BB-90C7-3C6BE913F7FE}" dt="2019-10-01T02:41:41.142" v="7531" actId="478"/>
          <ac:picMkLst>
            <pc:docMk/>
            <pc:sldMk cId="1617975828" sldId="276"/>
            <ac:picMk id="5" creationId="{3CE08628-601A-4BE0-AF90-E442C7EB4555}"/>
          </ac:picMkLst>
        </pc:picChg>
        <pc:picChg chg="add del mod">
          <ac:chgData name="Amanda Tapia" userId="89cb8aefd94f1c18" providerId="LiveId" clId="{03686838-7669-43BB-90C7-3C6BE913F7FE}" dt="2019-09-20T22:07:13.577" v="5738" actId="478"/>
          <ac:picMkLst>
            <pc:docMk/>
            <pc:sldMk cId="1617975828" sldId="276"/>
            <ac:picMk id="20" creationId="{5A87910E-39B1-4910-9EE9-919781468929}"/>
          </ac:picMkLst>
        </pc:picChg>
        <pc:picChg chg="del mod">
          <ac:chgData name="Amanda Tapia" userId="89cb8aefd94f1c18" providerId="LiveId" clId="{03686838-7669-43BB-90C7-3C6BE913F7FE}" dt="2019-09-28T16:20:10.424" v="6704" actId="478"/>
          <ac:picMkLst>
            <pc:docMk/>
            <pc:sldMk cId="1617975828" sldId="276"/>
            <ac:picMk id="23" creationId="{F55F52E4-D0C2-4F77-ADA0-F2E4E6E9DEA3}"/>
          </ac:picMkLst>
        </pc:picChg>
        <pc:picChg chg="add mod">
          <ac:chgData name="Amanda Tapia" userId="89cb8aefd94f1c18" providerId="LiveId" clId="{03686838-7669-43BB-90C7-3C6BE913F7FE}" dt="2019-09-28T16:20:33.099" v="6762" actId="1037"/>
          <ac:picMkLst>
            <pc:docMk/>
            <pc:sldMk cId="1617975828" sldId="276"/>
            <ac:picMk id="24" creationId="{EB28FF77-4AD3-4CE4-AE14-A4C1AE7E43A8}"/>
          </ac:picMkLst>
        </pc:picChg>
        <pc:cxnChg chg="add del mod">
          <ac:chgData name="Amanda Tapia" userId="89cb8aefd94f1c18" providerId="LiveId" clId="{03686838-7669-43BB-90C7-3C6BE913F7FE}" dt="2019-09-22T08:34:06.070" v="6030" actId="478"/>
          <ac:cxnSpMkLst>
            <pc:docMk/>
            <pc:sldMk cId="1617975828" sldId="276"/>
            <ac:cxnSpMk id="9" creationId="{55348F77-916E-40B7-B526-AD7F2285FC78}"/>
          </ac:cxnSpMkLst>
        </pc:cxnChg>
        <pc:cxnChg chg="del">
          <ac:chgData name="Amanda Tapia" userId="89cb8aefd94f1c18" providerId="LiveId" clId="{03686838-7669-43BB-90C7-3C6BE913F7FE}" dt="2019-09-20T13:14:00.699" v="5104" actId="478"/>
          <ac:cxnSpMkLst>
            <pc:docMk/>
            <pc:sldMk cId="1617975828" sldId="276"/>
            <ac:cxnSpMk id="16" creationId="{6FB75FE9-B919-4F36-AB73-DD78BD40F63A}"/>
          </ac:cxnSpMkLst>
        </pc:cxnChg>
        <pc:cxnChg chg="del">
          <ac:chgData name="Amanda Tapia" userId="89cb8aefd94f1c18" providerId="LiveId" clId="{03686838-7669-43BB-90C7-3C6BE913F7FE}" dt="2019-09-20T13:14:00.699" v="5104" actId="478"/>
          <ac:cxnSpMkLst>
            <pc:docMk/>
            <pc:sldMk cId="1617975828" sldId="276"/>
            <ac:cxnSpMk id="18" creationId="{3341226C-5A22-46AE-90B0-61CD250DFBC8}"/>
          </ac:cxnSpMkLst>
        </pc:cxnChg>
        <pc:cxnChg chg="add mod">
          <ac:chgData name="Amanda Tapia" userId="89cb8aefd94f1c18" providerId="LiveId" clId="{03686838-7669-43BB-90C7-3C6BE913F7FE}" dt="2019-10-01T02:47:55.166" v="7580" actId="1076"/>
          <ac:cxnSpMkLst>
            <pc:docMk/>
            <pc:sldMk cId="1617975828" sldId="276"/>
            <ac:cxnSpMk id="21" creationId="{45D7E4AF-67F8-4CD6-8F05-0184E525C93F}"/>
          </ac:cxnSpMkLst>
        </pc:cxnChg>
        <pc:cxnChg chg="add mod">
          <ac:chgData name="Amanda Tapia" userId="89cb8aefd94f1c18" providerId="LiveId" clId="{03686838-7669-43BB-90C7-3C6BE913F7FE}" dt="2019-10-01T02:44:50.465" v="7564" actId="208"/>
          <ac:cxnSpMkLst>
            <pc:docMk/>
            <pc:sldMk cId="1617975828" sldId="276"/>
            <ac:cxnSpMk id="36" creationId="{937B71A5-EF3D-4890-B56D-69265B0E007A}"/>
          </ac:cxnSpMkLst>
        </pc:cxnChg>
        <pc:cxnChg chg="add mod">
          <ac:chgData name="Amanda Tapia" userId="89cb8aefd94f1c18" providerId="LiveId" clId="{03686838-7669-43BB-90C7-3C6BE913F7FE}" dt="2019-10-01T02:45:05.167" v="7568" actId="14100"/>
          <ac:cxnSpMkLst>
            <pc:docMk/>
            <pc:sldMk cId="1617975828" sldId="276"/>
            <ac:cxnSpMk id="37" creationId="{8632DB04-69E7-414D-B031-0E43FDBD9341}"/>
          </ac:cxnSpMkLst>
        </pc:cxnChg>
        <pc:cxnChg chg="add mod">
          <ac:chgData name="Amanda Tapia" userId="89cb8aefd94f1c18" providerId="LiveId" clId="{03686838-7669-43BB-90C7-3C6BE913F7FE}" dt="2019-10-01T02:45:17.701" v="7573" actId="14100"/>
          <ac:cxnSpMkLst>
            <pc:docMk/>
            <pc:sldMk cId="1617975828" sldId="276"/>
            <ac:cxnSpMk id="39" creationId="{D730F053-9D56-4A25-8575-5C1A7DB5B7F6}"/>
          </ac:cxnSpMkLst>
        </pc:cxnChg>
        <pc:cxnChg chg="add mod">
          <ac:chgData name="Amanda Tapia" userId="89cb8aefd94f1c18" providerId="LiveId" clId="{03686838-7669-43BB-90C7-3C6BE913F7FE}" dt="2019-10-01T02:44:53.637" v="7565" actId="208"/>
          <ac:cxnSpMkLst>
            <pc:docMk/>
            <pc:sldMk cId="1617975828" sldId="276"/>
            <ac:cxnSpMk id="41" creationId="{AD12454C-611D-4AEC-9EC6-3DE112FCFAE7}"/>
          </ac:cxnSpMkLst>
        </pc:cxnChg>
        <pc:cxnChg chg="add mod">
          <ac:chgData name="Amanda Tapia" userId="89cb8aefd94f1c18" providerId="LiveId" clId="{03686838-7669-43BB-90C7-3C6BE913F7FE}" dt="2019-10-01T02:48:46.515" v="7596" actId="14100"/>
          <ac:cxnSpMkLst>
            <pc:docMk/>
            <pc:sldMk cId="1617975828" sldId="276"/>
            <ac:cxnSpMk id="42" creationId="{D9E75087-005E-4BB3-99DD-0C84A03D9AF2}"/>
          </ac:cxnSpMkLst>
        </pc:cxnChg>
        <pc:cxnChg chg="add mod">
          <ac:chgData name="Amanda Tapia" userId="89cb8aefd94f1c18" providerId="LiveId" clId="{03686838-7669-43BB-90C7-3C6BE913F7FE}" dt="2019-10-01T02:48:20.104" v="7590" actId="14100"/>
          <ac:cxnSpMkLst>
            <pc:docMk/>
            <pc:sldMk cId="1617975828" sldId="276"/>
            <ac:cxnSpMk id="43" creationId="{7A2D5FC2-8158-4084-ACFD-0900945C0032}"/>
          </ac:cxnSpMkLst>
        </pc:cxnChg>
        <pc:cxnChg chg="add mod">
          <ac:chgData name="Amanda Tapia" userId="89cb8aefd94f1c18" providerId="LiveId" clId="{03686838-7669-43BB-90C7-3C6BE913F7FE}" dt="2019-10-01T02:48:31.994" v="7593" actId="14100"/>
          <ac:cxnSpMkLst>
            <pc:docMk/>
            <pc:sldMk cId="1617975828" sldId="276"/>
            <ac:cxnSpMk id="45" creationId="{31865B09-60C7-4480-A2EF-97723F703C05}"/>
          </ac:cxnSpMkLst>
        </pc:cxnChg>
      </pc:sldChg>
      <pc:sldChg chg="add del">
        <pc:chgData name="Amanda Tapia" userId="89cb8aefd94f1c18" providerId="LiveId" clId="{03686838-7669-43BB-90C7-3C6BE913F7FE}" dt="2019-09-22T20:56:44.803" v="6209" actId="2696"/>
        <pc:sldMkLst>
          <pc:docMk/>
          <pc:sldMk cId="3268864389" sldId="277"/>
        </pc:sldMkLst>
      </pc:sldChg>
      <pc:sldChg chg="addSp delSp modSp add modTransition modNotesTx">
        <pc:chgData name="Amanda Tapia" userId="89cb8aefd94f1c18" providerId="LiveId" clId="{03686838-7669-43BB-90C7-3C6BE913F7FE}" dt="2019-10-02T05:42:45.086" v="8869" actId="20577"/>
        <pc:sldMkLst>
          <pc:docMk/>
          <pc:sldMk cId="4065574394" sldId="277"/>
        </pc:sldMkLst>
        <pc:spChg chg="add mod">
          <ac:chgData name="Amanda Tapia" userId="89cb8aefd94f1c18" providerId="LiveId" clId="{03686838-7669-43BB-90C7-3C6BE913F7FE}" dt="2019-10-02T05:42:45.086" v="8869" actId="20577"/>
          <ac:spMkLst>
            <pc:docMk/>
            <pc:sldMk cId="4065574394" sldId="277"/>
            <ac:spMk id="2" creationId="{211C1997-2432-4580-9AEA-B8F2737AB06B}"/>
          </ac:spMkLst>
        </pc:spChg>
        <pc:spChg chg="add del mod">
          <ac:chgData name="Amanda Tapia" userId="89cb8aefd94f1c18" providerId="LiveId" clId="{03686838-7669-43BB-90C7-3C6BE913F7FE}" dt="2019-09-22T21:45:44.298" v="6240" actId="478"/>
          <ac:spMkLst>
            <pc:docMk/>
            <pc:sldMk cId="4065574394" sldId="277"/>
            <ac:spMk id="2" creationId="{44CEA3EE-BE08-447A-9A31-A36BC4C7E6D9}"/>
          </ac:spMkLst>
        </pc:spChg>
        <pc:spChg chg="mod">
          <ac:chgData name="Amanda Tapia" userId="89cb8aefd94f1c18" providerId="LiveId" clId="{03686838-7669-43BB-90C7-3C6BE913F7FE}" dt="2019-10-01T04:17:29.637" v="8423" actId="20577"/>
          <ac:spMkLst>
            <pc:docMk/>
            <pc:sldMk cId="4065574394" sldId="277"/>
            <ac:spMk id="8" creationId="{09BBF27D-C778-40B2-B46B-2C73D9CCB8CC}"/>
          </ac:spMkLst>
        </pc:spChg>
        <pc:spChg chg="add">
          <ac:chgData name="Amanda Tapia" userId="89cb8aefd94f1c18" providerId="LiveId" clId="{03686838-7669-43BB-90C7-3C6BE913F7FE}" dt="2019-10-01T04:26:10.616" v="8525"/>
          <ac:spMkLst>
            <pc:docMk/>
            <pc:sldMk cId="4065574394" sldId="277"/>
            <ac:spMk id="11" creationId="{6B3267C5-41EC-4006-9588-6EC00FAF7A5A}"/>
          </ac:spMkLst>
        </pc:spChg>
        <pc:spChg chg="mod">
          <ac:chgData name="Amanda Tapia" userId="89cb8aefd94f1c18" providerId="LiveId" clId="{03686838-7669-43BB-90C7-3C6BE913F7FE}" dt="2019-10-02T05:37:52.070" v="8635" actId="1035"/>
          <ac:spMkLst>
            <pc:docMk/>
            <pc:sldMk cId="4065574394" sldId="277"/>
            <ac:spMk id="23" creationId="{A8EDAEAE-3BE8-400B-8CCC-600FBB5A6219}"/>
          </ac:spMkLst>
        </pc:spChg>
        <pc:spChg chg="del">
          <ac:chgData name="Amanda Tapia" userId="89cb8aefd94f1c18" providerId="LiveId" clId="{03686838-7669-43BB-90C7-3C6BE913F7FE}" dt="2019-09-22T21:45:38.708" v="6238" actId="478"/>
          <ac:spMkLst>
            <pc:docMk/>
            <pc:sldMk cId="4065574394" sldId="277"/>
            <ac:spMk id="9219" creationId="{6F7D94AE-69BE-4EA7-92D0-6632CC239C95}"/>
          </ac:spMkLst>
        </pc:spChg>
        <pc:graphicFrameChg chg="mod modGraphic">
          <ac:chgData name="Amanda Tapia" userId="89cb8aefd94f1c18" providerId="LiveId" clId="{03686838-7669-43BB-90C7-3C6BE913F7FE}" dt="2019-10-02T05:40:50" v="8706" actId="20577"/>
          <ac:graphicFrameMkLst>
            <pc:docMk/>
            <pc:sldMk cId="4065574394" sldId="277"/>
            <ac:graphicFrameMk id="24" creationId="{8EF4C5ED-44F0-466F-898C-E8E7D2FBB6A8}"/>
          </ac:graphicFrameMkLst>
        </pc:graphicFrameChg>
        <pc:picChg chg="del">
          <ac:chgData name="Amanda Tapia" userId="89cb8aefd94f1c18" providerId="LiveId" clId="{03686838-7669-43BB-90C7-3C6BE913F7FE}" dt="2019-09-22T21:45:40.735" v="6239" actId="478"/>
          <ac:picMkLst>
            <pc:docMk/>
            <pc:sldMk cId="4065574394" sldId="277"/>
            <ac:picMk id="18" creationId="{EEFA6E9A-8B68-43DA-94B0-3D65A1AF8ED3}"/>
          </ac:picMkLst>
        </pc:picChg>
      </pc:sldChg>
      <pc:sldMasterChg chg="modSp modSldLayout">
        <pc:chgData name="Amanda Tapia" userId="89cb8aefd94f1c18" providerId="LiveId" clId="{03686838-7669-43BB-90C7-3C6BE913F7FE}" dt="2019-09-17T06:42:05.301" v="4431" actId="20577"/>
        <pc:sldMasterMkLst>
          <pc:docMk/>
          <pc:sldMasterMk cId="0" sldId="2147483648"/>
        </pc:sldMasterMkLst>
        <pc:spChg chg="mod">
          <ac:chgData name="Amanda Tapia" userId="89cb8aefd94f1c18" providerId="LiveId" clId="{03686838-7669-43BB-90C7-3C6BE913F7FE}" dt="2019-09-17T06:40:39.484" v="4415" actId="20577"/>
          <ac:spMkLst>
            <pc:docMk/>
            <pc:sldMasterMk cId="0" sldId="2147483648"/>
            <ac:spMk id="5" creationId="{A18A2CA0-C795-4B92-B233-1AA0613EB942}"/>
          </ac:spMkLst>
        </pc:spChg>
        <pc:spChg chg="mod">
          <ac:chgData name="Amanda Tapia" userId="89cb8aefd94f1c18" providerId="LiveId" clId="{03686838-7669-43BB-90C7-3C6BE913F7FE}" dt="2019-09-17T06:40:21.636" v="4400" actId="20577"/>
          <ac:spMkLst>
            <pc:docMk/>
            <pc:sldMasterMk cId="0" sldId="2147483648"/>
            <ac:spMk id="6" creationId="{09905A96-1313-4DFB-8813-C28CD7741960}"/>
          </ac:spMkLst>
        </pc:spChg>
        <pc:sldLayoutChg chg="modSp">
          <pc:chgData name="Amanda Tapia" userId="89cb8aefd94f1c18" providerId="LiveId" clId="{03686838-7669-43BB-90C7-3C6BE913F7FE}" dt="2019-09-17T06:41:48.908" v="4421" actId="20577"/>
          <pc:sldLayoutMkLst>
            <pc:docMk/>
            <pc:sldMasterMk cId="0" sldId="2147483648"/>
            <pc:sldLayoutMk cId="1229452436" sldId="2147483660"/>
          </pc:sldLayoutMkLst>
          <pc:spChg chg="mod">
            <ac:chgData name="Amanda Tapia" userId="89cb8aefd94f1c18" providerId="LiveId" clId="{03686838-7669-43BB-90C7-3C6BE913F7FE}" dt="2019-09-17T06:41:48.908" v="4421" actId="20577"/>
            <ac:spMkLst>
              <pc:docMk/>
              <pc:sldMasterMk cId="0" sldId="2147483648"/>
              <pc:sldLayoutMk cId="1229452436" sldId="2147483660"/>
              <ac:spMk id="6" creationId="{6A3FE60C-112D-4A33-AEE5-3177EBDAE96A}"/>
            </ac:spMkLst>
          </pc:spChg>
        </pc:sldLayoutChg>
        <pc:sldLayoutChg chg="modSp">
          <pc:chgData name="Amanda Tapia" userId="89cb8aefd94f1c18" providerId="LiveId" clId="{03686838-7669-43BB-90C7-3C6BE913F7FE}" dt="2019-09-17T06:41:57.452" v="4427" actId="20577"/>
          <pc:sldLayoutMkLst>
            <pc:docMk/>
            <pc:sldMasterMk cId="0" sldId="2147483648"/>
            <pc:sldLayoutMk cId="1423745800" sldId="2147483662"/>
          </pc:sldLayoutMkLst>
          <pc:spChg chg="mod">
            <ac:chgData name="Amanda Tapia" userId="89cb8aefd94f1c18" providerId="LiveId" clId="{03686838-7669-43BB-90C7-3C6BE913F7FE}" dt="2019-09-17T06:41:57.452" v="4427" actId="20577"/>
            <ac:spMkLst>
              <pc:docMk/>
              <pc:sldMasterMk cId="0" sldId="2147483648"/>
              <pc:sldLayoutMk cId="1423745800" sldId="2147483662"/>
              <ac:spMk id="7" creationId="{A8E8C420-C992-44D8-82F4-DAF011BB8CF5}"/>
            </ac:spMkLst>
          </pc:spChg>
        </pc:sldLayoutChg>
        <pc:sldLayoutChg chg="modSp">
          <pc:chgData name="Amanda Tapia" userId="89cb8aefd94f1c18" providerId="LiveId" clId="{03686838-7669-43BB-90C7-3C6BE913F7FE}" dt="2019-09-17T06:42:05.301" v="4431" actId="20577"/>
          <pc:sldLayoutMkLst>
            <pc:docMk/>
            <pc:sldMasterMk cId="0" sldId="2147483648"/>
            <pc:sldLayoutMk cId="2921982741" sldId="2147483667"/>
          </pc:sldLayoutMkLst>
          <pc:spChg chg="mod">
            <ac:chgData name="Amanda Tapia" userId="89cb8aefd94f1c18" providerId="LiveId" clId="{03686838-7669-43BB-90C7-3C6BE913F7FE}" dt="2019-09-17T06:42:05.301" v="4431" actId="20577"/>
            <ac:spMkLst>
              <pc:docMk/>
              <pc:sldMasterMk cId="0" sldId="2147483648"/>
              <pc:sldLayoutMk cId="2921982741" sldId="2147483667"/>
              <ac:spMk id="8" creationId="{507DB747-4624-485E-9F26-D4683DC77718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E0EDE9-D253-44C4-9B1C-A9305C537B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944B9F-C002-4222-82FF-462DA77A0CC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76C51EC-0428-4F67-8634-2DAE273D11D0}" type="datetimeFigureOut">
              <a:rPr lang="en-US"/>
              <a:pPr>
                <a:defRPr/>
              </a:pPr>
              <a:t>10/1/2019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3F3AE17-52B8-4517-947F-47FB149554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6CF3347-3799-4C40-AB5A-17CB57C36B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81EDB4-D30B-46FC-B0D0-4D40B4A3385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C04687-6D72-4987-B412-C5ED283626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0D4F4C-23B2-42E0-9C11-744652E6CE7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FCAF2504-0FC8-4E97-97EF-C8D0B8B6914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D837F6DC-5AF9-4CED-AEFA-B88F4D2BC5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E9879EEE-2BDF-4ED0-902F-0C55C160DE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2579969-9730-4FD4-9854-167090D0B494}" type="slidenum">
              <a:rPr lang="en-US" altLang="en-US"/>
              <a:pPr/>
              <a:t>2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D4F4C-23B2-42E0-9C11-744652E6CE73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2060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D4F4C-23B2-42E0-9C11-744652E6CE73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342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D4F4C-23B2-42E0-9C11-744652E6CE73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5022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D4F4C-23B2-42E0-9C11-744652E6CE73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281750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D4F4C-23B2-42E0-9C11-744652E6CE73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1354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reference to ARIC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D4F4C-23B2-42E0-9C11-744652E6CE73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66470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D4F4C-23B2-42E0-9C11-744652E6CE73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9800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Genetic variants in the enhancer regions of the gene are associated with WBCs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D4F4C-23B2-42E0-9C11-744652E6CE73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4736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3E12D-C77A-4B88-8F53-BBFD85917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0E2D9-B050-4EC9-98A8-337F107AB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of 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0580D-E1C4-436D-AA0D-BCC7396F1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D440BC-BB68-41B3-A01F-139E7D06551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6874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70780-99EB-4AB3-83EF-8614B7ED2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Conference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20E83-5AF4-46C3-81B9-CE4001543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of 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FE60C-112D-4A33-AEE5-3177EBDAE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C7336D-413A-426C-89FD-D626A349DE75}" type="slidenum">
              <a:rPr lang="en-US" altLang="en-US" smtClean="0"/>
              <a:pPr/>
              <a:t>‹#›</a:t>
            </a:fld>
            <a:r>
              <a:rPr lang="en-US" altLang="en-US" dirty="0"/>
              <a:t> of 12</a:t>
            </a:r>
          </a:p>
        </p:txBody>
      </p:sp>
    </p:spTree>
    <p:extLst>
      <p:ext uri="{BB962C8B-B14F-4D97-AF65-F5344CB8AC3E}">
        <p14:creationId xmlns:p14="http://schemas.microsoft.com/office/powerpoint/2010/main" val="1229452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02FDB-BA9A-47DE-8ECD-77EF417E4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Conference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3AC0B-3CD7-4714-B4BE-2A8569BD2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of 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47F30-869C-4FEC-A09E-EE3B1375E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6F357-E37C-46A3-947B-7A757398FD1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1694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2C7D812-4B3C-4261-88A4-4A0D56093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D2FE1F4-AC6B-4668-8C59-73D80B2C0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of xx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8E8C420-C992-44D8-82F4-DAF011BB8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50865F-C669-4F13-9E4C-B619D83D9F61}" type="slidenum">
              <a:rPr lang="en-US" altLang="en-US" smtClean="0"/>
              <a:pPr/>
              <a:t>‹#›</a:t>
            </a:fld>
            <a:r>
              <a:rPr lang="en-US" altLang="en-US" dirty="0"/>
              <a:t> of 12</a:t>
            </a:r>
          </a:p>
        </p:txBody>
      </p:sp>
    </p:spTree>
    <p:extLst>
      <p:ext uri="{BB962C8B-B14F-4D97-AF65-F5344CB8AC3E}">
        <p14:creationId xmlns:p14="http://schemas.microsoft.com/office/powerpoint/2010/main" val="1423745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9B8B3F-366C-49AC-9ED7-AA2733512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/>
              <a:t>Conference Title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7DB747-4624-485E-9F26-D4683DC77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29600" y="4781550"/>
            <a:ext cx="60960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of 12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547571-5D3A-42E8-A0EC-81420DA5D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4781550"/>
            <a:ext cx="1676400" cy="274638"/>
          </a:xfrm>
        </p:spPr>
        <p:txBody>
          <a:bodyPr/>
          <a:lstStyle>
            <a:lvl1pPr>
              <a:defRPr/>
            </a:lvl1pPr>
          </a:lstStyle>
          <a:p>
            <a:fld id="{AB21F77C-51D8-44B5-83BF-4970D94304D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2198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6BB2BD3-73FE-49D5-99FD-D185DC0EE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Conference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D55039D-C8D1-425C-B161-D147C0C17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of xx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83FBA1D-5C04-4CB4-B8F3-58EC1C403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BE8CC-4374-4931-93CC-6C3CDDC5022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7752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9910803-6B05-4E16-B81E-BCB360C8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Conference Title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0776029-FDE1-4B1E-B8FF-5FB4EC137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of xx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7602E9B-F3C6-42D1-AD9F-A48323CB5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353C24-2323-43B6-9141-2337223DBAB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423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3D64177-000B-455F-B861-A8DA3C2E9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Conference Title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1F1D11D-6DBC-4FD9-9B3D-C7367245B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of xx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FC6903-CEFA-4AFE-807A-E6586F181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A1743F-D681-4EAB-85F4-F795D0E2056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08487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A42B2D-14C3-4335-8400-D322769F0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Conference Title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E3B2C57-EFC6-4AE1-BBAD-0D3252301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of xx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82FEB16-7C2E-41E0-A590-CE270F7B5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7DA06B-B98A-4656-8403-1640915A8C3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50605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B8E8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52204E7-3AD7-42B6-8728-9673E20F379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C3D5D90-245C-4A4A-B877-70E9C7F3C0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F5486-CA60-4496-9500-252453F4E1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A2CA0-C795-4B92-B233-1AA0613EB9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Amanda L. Tapia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05A96-1313-4DFB-8813-C28CD77419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B86D345-43E0-4961-B0A7-6EE240AA4C5B}" type="slidenum">
              <a:rPr lang="en-US" altLang="en-US" smtClean="0"/>
              <a:pPr/>
              <a:t>‹#›</a:t>
            </a:fld>
            <a:r>
              <a:rPr lang="en-US" altLang="en-US" dirty="0"/>
              <a:t> of 12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7" r:id="rId5"/>
    <p:sldLayoutId id="2147483663" r:id="rId6"/>
    <p:sldLayoutId id="2147483664" r:id="rId7"/>
    <p:sldLayoutId id="2147483665" r:id="rId8"/>
    <p:sldLayoutId id="2147483666" r:id="rId9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miguelangelriesgo.com/2012/03/la-cultura-del-esfuerzo.html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://commons.wikimedia.org/wiki/File:Gear_-_Noun_project_7137.svg" TargetMode="External"/><Relationship Id="rId9" Type="http://schemas.openxmlformats.org/officeDocument/2006/relationships/hyperlink" Target="http://biblicalpreaching.net/category/stage-7-message-outlin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mmons.wikimedia.org/wiki/File:Red_blood_cell.p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Red_blood_cell.png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ACFF5343-B880-4864-AEAA-EC0887AE1A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altLang="en-US" sz="4000" dirty="0"/>
              <a:t>Imputed transcriptome-wide association studies of blood cell traits in European ancestry cohorts</a:t>
            </a:r>
            <a:br>
              <a:rPr lang="en-US" altLang="en-US" sz="4000" dirty="0"/>
            </a:br>
            <a:br>
              <a:rPr lang="en-US" altLang="en-US" sz="4000" dirty="0"/>
            </a:br>
            <a:endParaRPr lang="en-US" alt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5E55E0-82BC-4C3F-92A1-F09443478F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62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Amanda L. Tapia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Department of Biostatistics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University of North Carolina at Chapel Hill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October 3, 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2DB577-579C-4C76-B862-DC080F87E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443412"/>
            <a:ext cx="3200400" cy="5261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>
            <a:extLst>
              <a:ext uri="{FF2B5EF4-FFF2-40B4-BE49-F238E27FC236}">
                <a16:creationId xmlns:a16="http://schemas.microsoft.com/office/drawing/2014/main" id="{3F4E586C-0813-42C7-AB9F-3B6B9AE6F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Background</a:t>
            </a:r>
          </a:p>
        </p:txBody>
      </p:sp>
      <p:sp>
        <p:nvSpPr>
          <p:cNvPr id="4099" name="Content Placeholder 4">
            <a:extLst>
              <a:ext uri="{FF2B5EF4-FFF2-40B4-BE49-F238E27FC236}">
                <a16:creationId xmlns:a16="http://schemas.microsoft.com/office/drawing/2014/main" id="{64C61C01-DACC-474C-9E70-BD43D5EFC5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123950"/>
            <a:ext cx="4038600" cy="3394075"/>
          </a:xfrm>
        </p:spPr>
        <p:txBody>
          <a:bodyPr/>
          <a:lstStyle/>
          <a:p>
            <a:r>
              <a:rPr lang="en-US" altLang="en-US" sz="2200" dirty="0"/>
              <a:t>Blood cell traits (BCTs) clinically important</a:t>
            </a:r>
          </a:p>
          <a:p>
            <a:pPr lvl="1"/>
            <a:r>
              <a:rPr lang="en-US" altLang="en-US" sz="1800" dirty="0"/>
              <a:t>Complete blood count values</a:t>
            </a:r>
            <a:endParaRPr lang="en-US" altLang="en-US" sz="1800" dirty="0">
              <a:sym typeface="Wingdings" panose="05000000000000000000" pitchFamily="2" charset="2"/>
            </a:endParaRPr>
          </a:p>
          <a:p>
            <a:pPr lvl="2">
              <a:buFont typeface="Calibri" panose="020F0502020204030204" pitchFamily="34" charset="0"/>
              <a:buChar char="→"/>
            </a:pPr>
            <a:r>
              <a:rPr lang="en-US" altLang="en-US" sz="1600" dirty="0">
                <a:sym typeface="Wingdings" panose="05000000000000000000" pitchFamily="2" charset="2"/>
              </a:rPr>
              <a:t>acute and chronic disease risk</a:t>
            </a:r>
          </a:p>
          <a:p>
            <a:pPr lvl="2">
              <a:buFont typeface="Calibri" panose="020F0502020204030204" pitchFamily="34" charset="0"/>
              <a:buChar char="→"/>
            </a:pPr>
            <a:r>
              <a:rPr lang="en-US" altLang="en-US" sz="1600" dirty="0">
                <a:sym typeface="Wingdings" panose="05000000000000000000" pitchFamily="2" charset="2"/>
              </a:rPr>
              <a:t>insight into inflammation, oxygen transport, blood clotting</a:t>
            </a:r>
            <a:endParaRPr lang="en-US" altLang="en-US" sz="2000" dirty="0"/>
          </a:p>
          <a:p>
            <a:r>
              <a:rPr lang="en-US" altLang="en-US" sz="2200" dirty="0"/>
              <a:t>Genome-wide association studies (GWAS) identified &gt;2,700 variants for BCTs</a:t>
            </a:r>
            <a:r>
              <a:rPr lang="en-US" altLang="en-US" sz="2200" baseline="30000" dirty="0"/>
              <a:t>1</a:t>
            </a:r>
          </a:p>
          <a:p>
            <a:pPr lvl="1"/>
            <a:r>
              <a:rPr lang="en-US" altLang="en-US" sz="1800" dirty="0"/>
              <a:t>limited in identifying causal genes and pathways</a:t>
            </a:r>
          </a:p>
        </p:txBody>
      </p:sp>
      <p:sp>
        <p:nvSpPr>
          <p:cNvPr id="4100" name="Content Placeholder 5">
            <a:extLst>
              <a:ext uri="{FF2B5EF4-FFF2-40B4-BE49-F238E27FC236}">
                <a16:creationId xmlns:a16="http://schemas.microsoft.com/office/drawing/2014/main" id="{5EE34F6C-9704-4EF3-B2BB-A163BDC022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123950"/>
            <a:ext cx="4038600" cy="3394075"/>
          </a:xfrm>
        </p:spPr>
        <p:txBody>
          <a:bodyPr/>
          <a:lstStyle/>
          <a:p>
            <a:r>
              <a:rPr lang="en-US" altLang="en-US" sz="2200" dirty="0"/>
              <a:t>Transcriptome-wide association study (TWAS)</a:t>
            </a:r>
          </a:p>
          <a:p>
            <a:pPr lvl="1"/>
            <a:r>
              <a:rPr lang="en-US" altLang="en-US" sz="1800" dirty="0"/>
              <a:t>Transcriptome = gene expression</a:t>
            </a:r>
          </a:p>
          <a:p>
            <a:pPr lvl="1"/>
            <a:r>
              <a:rPr lang="en-US" altLang="en-US" sz="1800" dirty="0"/>
              <a:t> Advantages beyond GWAS</a:t>
            </a:r>
          </a:p>
          <a:p>
            <a:pPr marL="457200" lvl="1" indent="0">
              <a:buNone/>
            </a:pPr>
            <a:endParaRPr lang="en-US" altLang="en-US" sz="800" dirty="0"/>
          </a:p>
          <a:p>
            <a:pPr marL="914400" lvl="2" indent="0">
              <a:buNone/>
            </a:pPr>
            <a:r>
              <a:rPr lang="en-US" altLang="en-US" sz="1600" dirty="0"/>
              <a:t>Better understand biological mechanism of associations</a:t>
            </a:r>
          </a:p>
          <a:p>
            <a:pPr marL="914400" lvl="2" indent="0">
              <a:buNone/>
            </a:pPr>
            <a:endParaRPr lang="en-US" altLang="en-US" sz="1600" dirty="0"/>
          </a:p>
          <a:p>
            <a:pPr marL="914400" lvl="2" indent="0">
              <a:buNone/>
            </a:pPr>
            <a:r>
              <a:rPr lang="en-US" altLang="en-US" sz="1600" dirty="0"/>
              <a:t>Reduced multiple testing burden</a:t>
            </a:r>
          </a:p>
          <a:p>
            <a:pPr lvl="2"/>
            <a:endParaRPr lang="en-US" altLang="en-US" sz="2200" dirty="0"/>
          </a:p>
          <a:p>
            <a:pPr marL="914400" lvl="2" indent="0">
              <a:buNone/>
            </a:pPr>
            <a:r>
              <a:rPr lang="en-US" altLang="en-US" sz="1600" dirty="0"/>
              <a:t>Potentially identify novel loci missed by GWAS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BBD7FAD-D935-4F6A-82AD-FE96ADDF883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4767263"/>
            <a:ext cx="2133600" cy="274637"/>
          </a:xfrm>
        </p:spPr>
        <p:txBody>
          <a:bodyPr/>
          <a:lstStyle/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4102" name="Footer Placeholder 6">
            <a:extLst>
              <a:ext uri="{FF2B5EF4-FFF2-40B4-BE49-F238E27FC236}">
                <a16:creationId xmlns:a16="http://schemas.microsoft.com/office/drawing/2014/main" id="{F502652E-FE2C-4689-BC51-59D730374C9A}"/>
              </a:ext>
            </a:extLst>
          </p:cNvPr>
          <p:cNvSpPr txBox="1">
            <a:spLocks/>
          </p:cNvSpPr>
          <p:nvPr/>
        </p:nvSpPr>
        <p:spPr bwMode="auto">
          <a:xfrm>
            <a:off x="8229600" y="4735513"/>
            <a:ext cx="609600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>
                <a:solidFill>
                  <a:srgbClr val="898989"/>
                </a:solidFill>
              </a:rPr>
              <a:t>of 14</a:t>
            </a:r>
          </a:p>
        </p:txBody>
      </p:sp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20B40841-AABC-4D43-9CAD-060804902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4800" y="4767263"/>
            <a:ext cx="457200" cy="27463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9DA36FE-061B-4E9F-A1D6-AB5B4C5749D0}" type="slidenum">
              <a:rPr lang="en-US" altLang="en-US">
                <a:solidFill>
                  <a:srgbClr val="898989"/>
                </a:solidFill>
              </a:rPr>
              <a:pPr/>
              <a:t>2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537845EF-CFF5-4212-A8A0-6F7C73D2A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9909569">
            <a:off x="4923379" y="2579776"/>
            <a:ext cx="609845" cy="609845"/>
          </a:xfrm>
          <a:prstGeom prst="rect">
            <a:avLst/>
          </a:prstGeom>
        </p:spPr>
      </p:pic>
      <p:pic>
        <p:nvPicPr>
          <p:cNvPr id="12" name="Picture 11" descr="A picture containing indoor&#10;&#10;Description automatically generated">
            <a:extLst>
              <a:ext uri="{FF2B5EF4-FFF2-40B4-BE49-F238E27FC236}">
                <a16:creationId xmlns:a16="http://schemas.microsoft.com/office/drawing/2014/main" id="{1169A699-2C28-472B-8DEF-33BBAFFAE6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9285" r="8942"/>
          <a:stretch/>
        </p:blipFill>
        <p:spPr>
          <a:xfrm>
            <a:off x="4747144" y="3181350"/>
            <a:ext cx="962313" cy="7946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5C979B-EBF7-4C92-913E-F9497AB7E9E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946" b="89776" l="10000" r="90000">
                        <a14:foregroundMark x1="50500" y1="82109" x2="50500" y2="82109"/>
                        <a14:foregroundMark x1="50500" y1="82109" x2="50500" y2="82109"/>
                        <a14:foregroundMark x1="55250" y1="8946" x2="55250" y2="8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25530" r="28666"/>
          <a:stretch/>
        </p:blipFill>
        <p:spPr>
          <a:xfrm>
            <a:off x="5114660" y="4053248"/>
            <a:ext cx="465143" cy="794618"/>
          </a:xfrm>
          <a:prstGeom prst="rect">
            <a:avLst/>
          </a:prstGeom>
        </p:spPr>
      </p:pic>
      <p:sp>
        <p:nvSpPr>
          <p:cNvPr id="16" name="Date Placeholder 8">
            <a:extLst>
              <a:ext uri="{FF2B5EF4-FFF2-40B4-BE49-F238E27FC236}">
                <a16:creationId xmlns:a16="http://schemas.microsoft.com/office/drawing/2014/main" id="{5E2CE345-9A16-44A2-8F7D-8A164D2A7157}"/>
              </a:ext>
            </a:extLst>
          </p:cNvPr>
          <p:cNvSpPr txBox="1">
            <a:spLocks/>
          </p:cNvSpPr>
          <p:nvPr/>
        </p:nvSpPr>
        <p:spPr>
          <a:xfrm>
            <a:off x="3886200" y="4773612"/>
            <a:ext cx="12192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dirty="0"/>
              <a:t>Amanda L. Tapia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047C409C-81F2-47B7-A40C-15ECFC34F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Goals</a:t>
            </a:r>
          </a:p>
        </p:txBody>
      </p:sp>
      <p:sp>
        <p:nvSpPr>
          <p:cNvPr id="5123" name="Content Placeholder 4">
            <a:extLst>
              <a:ext uri="{FF2B5EF4-FFF2-40B4-BE49-F238E27FC236}">
                <a16:creationId xmlns:a16="http://schemas.microsoft.com/office/drawing/2014/main" id="{E8CE7C9E-06C4-420E-9AE1-33E78545B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123950"/>
            <a:ext cx="3200400" cy="1661917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u="sng" dirty="0"/>
              <a:t>Instead of GWAS</a:t>
            </a:r>
          </a:p>
          <a:p>
            <a:pPr marL="0" indent="0">
              <a:buNone/>
            </a:pPr>
            <a:r>
              <a:rPr lang="en-US" altLang="en-US" sz="2200" dirty="0"/>
              <a:t>relates genetic variation directly to blood cells</a:t>
            </a:r>
          </a:p>
          <a:p>
            <a:pPr marL="0" indent="0">
              <a:buNone/>
            </a:pPr>
            <a:r>
              <a:rPr lang="en-US" altLang="en-US" sz="2200" dirty="0"/>
              <a:t>(~ millions of SNPs)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D43735F-F635-4F97-9918-12F6378C468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5125" name="Footer Placeholder 6">
            <a:extLst>
              <a:ext uri="{FF2B5EF4-FFF2-40B4-BE49-F238E27FC236}">
                <a16:creationId xmlns:a16="http://schemas.microsoft.com/office/drawing/2014/main" id="{EC477097-21E6-47FC-B18C-5348E5286094}"/>
              </a:ext>
            </a:extLst>
          </p:cNvPr>
          <p:cNvSpPr txBox="1">
            <a:spLocks/>
          </p:cNvSpPr>
          <p:nvPr/>
        </p:nvSpPr>
        <p:spPr bwMode="auto">
          <a:xfrm>
            <a:off x="8229600" y="4735513"/>
            <a:ext cx="609600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>
                <a:solidFill>
                  <a:srgbClr val="898989"/>
                </a:solidFill>
              </a:rPr>
              <a:t>of 14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73C38770-B3CD-4693-B804-AD36A7B13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4800" y="4767263"/>
            <a:ext cx="457200" cy="27463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B1C05FE-DD4D-4790-B31A-FAF6EF40FE7A}" type="slidenum">
              <a:rPr lang="en-US" altLang="en-US">
                <a:solidFill>
                  <a:srgbClr val="898989"/>
                </a:solidFill>
              </a:rPr>
              <a:pPr/>
              <a:t>3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7BB55A-DBD6-49C8-A7C5-0C17DEE7115B}"/>
              </a:ext>
            </a:extLst>
          </p:cNvPr>
          <p:cNvSpPr txBox="1"/>
          <p:nvPr/>
        </p:nvSpPr>
        <p:spPr>
          <a:xfrm>
            <a:off x="3757628" y="2134679"/>
            <a:ext cx="187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SNP</a:t>
            </a:r>
            <a:r>
              <a:rPr lang="en-US" baseline="-25000" dirty="0"/>
              <a:t>N</a:t>
            </a:r>
          </a:p>
          <a:p>
            <a:pPr algn="ctr"/>
            <a:r>
              <a:rPr lang="en-US" b="1" dirty="0"/>
              <a:t>C</a:t>
            </a:r>
            <a:r>
              <a:rPr lang="en-US" b="1" dirty="0">
                <a:solidFill>
                  <a:srgbClr val="C00000"/>
                </a:solidFill>
              </a:rPr>
              <a:t>T</a:t>
            </a:r>
            <a:r>
              <a:rPr lang="en-US" b="1" dirty="0">
                <a:solidFill>
                  <a:srgbClr val="00B050"/>
                </a:solidFill>
              </a:rPr>
              <a:t>G</a:t>
            </a:r>
            <a:r>
              <a:rPr lang="en-US" b="1" dirty="0">
                <a:solidFill>
                  <a:srgbClr val="7030A0"/>
                </a:solidFill>
              </a:rPr>
              <a:t>A</a:t>
            </a:r>
            <a:r>
              <a:rPr lang="en-US" b="1" dirty="0"/>
              <a:t>C…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2074BA-F961-47AA-8FB7-96950C101E8E}"/>
              </a:ext>
            </a:extLst>
          </p:cNvPr>
          <p:cNvSpPr txBox="1"/>
          <p:nvPr/>
        </p:nvSpPr>
        <p:spPr>
          <a:xfrm>
            <a:off x="3757628" y="1099936"/>
            <a:ext cx="1878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SNP</a:t>
            </a:r>
            <a:r>
              <a:rPr lang="en-US" baseline="-25000" dirty="0"/>
              <a:t>1</a:t>
            </a:r>
          </a:p>
          <a:p>
            <a:pPr algn="ctr"/>
            <a:r>
              <a:rPr lang="en-US" b="1" dirty="0">
                <a:solidFill>
                  <a:srgbClr val="7030A0"/>
                </a:solidFill>
              </a:rPr>
              <a:t>A</a:t>
            </a:r>
            <a:r>
              <a:rPr lang="en-US" b="1" dirty="0">
                <a:solidFill>
                  <a:srgbClr val="C00000"/>
                </a:solidFill>
              </a:rPr>
              <a:t>T</a:t>
            </a:r>
            <a:r>
              <a:rPr lang="en-US" b="1" dirty="0">
                <a:solidFill>
                  <a:srgbClr val="00B050"/>
                </a:solidFill>
              </a:rPr>
              <a:t>G</a:t>
            </a:r>
            <a:r>
              <a:rPr lang="en-US" b="1" dirty="0">
                <a:solidFill>
                  <a:srgbClr val="C00000"/>
                </a:solidFill>
              </a:rPr>
              <a:t>T</a:t>
            </a:r>
            <a:r>
              <a:rPr lang="en-US" b="1" dirty="0"/>
              <a:t>C…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3F8036-BAF4-4F19-B30E-28048A9D994F}"/>
              </a:ext>
            </a:extLst>
          </p:cNvPr>
          <p:cNvSpPr txBox="1"/>
          <p:nvPr/>
        </p:nvSpPr>
        <p:spPr>
          <a:xfrm rot="5400000">
            <a:off x="4528066" y="1755807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..…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BF5E7-E9BB-4733-9A87-B1C8145AA907}"/>
              </a:ext>
            </a:extLst>
          </p:cNvPr>
          <p:cNvSpPr txBox="1"/>
          <p:nvPr/>
        </p:nvSpPr>
        <p:spPr>
          <a:xfrm>
            <a:off x="7439656" y="112395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Blood cells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DB1CB6F7-8990-4859-B50A-879BC7B10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353910" y="1739248"/>
            <a:ext cx="890609" cy="667957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D0FECCE3-48BD-4600-859C-22691A5764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984298">
            <a:off x="7506310" y="1891648"/>
            <a:ext cx="890609" cy="667957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7FB2B88D-9994-4E2F-A561-0C18C5CE9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13222">
            <a:off x="7899240" y="1873484"/>
            <a:ext cx="890609" cy="667957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4D2B18F4-0B3C-4350-892A-1BDEB69A8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9447533">
            <a:off x="7758769" y="1595281"/>
            <a:ext cx="890609" cy="66795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0B1384-05AF-4AF7-BDB4-F6B2CF3D2F75}"/>
              </a:ext>
            </a:extLst>
          </p:cNvPr>
          <p:cNvCxnSpPr>
            <a:cxnSpLocks/>
          </p:cNvCxnSpPr>
          <p:nvPr/>
        </p:nvCxnSpPr>
        <p:spPr>
          <a:xfrm>
            <a:off x="457200" y="2876550"/>
            <a:ext cx="82296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6C503A8-E275-4042-8736-B772425C78E7}"/>
              </a:ext>
            </a:extLst>
          </p:cNvPr>
          <p:cNvCxnSpPr>
            <a:cxnSpLocks/>
          </p:cNvCxnSpPr>
          <p:nvPr/>
        </p:nvCxnSpPr>
        <p:spPr>
          <a:xfrm>
            <a:off x="5376825" y="1486556"/>
            <a:ext cx="1699779" cy="37010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1C73796-3B81-462E-887B-97ED3F68DEF9}"/>
              </a:ext>
            </a:extLst>
          </p:cNvPr>
          <p:cNvCxnSpPr>
            <a:cxnSpLocks/>
          </p:cNvCxnSpPr>
          <p:nvPr/>
        </p:nvCxnSpPr>
        <p:spPr>
          <a:xfrm flipV="1">
            <a:off x="5380815" y="2235563"/>
            <a:ext cx="1699778" cy="25037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D70013FA-DD12-4A45-B1AE-A1239EA24DD3}"/>
              </a:ext>
            </a:extLst>
          </p:cNvPr>
          <p:cNvSpPr txBox="1">
            <a:spLocks/>
          </p:cNvSpPr>
          <p:nvPr/>
        </p:nvSpPr>
        <p:spPr bwMode="auto">
          <a:xfrm>
            <a:off x="457200" y="2973225"/>
            <a:ext cx="3398017" cy="18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400" u="sng" dirty="0"/>
              <a:t>We want TWAS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200" dirty="0"/>
              <a:t>relates genetically regulated gene expression to blood cells (~ 10,000 genes)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C719621-3970-4E99-B597-058F0FC72327}"/>
              </a:ext>
            </a:extLst>
          </p:cNvPr>
          <p:cNvSpPr txBox="1"/>
          <p:nvPr/>
        </p:nvSpPr>
        <p:spPr>
          <a:xfrm>
            <a:off x="3581400" y="4087634"/>
            <a:ext cx="187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SNP</a:t>
            </a:r>
            <a:r>
              <a:rPr lang="en-US" baseline="-25000" dirty="0"/>
              <a:t>N</a:t>
            </a:r>
          </a:p>
          <a:p>
            <a:pPr algn="ctr"/>
            <a:r>
              <a:rPr lang="en-US" b="1" dirty="0"/>
              <a:t>C</a:t>
            </a:r>
            <a:r>
              <a:rPr lang="en-US" b="1" dirty="0">
                <a:solidFill>
                  <a:srgbClr val="C00000"/>
                </a:solidFill>
              </a:rPr>
              <a:t>T</a:t>
            </a:r>
            <a:r>
              <a:rPr lang="en-US" b="1" dirty="0">
                <a:solidFill>
                  <a:srgbClr val="00B050"/>
                </a:solidFill>
              </a:rPr>
              <a:t>G</a:t>
            </a:r>
            <a:r>
              <a:rPr lang="en-US" b="1" dirty="0">
                <a:solidFill>
                  <a:srgbClr val="7030A0"/>
                </a:solidFill>
              </a:rPr>
              <a:t>A</a:t>
            </a:r>
            <a:r>
              <a:rPr lang="en-US" b="1" dirty="0"/>
              <a:t>C…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7686D03-4431-48F1-81D2-89192E3E8221}"/>
              </a:ext>
            </a:extLst>
          </p:cNvPr>
          <p:cNvSpPr txBox="1"/>
          <p:nvPr/>
        </p:nvSpPr>
        <p:spPr>
          <a:xfrm>
            <a:off x="3581400" y="3052891"/>
            <a:ext cx="1878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SNP</a:t>
            </a:r>
            <a:r>
              <a:rPr lang="en-US" baseline="-25000" dirty="0"/>
              <a:t>1</a:t>
            </a:r>
          </a:p>
          <a:p>
            <a:pPr algn="ctr"/>
            <a:r>
              <a:rPr lang="en-US" b="1" dirty="0">
                <a:solidFill>
                  <a:srgbClr val="7030A0"/>
                </a:solidFill>
              </a:rPr>
              <a:t>A</a:t>
            </a:r>
            <a:r>
              <a:rPr lang="en-US" b="1" dirty="0">
                <a:solidFill>
                  <a:srgbClr val="C00000"/>
                </a:solidFill>
              </a:rPr>
              <a:t>T</a:t>
            </a:r>
            <a:r>
              <a:rPr lang="en-US" b="1" dirty="0">
                <a:solidFill>
                  <a:srgbClr val="00B050"/>
                </a:solidFill>
              </a:rPr>
              <a:t>G</a:t>
            </a:r>
            <a:r>
              <a:rPr lang="en-US" b="1" dirty="0">
                <a:solidFill>
                  <a:srgbClr val="C00000"/>
                </a:solidFill>
              </a:rPr>
              <a:t>T</a:t>
            </a:r>
            <a:r>
              <a:rPr lang="en-US" b="1" dirty="0"/>
              <a:t>C…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42E2523-64D3-4EF1-8A08-02376435FCBE}"/>
              </a:ext>
            </a:extLst>
          </p:cNvPr>
          <p:cNvSpPr txBox="1"/>
          <p:nvPr/>
        </p:nvSpPr>
        <p:spPr>
          <a:xfrm rot="5400000">
            <a:off x="4327385" y="370876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..…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97967B5-011B-4F7D-A1CD-222E9CC11FC9}"/>
              </a:ext>
            </a:extLst>
          </p:cNvPr>
          <p:cNvSpPr txBox="1"/>
          <p:nvPr/>
        </p:nvSpPr>
        <p:spPr>
          <a:xfrm>
            <a:off x="7439655" y="3076905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Blood cells</a:t>
            </a:r>
          </a:p>
        </p:txBody>
      </p:sp>
      <p:pic>
        <p:nvPicPr>
          <p:cNvPr id="56" name="Picture 55" descr="A close up of a logo&#10;&#10;Description automatically generated">
            <a:extLst>
              <a:ext uri="{FF2B5EF4-FFF2-40B4-BE49-F238E27FC236}">
                <a16:creationId xmlns:a16="http://schemas.microsoft.com/office/drawing/2014/main" id="{20706FA9-0326-4628-A16D-7F50FD214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353909" y="3692203"/>
            <a:ext cx="890609" cy="667957"/>
          </a:xfrm>
          <a:prstGeom prst="rect">
            <a:avLst/>
          </a:prstGeom>
        </p:spPr>
      </p:pic>
      <p:pic>
        <p:nvPicPr>
          <p:cNvPr id="57" name="Picture 56" descr="A close up of a logo&#10;&#10;Description automatically generated">
            <a:extLst>
              <a:ext uri="{FF2B5EF4-FFF2-40B4-BE49-F238E27FC236}">
                <a16:creationId xmlns:a16="http://schemas.microsoft.com/office/drawing/2014/main" id="{63703B9D-BDCD-411B-93A0-E4A67ABE65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984298">
            <a:off x="7506309" y="3844603"/>
            <a:ext cx="890609" cy="667957"/>
          </a:xfrm>
          <a:prstGeom prst="rect">
            <a:avLst/>
          </a:prstGeom>
        </p:spPr>
      </p:pic>
      <p:pic>
        <p:nvPicPr>
          <p:cNvPr id="58" name="Picture 57" descr="A close up of a logo&#10;&#10;Description automatically generated">
            <a:extLst>
              <a:ext uri="{FF2B5EF4-FFF2-40B4-BE49-F238E27FC236}">
                <a16:creationId xmlns:a16="http://schemas.microsoft.com/office/drawing/2014/main" id="{50D9C500-7E15-4D12-A4AE-E0D4E65E8A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13222">
            <a:off x="7899239" y="3826439"/>
            <a:ext cx="890609" cy="667957"/>
          </a:xfrm>
          <a:prstGeom prst="rect">
            <a:avLst/>
          </a:prstGeom>
        </p:spPr>
      </p:pic>
      <p:pic>
        <p:nvPicPr>
          <p:cNvPr id="59" name="Picture 58" descr="A close up of a logo&#10;&#10;Description automatically generated">
            <a:extLst>
              <a:ext uri="{FF2B5EF4-FFF2-40B4-BE49-F238E27FC236}">
                <a16:creationId xmlns:a16="http://schemas.microsoft.com/office/drawing/2014/main" id="{9178651E-1017-4BAE-801D-9C3D8B6FA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9447533">
            <a:off x="7758768" y="3548236"/>
            <a:ext cx="890609" cy="667957"/>
          </a:xfrm>
          <a:prstGeom prst="rect">
            <a:avLst/>
          </a:prstGeom>
        </p:spPr>
      </p:pic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B9A8807-5BB4-4D22-96F6-D8BA4B027707}"/>
              </a:ext>
            </a:extLst>
          </p:cNvPr>
          <p:cNvCxnSpPr>
            <a:cxnSpLocks/>
          </p:cNvCxnSpPr>
          <p:nvPr/>
        </p:nvCxnSpPr>
        <p:spPr>
          <a:xfrm>
            <a:off x="4759646" y="3661865"/>
            <a:ext cx="736069" cy="21369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F4C7BE31-D019-4C10-9AA8-73A99FDA3DCB}"/>
              </a:ext>
            </a:extLst>
          </p:cNvPr>
          <p:cNvCxnSpPr>
            <a:cxnSpLocks/>
          </p:cNvCxnSpPr>
          <p:nvPr/>
        </p:nvCxnSpPr>
        <p:spPr>
          <a:xfrm flipV="1">
            <a:off x="4759646" y="4114756"/>
            <a:ext cx="746077" cy="10045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2BC454D-EA9D-40C7-9F14-85151B29A418}"/>
              </a:ext>
            </a:extLst>
          </p:cNvPr>
          <p:cNvSpPr txBox="1"/>
          <p:nvPr/>
        </p:nvSpPr>
        <p:spPr>
          <a:xfrm>
            <a:off x="5600091" y="3239408"/>
            <a:ext cx="1181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Gene expression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179B385-1392-4C9A-B438-9C7139684C15}"/>
              </a:ext>
            </a:extLst>
          </p:cNvPr>
          <p:cNvCxnSpPr>
            <a:cxnSpLocks/>
          </p:cNvCxnSpPr>
          <p:nvPr/>
        </p:nvCxnSpPr>
        <p:spPr>
          <a:xfrm flipV="1">
            <a:off x="6862851" y="4026136"/>
            <a:ext cx="411480" cy="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40" name="TextBox 5139">
            <a:extLst>
              <a:ext uri="{FF2B5EF4-FFF2-40B4-BE49-F238E27FC236}">
                <a16:creationId xmlns:a16="http://schemas.microsoft.com/office/drawing/2014/main" id="{9740ED33-9839-4732-9D8E-924717A398C6}"/>
              </a:ext>
            </a:extLst>
          </p:cNvPr>
          <p:cNvSpPr txBox="1"/>
          <p:nvPr/>
        </p:nvSpPr>
        <p:spPr>
          <a:xfrm>
            <a:off x="6400800" y="4400550"/>
            <a:ext cx="1181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not in study population</a:t>
            </a:r>
          </a:p>
        </p:txBody>
      </p:sp>
      <p:cxnSp>
        <p:nvCxnSpPr>
          <p:cNvPr id="5146" name="Connector: Elbow 5145">
            <a:extLst>
              <a:ext uri="{FF2B5EF4-FFF2-40B4-BE49-F238E27FC236}">
                <a16:creationId xmlns:a16="http://schemas.microsoft.com/office/drawing/2014/main" id="{F240D634-3AEE-40E5-88EA-17BF2BB1FF70}"/>
              </a:ext>
            </a:extLst>
          </p:cNvPr>
          <p:cNvCxnSpPr>
            <a:cxnSpLocks/>
            <a:stCxn id="5140" idx="1"/>
          </p:cNvCxnSpPr>
          <p:nvPr/>
        </p:nvCxnSpPr>
        <p:spPr>
          <a:xfrm rot="10800000">
            <a:off x="6194466" y="4264520"/>
            <a:ext cx="206335" cy="428418"/>
          </a:xfrm>
          <a:prstGeom prst="bent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Table 38">
            <a:extLst>
              <a:ext uri="{FF2B5EF4-FFF2-40B4-BE49-F238E27FC236}">
                <a16:creationId xmlns:a16="http://schemas.microsoft.com/office/drawing/2014/main" id="{83F245C2-1824-4FC8-983E-9CBF116F1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010385"/>
              </p:ext>
            </p:extLst>
          </p:nvPr>
        </p:nvGraphicFramePr>
        <p:xfrm>
          <a:off x="5674097" y="3859267"/>
          <a:ext cx="1041400" cy="304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36658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3126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2472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731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1353547"/>
                    </a:ext>
                  </a:extLst>
                </a:gridCol>
              </a:tblGrid>
              <a:tr h="21031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445167"/>
                  </a:ext>
                </a:extLst>
              </a:tr>
            </a:tbl>
          </a:graphicData>
        </a:graphic>
      </p:graphicFrame>
      <p:sp>
        <p:nvSpPr>
          <p:cNvPr id="34" name="Date Placeholder 8">
            <a:extLst>
              <a:ext uri="{FF2B5EF4-FFF2-40B4-BE49-F238E27FC236}">
                <a16:creationId xmlns:a16="http://schemas.microsoft.com/office/drawing/2014/main" id="{2C66755A-215A-40FA-BA9F-57A807F7495B}"/>
              </a:ext>
            </a:extLst>
          </p:cNvPr>
          <p:cNvSpPr txBox="1">
            <a:spLocks/>
          </p:cNvSpPr>
          <p:nvPr/>
        </p:nvSpPr>
        <p:spPr>
          <a:xfrm>
            <a:off x="3886200" y="4773612"/>
            <a:ext cx="12192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dirty="0"/>
              <a:t>Amanda L. Tapia</a:t>
            </a:r>
          </a:p>
        </p:txBody>
      </p:sp>
    </p:spTree>
    <p:extLst>
      <p:ext uri="{BB962C8B-B14F-4D97-AF65-F5344CB8AC3E}">
        <p14:creationId xmlns:p14="http://schemas.microsoft.com/office/powerpoint/2010/main" val="255432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A7D9314D-E4DF-4397-A286-B599790E7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TWAS Method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B8F7FEDF-2EF2-4D5F-B931-E27F70F79D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7006" y="1190093"/>
            <a:ext cx="2730594" cy="1021295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/>
              <a:t>Reference panel model training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9714B1-B172-4753-8C0C-9AB109E19B0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6150" name="Footer Placeholder 6">
            <a:extLst>
              <a:ext uri="{FF2B5EF4-FFF2-40B4-BE49-F238E27FC236}">
                <a16:creationId xmlns:a16="http://schemas.microsoft.com/office/drawing/2014/main" id="{64E3DC2E-AA8D-4FF6-B6C5-E9006F10DA2A}"/>
              </a:ext>
            </a:extLst>
          </p:cNvPr>
          <p:cNvSpPr txBox="1">
            <a:spLocks/>
          </p:cNvSpPr>
          <p:nvPr/>
        </p:nvSpPr>
        <p:spPr bwMode="auto">
          <a:xfrm>
            <a:off x="8229600" y="4735513"/>
            <a:ext cx="609600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>
                <a:solidFill>
                  <a:srgbClr val="898989"/>
                </a:solidFill>
              </a:rPr>
              <a:t>of 14</a:t>
            </a:r>
          </a:p>
        </p:txBody>
      </p:sp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B047A832-DD84-421D-AAF9-9F39725FA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4800" y="4767263"/>
            <a:ext cx="457200" cy="27463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3605BE5-5728-4121-9389-3E69BD74A63B}" type="slidenum">
              <a:rPr lang="en-US" altLang="en-US">
                <a:solidFill>
                  <a:srgbClr val="898989"/>
                </a:solidFill>
              </a:rPr>
              <a:pPr/>
              <a:t>4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439AE1F-5D56-4A82-BEA8-854812EFAB1D}"/>
              </a:ext>
            </a:extLst>
          </p:cNvPr>
          <p:cNvCxnSpPr>
            <a:cxnSpLocks/>
          </p:cNvCxnSpPr>
          <p:nvPr/>
        </p:nvCxnSpPr>
        <p:spPr>
          <a:xfrm>
            <a:off x="457200" y="2211388"/>
            <a:ext cx="82296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0C7C57B-C15E-4711-BCCC-FF8E08D5E531}"/>
              </a:ext>
            </a:extLst>
          </p:cNvPr>
          <p:cNvCxnSpPr>
            <a:cxnSpLocks/>
          </p:cNvCxnSpPr>
          <p:nvPr/>
        </p:nvCxnSpPr>
        <p:spPr>
          <a:xfrm>
            <a:off x="457200" y="3562350"/>
            <a:ext cx="82296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4D4AF4E-8BE5-4A40-ACE0-6815884B03AB}"/>
              </a:ext>
            </a:extLst>
          </p:cNvPr>
          <p:cNvSpPr txBox="1"/>
          <p:nvPr/>
        </p:nvSpPr>
        <p:spPr>
          <a:xfrm>
            <a:off x="3653977" y="1716927"/>
            <a:ext cx="1598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SNP</a:t>
            </a:r>
            <a:r>
              <a:rPr lang="en-US" baseline="-25000" dirty="0"/>
              <a:t>N</a:t>
            </a:r>
            <a:r>
              <a:rPr lang="en-US" dirty="0"/>
              <a:t>: </a:t>
            </a:r>
            <a:r>
              <a:rPr lang="en-US" b="1" dirty="0"/>
              <a:t>C</a:t>
            </a:r>
            <a:r>
              <a:rPr lang="en-US" b="1" dirty="0">
                <a:solidFill>
                  <a:srgbClr val="C00000"/>
                </a:solidFill>
              </a:rPr>
              <a:t>T</a:t>
            </a:r>
            <a:r>
              <a:rPr lang="en-US" b="1" dirty="0">
                <a:solidFill>
                  <a:srgbClr val="00B050"/>
                </a:solidFill>
              </a:rPr>
              <a:t>G</a:t>
            </a:r>
            <a:r>
              <a:rPr lang="en-US" b="1" dirty="0">
                <a:solidFill>
                  <a:srgbClr val="7030A0"/>
                </a:solidFill>
              </a:rPr>
              <a:t>A</a:t>
            </a:r>
            <a:r>
              <a:rPr lang="en-US" b="1" dirty="0"/>
              <a:t>C…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DC0A88-0228-4478-9917-4C16D35ADE3F}"/>
              </a:ext>
            </a:extLst>
          </p:cNvPr>
          <p:cNvSpPr txBox="1"/>
          <p:nvPr/>
        </p:nvSpPr>
        <p:spPr>
          <a:xfrm>
            <a:off x="3653978" y="1288018"/>
            <a:ext cx="1598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SNP</a:t>
            </a:r>
            <a:r>
              <a:rPr lang="en-US" baseline="-25000" dirty="0"/>
              <a:t>1</a:t>
            </a:r>
            <a:r>
              <a:rPr lang="en-US" dirty="0"/>
              <a:t>:</a:t>
            </a:r>
            <a:r>
              <a:rPr lang="en-US" baseline="-25000" dirty="0"/>
              <a:t> </a:t>
            </a:r>
            <a:r>
              <a:rPr lang="en-US" b="1" dirty="0">
                <a:solidFill>
                  <a:srgbClr val="7030A0"/>
                </a:solidFill>
              </a:rPr>
              <a:t>A</a:t>
            </a:r>
            <a:r>
              <a:rPr lang="en-US" b="1" dirty="0">
                <a:solidFill>
                  <a:srgbClr val="C00000"/>
                </a:solidFill>
              </a:rPr>
              <a:t>T</a:t>
            </a:r>
            <a:r>
              <a:rPr lang="en-US" b="1" dirty="0">
                <a:solidFill>
                  <a:srgbClr val="00B050"/>
                </a:solidFill>
              </a:rPr>
              <a:t>G</a:t>
            </a:r>
            <a:r>
              <a:rPr lang="en-US" b="1" dirty="0">
                <a:solidFill>
                  <a:srgbClr val="C00000"/>
                </a:solidFill>
              </a:rPr>
              <a:t>T</a:t>
            </a:r>
            <a:r>
              <a:rPr lang="en-US" b="1" dirty="0"/>
              <a:t>C…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03A212-EE29-4406-B781-854AF5125154}"/>
              </a:ext>
            </a:extLst>
          </p:cNvPr>
          <p:cNvSpPr txBox="1"/>
          <p:nvPr/>
        </p:nvSpPr>
        <p:spPr>
          <a:xfrm rot="5400000">
            <a:off x="4287589" y="1520175"/>
            <a:ext cx="32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5A3042C-0C52-4263-BA83-2184AB3A5200}"/>
              </a:ext>
            </a:extLst>
          </p:cNvPr>
          <p:cNvCxnSpPr>
            <a:cxnSpLocks/>
          </p:cNvCxnSpPr>
          <p:nvPr/>
        </p:nvCxnSpPr>
        <p:spPr>
          <a:xfrm>
            <a:off x="7458614" y="1671587"/>
            <a:ext cx="64167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7C3E40E-37E3-4480-8522-16A2608A4FD2}"/>
              </a:ext>
            </a:extLst>
          </p:cNvPr>
          <p:cNvCxnSpPr>
            <a:cxnSpLocks/>
          </p:cNvCxnSpPr>
          <p:nvPr/>
        </p:nvCxnSpPr>
        <p:spPr>
          <a:xfrm>
            <a:off x="5252653" y="1671587"/>
            <a:ext cx="61020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44F411B-9413-4A5E-BB7F-A6C33B948E4C}"/>
              </a:ext>
            </a:extLst>
          </p:cNvPr>
          <p:cNvSpPr txBox="1"/>
          <p:nvPr/>
        </p:nvSpPr>
        <p:spPr>
          <a:xfrm>
            <a:off x="5787576" y="1001081"/>
            <a:ext cx="1706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Observed gene expression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AC76EB4-D2BC-4594-9122-3E12F5EABA45}"/>
              </a:ext>
            </a:extLst>
          </p:cNvPr>
          <p:cNvSpPr txBox="1"/>
          <p:nvPr/>
        </p:nvSpPr>
        <p:spPr>
          <a:xfrm>
            <a:off x="3673098" y="1001081"/>
            <a:ext cx="1508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u="sng" dirty="0"/>
              <a:t>nearby </a:t>
            </a:r>
            <a:r>
              <a:rPr lang="en-US" u="sng" dirty="0"/>
              <a:t>SNPs</a:t>
            </a:r>
            <a:endParaRPr lang="en-US" i="1" u="sng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474E849-BB76-4C1D-85C5-A65B67AA8371}"/>
              </a:ext>
            </a:extLst>
          </p:cNvPr>
          <p:cNvSpPr txBox="1"/>
          <p:nvPr/>
        </p:nvSpPr>
        <p:spPr>
          <a:xfrm>
            <a:off x="3657599" y="3040618"/>
            <a:ext cx="1598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SNP</a:t>
            </a:r>
            <a:r>
              <a:rPr lang="en-US" baseline="-25000" dirty="0"/>
              <a:t>N</a:t>
            </a:r>
            <a:r>
              <a:rPr lang="en-US" dirty="0"/>
              <a:t>: </a:t>
            </a:r>
            <a:r>
              <a:rPr lang="en-US" b="1" dirty="0"/>
              <a:t>C</a:t>
            </a:r>
            <a:r>
              <a:rPr lang="en-US" b="1" dirty="0">
                <a:solidFill>
                  <a:srgbClr val="C00000"/>
                </a:solidFill>
              </a:rPr>
              <a:t>T</a:t>
            </a:r>
            <a:r>
              <a:rPr lang="en-US" b="1" dirty="0">
                <a:solidFill>
                  <a:srgbClr val="00B050"/>
                </a:solidFill>
              </a:rPr>
              <a:t>G</a:t>
            </a:r>
            <a:r>
              <a:rPr lang="en-US" b="1" dirty="0">
                <a:solidFill>
                  <a:srgbClr val="7030A0"/>
                </a:solidFill>
              </a:rPr>
              <a:t>A</a:t>
            </a:r>
            <a:r>
              <a:rPr lang="en-US" b="1" dirty="0">
                <a:solidFill>
                  <a:srgbClr val="C00000"/>
                </a:solidFill>
              </a:rPr>
              <a:t>T</a:t>
            </a:r>
            <a:r>
              <a:rPr lang="en-US" b="1" dirty="0"/>
              <a:t>…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0B522A1-A24D-4F35-823D-9E9D577A4881}"/>
              </a:ext>
            </a:extLst>
          </p:cNvPr>
          <p:cNvSpPr txBox="1"/>
          <p:nvPr/>
        </p:nvSpPr>
        <p:spPr>
          <a:xfrm>
            <a:off x="3657599" y="2611709"/>
            <a:ext cx="159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SNP</a:t>
            </a:r>
            <a:r>
              <a:rPr lang="en-US" baseline="-25000" dirty="0"/>
              <a:t>1</a:t>
            </a:r>
            <a:r>
              <a:rPr lang="en-US" dirty="0"/>
              <a:t>:</a:t>
            </a:r>
            <a:r>
              <a:rPr lang="en-US" baseline="-25000" dirty="0"/>
              <a:t> </a:t>
            </a:r>
            <a:r>
              <a:rPr lang="en-US" b="1" dirty="0">
                <a:solidFill>
                  <a:srgbClr val="7030A0"/>
                </a:solidFill>
              </a:rPr>
              <a:t>A</a:t>
            </a:r>
            <a:r>
              <a:rPr lang="en-US" b="1" dirty="0">
                <a:solidFill>
                  <a:srgbClr val="C00000"/>
                </a:solidFill>
              </a:rPr>
              <a:t>T</a:t>
            </a:r>
            <a:r>
              <a:rPr lang="en-US" b="1" dirty="0">
                <a:solidFill>
                  <a:srgbClr val="7030A0"/>
                </a:solidFill>
              </a:rPr>
              <a:t>A</a:t>
            </a:r>
            <a:r>
              <a:rPr lang="en-US" b="1" dirty="0">
                <a:solidFill>
                  <a:srgbClr val="C00000"/>
                </a:solidFill>
              </a:rPr>
              <a:t>T</a:t>
            </a:r>
            <a:r>
              <a:rPr lang="en-US" b="1" dirty="0"/>
              <a:t>C…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6DE2CA6-0C7D-41D1-B63B-D94D1FA36CF1}"/>
              </a:ext>
            </a:extLst>
          </p:cNvPr>
          <p:cNvSpPr txBox="1"/>
          <p:nvPr/>
        </p:nvSpPr>
        <p:spPr>
          <a:xfrm rot="5400000">
            <a:off x="4287589" y="2843866"/>
            <a:ext cx="32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DE367A1-0B3C-43FF-900B-3F6D05CA9DF7}"/>
              </a:ext>
            </a:extLst>
          </p:cNvPr>
          <p:cNvCxnSpPr>
            <a:cxnSpLocks/>
            <a:stCxn id="47" idx="3"/>
          </p:cNvCxnSpPr>
          <p:nvPr/>
        </p:nvCxnSpPr>
        <p:spPr>
          <a:xfrm>
            <a:off x="5256276" y="2796375"/>
            <a:ext cx="1677921" cy="1041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48FAD14-C588-48A7-9EBD-3E64600CE3F5}"/>
              </a:ext>
            </a:extLst>
          </p:cNvPr>
          <p:cNvCxnSpPr>
            <a:cxnSpLocks/>
            <a:stCxn id="46" idx="3"/>
          </p:cNvCxnSpPr>
          <p:nvPr/>
        </p:nvCxnSpPr>
        <p:spPr>
          <a:xfrm flipV="1">
            <a:off x="5256277" y="3040618"/>
            <a:ext cx="1677920" cy="18466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FF534594-B20D-4B51-AB5B-4140C26303D0}"/>
              </a:ext>
            </a:extLst>
          </p:cNvPr>
          <p:cNvSpPr txBox="1"/>
          <p:nvPr/>
        </p:nvSpPr>
        <p:spPr>
          <a:xfrm>
            <a:off x="6934198" y="2391237"/>
            <a:ext cx="1676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Predicted gene expression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36A4580-48C9-4189-AA60-F5DFFFECCAB2}"/>
              </a:ext>
            </a:extLst>
          </p:cNvPr>
          <p:cNvSpPr txBox="1"/>
          <p:nvPr/>
        </p:nvSpPr>
        <p:spPr>
          <a:xfrm>
            <a:off x="3673098" y="2324772"/>
            <a:ext cx="1508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u="sng" dirty="0"/>
              <a:t>nearby </a:t>
            </a:r>
            <a:r>
              <a:rPr lang="en-US" u="sng" dirty="0"/>
              <a:t>SNPs</a:t>
            </a:r>
            <a:endParaRPr lang="en-US" i="1" u="sng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7166738-664D-4F10-A659-FABC0A4E0F15}"/>
              </a:ext>
            </a:extLst>
          </p:cNvPr>
          <p:cNvSpPr txBox="1"/>
          <p:nvPr/>
        </p:nvSpPr>
        <p:spPr>
          <a:xfrm>
            <a:off x="3733800" y="3820425"/>
            <a:ext cx="1598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Predicted gene expression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5EEF3C1-47E9-447E-94E6-35FDB8953424}"/>
              </a:ext>
            </a:extLst>
          </p:cNvPr>
          <p:cNvSpPr txBox="1"/>
          <p:nvPr/>
        </p:nvSpPr>
        <p:spPr>
          <a:xfrm>
            <a:off x="6774281" y="3709505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Blood cells</a:t>
            </a:r>
          </a:p>
        </p:txBody>
      </p:sp>
      <p:pic>
        <p:nvPicPr>
          <p:cNvPr id="59" name="Picture 58" descr="A close up of a logo&#10;&#10;Description automatically generated">
            <a:extLst>
              <a:ext uri="{FF2B5EF4-FFF2-40B4-BE49-F238E27FC236}">
                <a16:creationId xmlns:a16="http://schemas.microsoft.com/office/drawing/2014/main" id="{9C2D3659-5A70-43A5-A35E-05F5F5595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77590" y="4253299"/>
            <a:ext cx="504085" cy="378064"/>
          </a:xfrm>
          <a:prstGeom prst="rect">
            <a:avLst/>
          </a:prstGeom>
        </p:spPr>
      </p:pic>
      <p:pic>
        <p:nvPicPr>
          <p:cNvPr id="60" name="Picture 59" descr="A close up of a logo&#10;&#10;Description automatically generated">
            <a:extLst>
              <a:ext uri="{FF2B5EF4-FFF2-40B4-BE49-F238E27FC236}">
                <a16:creationId xmlns:a16="http://schemas.microsoft.com/office/drawing/2014/main" id="{D6006074-686F-496B-9DF1-FD75CF605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20984298">
            <a:off x="7058903" y="4437809"/>
            <a:ext cx="504085" cy="378064"/>
          </a:xfrm>
          <a:prstGeom prst="rect">
            <a:avLst/>
          </a:prstGeom>
        </p:spPr>
      </p:pic>
      <p:pic>
        <p:nvPicPr>
          <p:cNvPr id="61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9DB7CA54-2A89-49E1-9262-C59CCFC2A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2013222">
            <a:off x="7434433" y="4369172"/>
            <a:ext cx="504084" cy="378063"/>
          </a:xfrm>
          <a:prstGeom prst="rect">
            <a:avLst/>
          </a:prstGeom>
        </p:spPr>
      </p:pic>
      <p:pic>
        <p:nvPicPr>
          <p:cNvPr id="62" name="Picture 61" descr="A close up of a logo&#10;&#10;Description automatically generated">
            <a:extLst>
              <a:ext uri="{FF2B5EF4-FFF2-40B4-BE49-F238E27FC236}">
                <a16:creationId xmlns:a16="http://schemas.microsoft.com/office/drawing/2014/main" id="{8B35B9FE-13F8-4B0E-9F7F-500183E53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9447533">
            <a:off x="7404051" y="4195090"/>
            <a:ext cx="504085" cy="378064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4D5450E-7DDC-496E-A3F5-8980EE2127F0}"/>
              </a:ext>
            </a:extLst>
          </p:cNvPr>
          <p:cNvCxnSpPr>
            <a:cxnSpLocks/>
          </p:cNvCxnSpPr>
          <p:nvPr/>
        </p:nvCxnSpPr>
        <p:spPr>
          <a:xfrm flipV="1">
            <a:off x="5464828" y="4308257"/>
            <a:ext cx="1164572" cy="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4215C3C-814C-4E7B-920D-F6D129E6A69F}"/>
              </a:ext>
            </a:extLst>
          </p:cNvPr>
          <p:cNvSpPr txBox="1">
            <a:spLocks/>
          </p:cNvSpPr>
          <p:nvPr/>
        </p:nvSpPr>
        <p:spPr bwMode="auto">
          <a:xfrm>
            <a:off x="927006" y="2232026"/>
            <a:ext cx="2730594" cy="1336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400" dirty="0"/>
              <a:t>Predict gene expression in study population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3E05629-BB8B-48B0-A653-FB1E36090B7D}"/>
              </a:ext>
            </a:extLst>
          </p:cNvPr>
          <p:cNvSpPr txBox="1">
            <a:spLocks/>
          </p:cNvSpPr>
          <p:nvPr/>
        </p:nvSpPr>
        <p:spPr bwMode="auto">
          <a:xfrm>
            <a:off x="927006" y="3579517"/>
            <a:ext cx="2730594" cy="1202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400" dirty="0"/>
              <a:t>Associate predicted gene expression with blood cell traits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E3F1BD6-4613-492E-BDF5-0008CBCA886E}"/>
              </a:ext>
            </a:extLst>
          </p:cNvPr>
          <p:cNvSpPr/>
          <p:nvPr/>
        </p:nvSpPr>
        <p:spPr>
          <a:xfrm>
            <a:off x="529335" y="1456711"/>
            <a:ext cx="317405" cy="30444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F8876A5-9348-457F-A1DB-0C1D3E0F5F15}"/>
              </a:ext>
            </a:extLst>
          </p:cNvPr>
          <p:cNvSpPr/>
          <p:nvPr/>
        </p:nvSpPr>
        <p:spPr>
          <a:xfrm>
            <a:off x="529335" y="2715239"/>
            <a:ext cx="317405" cy="30444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26351E56-FAE6-44D2-BF4F-830DC10A1948}"/>
              </a:ext>
            </a:extLst>
          </p:cNvPr>
          <p:cNvSpPr/>
          <p:nvPr/>
        </p:nvSpPr>
        <p:spPr>
          <a:xfrm>
            <a:off x="531704" y="4028312"/>
            <a:ext cx="317405" cy="30444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112F1EF-D675-4BAC-8C07-3B23D21E18A6}"/>
                  </a:ext>
                </a:extLst>
              </p:cNvPr>
              <p:cNvSpPr txBox="1"/>
              <p:nvPr/>
            </p:nvSpPr>
            <p:spPr>
              <a:xfrm>
                <a:off x="8241266" y="1092902"/>
                <a:ext cx="279692" cy="2920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112F1EF-D675-4BAC-8C07-3B23D21E1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1266" y="1092902"/>
                <a:ext cx="279692" cy="292003"/>
              </a:xfrm>
              <a:prstGeom prst="rect">
                <a:avLst/>
              </a:prstGeom>
              <a:blipFill>
                <a:blip r:embed="rId4"/>
                <a:stretch>
                  <a:fillRect l="-30435" t="-25000" r="-56522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3B8E26D-809D-48CB-9970-0E44B27E83FA}"/>
                  </a:ext>
                </a:extLst>
              </p:cNvPr>
              <p:cNvSpPr txBox="1"/>
              <p:nvPr/>
            </p:nvSpPr>
            <p:spPr>
              <a:xfrm>
                <a:off x="8225976" y="1678731"/>
                <a:ext cx="317779" cy="2920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3B8E26D-809D-48CB-9970-0E44B27E83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976" y="1678731"/>
                <a:ext cx="317779" cy="292003"/>
              </a:xfrm>
              <a:prstGeom prst="rect">
                <a:avLst/>
              </a:prstGeom>
              <a:blipFill>
                <a:blip r:embed="rId5"/>
                <a:stretch>
                  <a:fillRect l="-24528" t="-25000" r="-4339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Box 74">
            <a:extLst>
              <a:ext uri="{FF2B5EF4-FFF2-40B4-BE49-F238E27FC236}">
                <a16:creationId xmlns:a16="http://schemas.microsoft.com/office/drawing/2014/main" id="{E7E90E90-E5F0-44A0-A44F-21F627B2A30C}"/>
              </a:ext>
            </a:extLst>
          </p:cNvPr>
          <p:cNvSpPr txBox="1"/>
          <p:nvPr/>
        </p:nvSpPr>
        <p:spPr>
          <a:xfrm rot="5400000">
            <a:off x="8261657" y="1349121"/>
            <a:ext cx="32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FC97021-FFB6-44DC-B630-9AA5654817DB}"/>
                  </a:ext>
                </a:extLst>
              </p:cNvPr>
              <p:cNvSpPr txBox="1"/>
              <p:nvPr/>
            </p:nvSpPr>
            <p:spPr>
              <a:xfrm>
                <a:off x="5953588" y="2479340"/>
                <a:ext cx="279692" cy="2920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FC97021-FFB6-44DC-B630-9AA5654817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3588" y="2479340"/>
                <a:ext cx="279692" cy="292003"/>
              </a:xfrm>
              <a:prstGeom prst="rect">
                <a:avLst/>
              </a:prstGeom>
              <a:blipFill>
                <a:blip r:embed="rId6"/>
                <a:stretch>
                  <a:fillRect l="-30435" t="-27083" r="-56522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EFC02A4-3EF2-4E20-9C10-86C0D3A126C3}"/>
                  </a:ext>
                </a:extLst>
              </p:cNvPr>
              <p:cNvSpPr txBox="1"/>
              <p:nvPr/>
            </p:nvSpPr>
            <p:spPr>
              <a:xfrm>
                <a:off x="5934544" y="3187748"/>
                <a:ext cx="317779" cy="2920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EFC02A4-3EF2-4E20-9C10-86C0D3A126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4544" y="3187748"/>
                <a:ext cx="317779" cy="292003"/>
              </a:xfrm>
              <a:prstGeom prst="rect">
                <a:avLst/>
              </a:prstGeom>
              <a:blipFill>
                <a:blip r:embed="rId7"/>
                <a:stretch>
                  <a:fillRect l="-25000" t="-27083" r="-44231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8" name="Picture 77" descr="A close up of a logo&#10;&#10;Description automatically generated">
            <a:extLst>
              <a:ext uri="{FF2B5EF4-FFF2-40B4-BE49-F238E27FC236}">
                <a16:creationId xmlns:a16="http://schemas.microsoft.com/office/drawing/2014/main" id="{7040ACB1-56C6-4C3B-853D-9D3B6A043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8294691">
            <a:off x="7116572" y="4049048"/>
            <a:ext cx="504085" cy="378064"/>
          </a:xfrm>
          <a:prstGeom prst="rect">
            <a:avLst/>
          </a:prstGeom>
        </p:spPr>
      </p:pic>
      <p:graphicFrame>
        <p:nvGraphicFramePr>
          <p:cNvPr id="82" name="Table 38">
            <a:extLst>
              <a:ext uri="{FF2B5EF4-FFF2-40B4-BE49-F238E27FC236}">
                <a16:creationId xmlns:a16="http://schemas.microsoft.com/office/drawing/2014/main" id="{ACA42FEE-8E78-49A8-8C1D-FF783C6DE8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544883"/>
              </p:ext>
            </p:extLst>
          </p:nvPr>
        </p:nvGraphicFramePr>
        <p:xfrm>
          <a:off x="6117028" y="1657350"/>
          <a:ext cx="1041400" cy="304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36658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3126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2472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731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1353547"/>
                    </a:ext>
                  </a:extLst>
                </a:gridCol>
              </a:tblGrid>
              <a:tr h="21031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445167"/>
                  </a:ext>
                </a:extLst>
              </a:tr>
            </a:tbl>
          </a:graphicData>
        </a:graphic>
      </p:graphicFrame>
      <p:graphicFrame>
        <p:nvGraphicFramePr>
          <p:cNvPr id="84" name="Table 38">
            <a:extLst>
              <a:ext uri="{FF2B5EF4-FFF2-40B4-BE49-F238E27FC236}">
                <a16:creationId xmlns:a16="http://schemas.microsoft.com/office/drawing/2014/main" id="{36BB72A3-2C0F-43F9-A586-B3D73F6102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679472"/>
              </p:ext>
            </p:extLst>
          </p:nvPr>
        </p:nvGraphicFramePr>
        <p:xfrm>
          <a:off x="7251699" y="3028950"/>
          <a:ext cx="1041400" cy="304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36658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3126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2472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731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1353547"/>
                    </a:ext>
                  </a:extLst>
                </a:gridCol>
              </a:tblGrid>
              <a:tr h="21031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445167"/>
                  </a:ext>
                </a:extLst>
              </a:tr>
            </a:tbl>
          </a:graphicData>
        </a:graphic>
      </p:graphicFrame>
      <p:graphicFrame>
        <p:nvGraphicFramePr>
          <p:cNvPr id="87" name="Table 38">
            <a:extLst>
              <a:ext uri="{FF2B5EF4-FFF2-40B4-BE49-F238E27FC236}">
                <a16:creationId xmlns:a16="http://schemas.microsoft.com/office/drawing/2014/main" id="{E11659BB-E466-43EE-8D62-786F773D05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555421"/>
              </p:ext>
            </p:extLst>
          </p:nvPr>
        </p:nvGraphicFramePr>
        <p:xfrm>
          <a:off x="4012439" y="4445142"/>
          <a:ext cx="1041400" cy="304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36658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3126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2472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731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1353547"/>
                    </a:ext>
                  </a:extLst>
                </a:gridCol>
              </a:tblGrid>
              <a:tr h="21031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445167"/>
                  </a:ext>
                </a:extLst>
              </a:tr>
            </a:tbl>
          </a:graphicData>
        </a:graphic>
      </p:graphicFrame>
      <p:sp>
        <p:nvSpPr>
          <p:cNvPr id="44" name="Date Placeholder 8">
            <a:extLst>
              <a:ext uri="{FF2B5EF4-FFF2-40B4-BE49-F238E27FC236}">
                <a16:creationId xmlns:a16="http://schemas.microsoft.com/office/drawing/2014/main" id="{86F7B4D8-EED6-48B5-9912-BE35368AD00A}"/>
              </a:ext>
            </a:extLst>
          </p:cNvPr>
          <p:cNvSpPr txBox="1">
            <a:spLocks/>
          </p:cNvSpPr>
          <p:nvPr/>
        </p:nvSpPr>
        <p:spPr>
          <a:xfrm>
            <a:off x="3886200" y="4773612"/>
            <a:ext cx="12192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dirty="0"/>
              <a:t>Amanda L. Tapia</a:t>
            </a:r>
          </a:p>
        </p:txBody>
      </p:sp>
    </p:spTree>
    <p:extLst>
      <p:ext uri="{BB962C8B-B14F-4D97-AF65-F5344CB8AC3E}">
        <p14:creationId xmlns:p14="http://schemas.microsoft.com/office/powerpoint/2010/main" val="385068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0B65577-B6DB-497E-AA86-A23C9BC23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TWAS Application</a:t>
            </a:r>
          </a:p>
        </p:txBody>
      </p:sp>
      <p:sp>
        <p:nvSpPr>
          <p:cNvPr id="9219" name="Text Placeholder 3">
            <a:extLst>
              <a:ext uri="{FF2B5EF4-FFF2-40B4-BE49-F238E27FC236}">
                <a16:creationId xmlns:a16="http://schemas.microsoft.com/office/drawing/2014/main" id="{6F7D94AE-69BE-4EA7-92D0-6632CC239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/>
          <a:lstStyle/>
          <a:p>
            <a:r>
              <a:rPr lang="en-US" altLang="en-US" dirty="0"/>
              <a:t>Reference panel</a:t>
            </a:r>
          </a:p>
        </p:txBody>
      </p:sp>
      <p:sp>
        <p:nvSpPr>
          <p:cNvPr id="9220" name="Content Placeholder 4">
            <a:extLst>
              <a:ext uri="{FF2B5EF4-FFF2-40B4-BE49-F238E27FC236}">
                <a16:creationId xmlns:a16="http://schemas.microsoft.com/office/drawing/2014/main" id="{E58C7DCD-C9D2-4100-8155-CF8DF6043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630363"/>
            <a:ext cx="3124200" cy="2963862"/>
          </a:xfrm>
        </p:spPr>
        <p:txBody>
          <a:bodyPr/>
          <a:lstStyle/>
          <a:p>
            <a:r>
              <a:rPr lang="en-US" altLang="en-US" dirty="0"/>
              <a:t>Depression Genes and Networks whole blood</a:t>
            </a:r>
            <a:r>
              <a:rPr lang="en-US" altLang="en-US" baseline="30000" dirty="0"/>
              <a:t>2</a:t>
            </a:r>
            <a:r>
              <a:rPr lang="en-US" altLang="en-US" dirty="0"/>
              <a:t>   </a:t>
            </a:r>
          </a:p>
          <a:p>
            <a:pPr lvl="1"/>
            <a:r>
              <a:rPr lang="en-US" altLang="en-US" dirty="0"/>
              <a:t>N = 922</a:t>
            </a:r>
          </a:p>
          <a:p>
            <a:pPr lvl="1"/>
            <a:r>
              <a:rPr lang="en-US" altLang="en-US" dirty="0"/>
              <a:t># genes = 11,538</a:t>
            </a:r>
          </a:p>
          <a:p>
            <a:r>
              <a:rPr lang="en-US" altLang="en-US" dirty="0" err="1"/>
              <a:t>PredictDB</a:t>
            </a:r>
            <a:r>
              <a:rPr lang="en-US" altLang="en-US" dirty="0"/>
              <a:t> weights from PrediXcan</a:t>
            </a:r>
            <a:r>
              <a:rPr lang="en-US" altLang="en-US" baseline="30000" dirty="0"/>
              <a:t>3</a:t>
            </a:r>
          </a:p>
        </p:txBody>
      </p:sp>
      <p:sp>
        <p:nvSpPr>
          <p:cNvPr id="9221" name="Text Placeholder 5">
            <a:extLst>
              <a:ext uri="{FF2B5EF4-FFF2-40B4-BE49-F238E27FC236}">
                <a16:creationId xmlns:a16="http://schemas.microsoft.com/office/drawing/2014/main" id="{367C1754-A016-4169-9B55-24E28880D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14916" y="1150938"/>
            <a:ext cx="4876800" cy="481012"/>
          </a:xfrm>
        </p:spPr>
        <p:txBody>
          <a:bodyPr/>
          <a:lstStyle/>
          <a:p>
            <a:r>
              <a:rPr lang="en-US" altLang="en-US" dirty="0"/>
              <a:t>Study population</a:t>
            </a:r>
          </a:p>
        </p:txBody>
      </p:sp>
      <p:sp>
        <p:nvSpPr>
          <p:cNvPr id="9222" name="Content Placeholder 6">
            <a:extLst>
              <a:ext uri="{FF2B5EF4-FFF2-40B4-BE49-F238E27FC236}">
                <a16:creationId xmlns:a16="http://schemas.microsoft.com/office/drawing/2014/main" id="{2035A06E-519B-4883-9F87-2FF8EC61A2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10000" y="1630363"/>
            <a:ext cx="4876801" cy="2963862"/>
          </a:xfrm>
        </p:spPr>
        <p:txBody>
          <a:bodyPr/>
          <a:lstStyle/>
          <a:p>
            <a:r>
              <a:rPr lang="en-US" altLang="en-US" dirty="0"/>
              <a:t>Genetic Epidemiology Research on Adult Health and Aging (GERA)</a:t>
            </a:r>
            <a:r>
              <a:rPr lang="en-US" altLang="en-US" baseline="30000" dirty="0"/>
              <a:t>4</a:t>
            </a:r>
          </a:p>
          <a:p>
            <a:r>
              <a:rPr lang="en-US" altLang="en-US" dirty="0"/>
              <a:t>European ancestry (N = 54,542)</a:t>
            </a:r>
          </a:p>
          <a:p>
            <a:r>
              <a:rPr lang="en-US" altLang="en-US" dirty="0"/>
              <a:t>10 blood cell traits</a:t>
            </a:r>
          </a:p>
          <a:p>
            <a:pPr lvl="1"/>
            <a:r>
              <a:rPr lang="en-US" altLang="en-US" dirty="0"/>
              <a:t>Hematocrit, hemoglobin, lymphocytes, monocytes, MCV, neutrophils, WBC, platelets, RBC, red cell distribution width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BBF27D-C778-40B2-B46B-2C73D9CCB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of 14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D0B4FB-EB8A-4AD7-ACD6-F6ADFF2E0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30FD3C5-A5E0-4E27-80AF-1055EA470C79}" type="slidenum">
              <a:rPr lang="en-US" altLang="en-US">
                <a:solidFill>
                  <a:srgbClr val="898989"/>
                </a:solidFill>
              </a:rPr>
              <a:pPr/>
              <a:t>5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13315D1-9D8D-4A4C-B989-D1F7B4FA780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D381290F-8508-4E68-B7FE-522F5B030A16}"/>
              </a:ext>
            </a:extLst>
          </p:cNvPr>
          <p:cNvSpPr txBox="1">
            <a:spLocks/>
          </p:cNvSpPr>
          <p:nvPr/>
        </p:nvSpPr>
        <p:spPr>
          <a:xfrm>
            <a:off x="3886200" y="4773612"/>
            <a:ext cx="12192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dirty="0"/>
              <a:t>Amanda L. Tapia</a:t>
            </a:r>
          </a:p>
        </p:txBody>
      </p:sp>
    </p:spTree>
    <p:extLst>
      <p:ext uri="{BB962C8B-B14F-4D97-AF65-F5344CB8AC3E}">
        <p14:creationId xmlns:p14="http://schemas.microsoft.com/office/powerpoint/2010/main" val="114760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998A3126-4E7C-4C95-B1E2-610FF4DDF0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94063"/>
            <a:ext cx="4043188" cy="2887992"/>
          </a:xfrm>
          <a:prstGeom prst="rect">
            <a:avLst/>
          </a:prstGeom>
        </p:spPr>
      </p:pic>
      <p:sp>
        <p:nvSpPr>
          <p:cNvPr id="7170" name="Title 4">
            <a:extLst>
              <a:ext uri="{FF2B5EF4-FFF2-40B4-BE49-F238E27FC236}">
                <a16:creationId xmlns:a16="http://schemas.microsoft.com/office/drawing/2014/main" id="{88913BC7-BF21-4B06-B727-EB75A7A62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Results</a:t>
            </a:r>
          </a:p>
        </p:txBody>
      </p:sp>
      <p:sp>
        <p:nvSpPr>
          <p:cNvPr id="7171" name="Text Placeholder 5">
            <a:extLst>
              <a:ext uri="{FF2B5EF4-FFF2-40B4-BE49-F238E27FC236}">
                <a16:creationId xmlns:a16="http://schemas.microsoft.com/office/drawing/2014/main" id="{93C0B3DE-EF16-4442-982F-CE304AD01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150938"/>
            <a:ext cx="3733800" cy="481012"/>
          </a:xfrm>
        </p:spPr>
        <p:txBody>
          <a:bodyPr/>
          <a:lstStyle/>
          <a:p>
            <a:pPr algn="ctr"/>
            <a:r>
              <a:rPr lang="en-US" altLang="en-US" sz="1900" dirty="0"/>
              <a:t>Overall results</a:t>
            </a:r>
          </a:p>
        </p:txBody>
      </p:sp>
      <p:sp>
        <p:nvSpPr>
          <p:cNvPr id="7173" name="Text Placeholder 7">
            <a:extLst>
              <a:ext uri="{FF2B5EF4-FFF2-40B4-BE49-F238E27FC236}">
                <a16:creationId xmlns:a16="http://schemas.microsoft.com/office/drawing/2014/main" id="{F573624B-4C59-42A7-842F-A44853A001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150937"/>
            <a:ext cx="4041776" cy="743631"/>
          </a:xfrm>
        </p:spPr>
        <p:txBody>
          <a:bodyPr/>
          <a:lstStyle/>
          <a:p>
            <a:pPr algn="ctr"/>
            <a:r>
              <a:rPr lang="en-US" altLang="en-US" sz="1900" dirty="0"/>
              <a:t>Mirror plot of TWAS (top) and GWAS (bottom) Platelet results on </a:t>
            </a:r>
            <a:r>
              <a:rPr lang="en-US" altLang="en-US" sz="1900" dirty="0" err="1"/>
              <a:t>chr.</a:t>
            </a:r>
            <a:r>
              <a:rPr lang="en-US" altLang="en-US" sz="1900" dirty="0"/>
              <a:t> 6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A3F5577-C82A-42E6-BAC3-B312962AE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of 14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6ACD008-960A-403F-8B4B-6A075A068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F2F1A9E-BA5C-4D4A-B047-2491993E094A}" type="slidenum">
              <a:rPr lang="en-US" altLang="en-US">
                <a:solidFill>
                  <a:srgbClr val="898989"/>
                </a:solidFill>
              </a:rPr>
              <a:pPr/>
              <a:t>6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FEC5586D-72ED-4D43-9C4C-FFFAABA15A7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853B964-01BA-4C1B-980C-BF41B3CE92CF}"/>
              </a:ext>
            </a:extLst>
          </p:cNvPr>
          <p:cNvSpPr/>
          <p:nvPr/>
        </p:nvSpPr>
        <p:spPr>
          <a:xfrm>
            <a:off x="1296194" y="1719263"/>
            <a:ext cx="2362200" cy="6254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111,510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associations tested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2635AC9-1E48-4288-95F4-4CF23BB6102C}"/>
              </a:ext>
            </a:extLst>
          </p:cNvPr>
          <p:cNvSpPr/>
          <p:nvPr/>
        </p:nvSpPr>
        <p:spPr>
          <a:xfrm>
            <a:off x="609600" y="3026568"/>
            <a:ext cx="1752600" cy="1221581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268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statistically significant associations*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C86E348-210A-4C0F-81C1-569189C04CF0}"/>
              </a:ext>
            </a:extLst>
          </p:cNvPr>
          <p:cNvSpPr/>
          <p:nvPr/>
        </p:nvSpPr>
        <p:spPr>
          <a:xfrm>
            <a:off x="2590800" y="3039268"/>
            <a:ext cx="1752600" cy="1208881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111,242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associations not statistically significant*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E6DFB84-D9C3-4B03-B161-07DADF25EB7F}"/>
              </a:ext>
            </a:extLst>
          </p:cNvPr>
          <p:cNvSpPr/>
          <p:nvPr/>
        </p:nvSpPr>
        <p:spPr>
          <a:xfrm>
            <a:off x="457200" y="4467620"/>
            <a:ext cx="4114800" cy="2746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* Bonferroni corrected p-value &lt; 4.48E-7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FB75FE9-B919-4F36-AB73-DD78BD40F63A}"/>
              </a:ext>
            </a:extLst>
          </p:cNvPr>
          <p:cNvCxnSpPr>
            <a:cxnSpLocks/>
            <a:stCxn id="3" idx="2"/>
            <a:endCxn id="13" idx="0"/>
          </p:cNvCxnSpPr>
          <p:nvPr/>
        </p:nvCxnSpPr>
        <p:spPr>
          <a:xfrm flipH="1">
            <a:off x="1485900" y="2344738"/>
            <a:ext cx="991394" cy="68183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341226C-5A22-46AE-90B0-61CD250DFBC8}"/>
              </a:ext>
            </a:extLst>
          </p:cNvPr>
          <p:cNvCxnSpPr>
            <a:cxnSpLocks/>
            <a:stCxn id="3" idx="2"/>
            <a:endCxn id="14" idx="0"/>
          </p:cNvCxnSpPr>
          <p:nvPr/>
        </p:nvCxnSpPr>
        <p:spPr>
          <a:xfrm>
            <a:off x="2477294" y="2344738"/>
            <a:ext cx="989806" cy="69453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Arrow: Down 23">
            <a:extLst>
              <a:ext uri="{FF2B5EF4-FFF2-40B4-BE49-F238E27FC236}">
                <a16:creationId xmlns:a16="http://schemas.microsoft.com/office/drawing/2014/main" id="{AE984322-E294-4C80-85B8-5DAF78CA1376}"/>
              </a:ext>
            </a:extLst>
          </p:cNvPr>
          <p:cNvSpPr/>
          <p:nvPr/>
        </p:nvSpPr>
        <p:spPr>
          <a:xfrm rot="7421762">
            <a:off x="6795170" y="2191784"/>
            <a:ext cx="188682" cy="347959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E1308B26-39EB-4957-BECE-875CABE2D9CC}"/>
              </a:ext>
            </a:extLst>
          </p:cNvPr>
          <p:cNvSpPr/>
          <p:nvPr/>
        </p:nvSpPr>
        <p:spPr>
          <a:xfrm rot="6298475">
            <a:off x="6756716" y="4118790"/>
            <a:ext cx="196223" cy="41318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A3105DE-4220-4D90-89DF-2F9383E47FE2}"/>
              </a:ext>
            </a:extLst>
          </p:cNvPr>
          <p:cNvSpPr txBox="1"/>
          <p:nvPr/>
        </p:nvSpPr>
        <p:spPr>
          <a:xfrm>
            <a:off x="6993269" y="2114550"/>
            <a:ext cx="13125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TWAS signal driven by GWAS?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4899B9-D473-4D5F-86AA-6F3301B029DF}"/>
              </a:ext>
            </a:extLst>
          </p:cNvPr>
          <p:cNvSpPr txBox="1"/>
          <p:nvPr/>
        </p:nvSpPr>
        <p:spPr>
          <a:xfrm>
            <a:off x="6854825" y="3681608"/>
            <a:ext cx="1121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Condition on GWAS signal</a:t>
            </a:r>
          </a:p>
        </p:txBody>
      </p:sp>
      <p:sp>
        <p:nvSpPr>
          <p:cNvPr id="22" name="Date Placeholder 8">
            <a:extLst>
              <a:ext uri="{FF2B5EF4-FFF2-40B4-BE49-F238E27FC236}">
                <a16:creationId xmlns:a16="http://schemas.microsoft.com/office/drawing/2014/main" id="{C34804D7-4FBB-4368-A937-00CA914A43D4}"/>
              </a:ext>
            </a:extLst>
          </p:cNvPr>
          <p:cNvSpPr txBox="1">
            <a:spLocks/>
          </p:cNvSpPr>
          <p:nvPr/>
        </p:nvSpPr>
        <p:spPr>
          <a:xfrm>
            <a:off x="3886200" y="4773612"/>
            <a:ext cx="12192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dirty="0"/>
              <a:t>Amanda L. Tapia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C48D0BA0-818F-40BB-A4B0-F4C3F96E6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423" y="1894063"/>
            <a:ext cx="4041777" cy="2886983"/>
          </a:xfrm>
          <a:prstGeom prst="rect">
            <a:avLst/>
          </a:prstGeom>
        </p:spPr>
      </p:pic>
      <p:sp>
        <p:nvSpPr>
          <p:cNvPr id="7170" name="Title 4">
            <a:extLst>
              <a:ext uri="{FF2B5EF4-FFF2-40B4-BE49-F238E27FC236}">
                <a16:creationId xmlns:a16="http://schemas.microsoft.com/office/drawing/2014/main" id="{88913BC7-BF21-4B06-B727-EB75A7A62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Results - Conditional Analysis</a:t>
            </a:r>
          </a:p>
        </p:txBody>
      </p:sp>
      <p:sp>
        <p:nvSpPr>
          <p:cNvPr id="7173" name="Text Placeholder 7">
            <a:extLst>
              <a:ext uri="{FF2B5EF4-FFF2-40B4-BE49-F238E27FC236}">
                <a16:creationId xmlns:a16="http://schemas.microsoft.com/office/drawing/2014/main" id="{F573624B-4C59-42A7-842F-A44853A001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" y="1150937"/>
            <a:ext cx="4041776" cy="743631"/>
          </a:xfrm>
        </p:spPr>
        <p:txBody>
          <a:bodyPr/>
          <a:lstStyle/>
          <a:p>
            <a:pPr algn="ctr"/>
            <a:r>
              <a:rPr lang="en-US" altLang="en-US" sz="1900" dirty="0"/>
              <a:t>Before conditional analysis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A3F5577-C82A-42E6-BAC3-B312962AE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of 14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6ACD008-960A-403F-8B4B-6A075A068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F2F1A9E-BA5C-4D4A-B047-2491993E094A}" type="slidenum">
              <a:rPr lang="en-US" altLang="en-US">
                <a:solidFill>
                  <a:srgbClr val="898989"/>
                </a:solidFill>
              </a:rPr>
              <a:pPr/>
              <a:t>7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FEC5586D-72ED-4D43-9C4C-FFFAABA15A7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25FECA39-3CC5-4C22-9FB8-7C9886CF71CF}"/>
              </a:ext>
            </a:extLst>
          </p:cNvPr>
          <p:cNvSpPr txBox="1">
            <a:spLocks/>
          </p:cNvSpPr>
          <p:nvPr/>
        </p:nvSpPr>
        <p:spPr bwMode="auto">
          <a:xfrm>
            <a:off x="4648200" y="1150937"/>
            <a:ext cx="4041776" cy="743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1900" dirty="0"/>
              <a:t>After conditional analysis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7551B772-29BA-4077-87F7-18C60838EBE0}"/>
              </a:ext>
            </a:extLst>
          </p:cNvPr>
          <p:cNvSpPr txBox="1">
            <a:spLocks/>
          </p:cNvSpPr>
          <p:nvPr/>
        </p:nvSpPr>
        <p:spPr bwMode="auto">
          <a:xfrm>
            <a:off x="457200" y="1047750"/>
            <a:ext cx="8229600" cy="49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1900" dirty="0"/>
              <a:t>Mirror plot of TWAS (top) and GWAS (bottom) Platelet results on chromosome 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6CA7C21-CDAE-4975-8FDF-EDDADCF30EB1}"/>
              </a:ext>
            </a:extLst>
          </p:cNvPr>
          <p:cNvSpPr txBox="1"/>
          <p:nvPr/>
        </p:nvSpPr>
        <p:spPr>
          <a:xfrm>
            <a:off x="6959782" y="2388787"/>
            <a:ext cx="157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Conditionally non-significant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37B71A5-EF3D-4890-B56D-69265B0E007A}"/>
              </a:ext>
            </a:extLst>
          </p:cNvPr>
          <p:cNvCxnSpPr>
            <a:cxnSpLocks/>
            <a:stCxn id="38" idx="1"/>
          </p:cNvCxnSpPr>
          <p:nvPr/>
        </p:nvCxnSpPr>
        <p:spPr>
          <a:xfrm flipH="1" flipV="1">
            <a:off x="6062677" y="2656996"/>
            <a:ext cx="897105" cy="54957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D12454C-611D-4AEC-9EC6-3DE112FCFAE7}"/>
              </a:ext>
            </a:extLst>
          </p:cNvPr>
          <p:cNvCxnSpPr>
            <a:cxnSpLocks/>
          </p:cNvCxnSpPr>
          <p:nvPr/>
        </p:nvCxnSpPr>
        <p:spPr>
          <a:xfrm flipH="1">
            <a:off x="6845457" y="2693480"/>
            <a:ext cx="114325" cy="28668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A screenshot of a cell phone&#10;&#10;Description automatically generated">
            <a:extLst>
              <a:ext uri="{FF2B5EF4-FFF2-40B4-BE49-F238E27FC236}">
                <a16:creationId xmlns:a16="http://schemas.microsoft.com/office/drawing/2014/main" id="{EB28FF77-4AD3-4CE4-AE14-A4C1AE7E4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94063"/>
            <a:ext cx="4043188" cy="2887992"/>
          </a:xfrm>
          <a:prstGeom prst="rect">
            <a:avLst/>
          </a:prstGeom>
        </p:spPr>
      </p:pic>
      <p:sp>
        <p:nvSpPr>
          <p:cNvPr id="25" name="Arrow: Down 24">
            <a:extLst>
              <a:ext uri="{FF2B5EF4-FFF2-40B4-BE49-F238E27FC236}">
                <a16:creationId xmlns:a16="http://schemas.microsoft.com/office/drawing/2014/main" id="{40906D08-16C3-42FD-A039-95BF73E8A46C}"/>
              </a:ext>
            </a:extLst>
          </p:cNvPr>
          <p:cNvSpPr/>
          <p:nvPr/>
        </p:nvSpPr>
        <p:spPr>
          <a:xfrm rot="7421762">
            <a:off x="2604170" y="2191784"/>
            <a:ext cx="188682" cy="347959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70AC7FEC-1E9E-4364-A2FB-8D37036FC126}"/>
              </a:ext>
            </a:extLst>
          </p:cNvPr>
          <p:cNvSpPr/>
          <p:nvPr/>
        </p:nvSpPr>
        <p:spPr>
          <a:xfrm rot="6298475">
            <a:off x="2565716" y="4118790"/>
            <a:ext cx="196223" cy="41318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A199E15-0FB5-436C-AACD-0BF5E886F6AF}"/>
              </a:ext>
            </a:extLst>
          </p:cNvPr>
          <p:cNvSpPr txBox="1"/>
          <p:nvPr/>
        </p:nvSpPr>
        <p:spPr>
          <a:xfrm>
            <a:off x="2802269" y="2114550"/>
            <a:ext cx="13125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TWAS signal driven by GWAS?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E70777E-0A0F-4184-A7DB-8E5DBFC64091}"/>
              </a:ext>
            </a:extLst>
          </p:cNvPr>
          <p:cNvSpPr txBox="1"/>
          <p:nvPr/>
        </p:nvSpPr>
        <p:spPr>
          <a:xfrm>
            <a:off x="2663825" y="3681608"/>
            <a:ext cx="1121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Condition on GWAS signal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632DB04-69E7-414D-B031-0E43FDBD9341}"/>
              </a:ext>
            </a:extLst>
          </p:cNvPr>
          <p:cNvCxnSpPr>
            <a:cxnSpLocks/>
            <a:stCxn id="38" idx="1"/>
          </p:cNvCxnSpPr>
          <p:nvPr/>
        </p:nvCxnSpPr>
        <p:spPr>
          <a:xfrm flipH="1">
            <a:off x="6654980" y="2711953"/>
            <a:ext cx="304802" cy="68645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730F053-9D56-4A25-8575-5C1A7DB5B7F6}"/>
              </a:ext>
            </a:extLst>
          </p:cNvPr>
          <p:cNvCxnSpPr>
            <a:cxnSpLocks/>
            <a:stCxn id="38" idx="1"/>
          </p:cNvCxnSpPr>
          <p:nvPr/>
        </p:nvCxnSpPr>
        <p:spPr>
          <a:xfrm flipH="1">
            <a:off x="6435029" y="2711953"/>
            <a:ext cx="524753" cy="347155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5D7E4AF-67F8-4CD6-8F05-0184E525C93F}"/>
              </a:ext>
            </a:extLst>
          </p:cNvPr>
          <p:cNvCxnSpPr/>
          <p:nvPr/>
        </p:nvCxnSpPr>
        <p:spPr>
          <a:xfrm>
            <a:off x="5715000" y="2711952"/>
            <a:ext cx="3048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9E75087-005E-4BB3-99DD-0C84A03D9AF2}"/>
              </a:ext>
            </a:extLst>
          </p:cNvPr>
          <p:cNvCxnSpPr>
            <a:cxnSpLocks/>
          </p:cNvCxnSpPr>
          <p:nvPr/>
        </p:nvCxnSpPr>
        <p:spPr>
          <a:xfrm>
            <a:off x="6324600" y="2840498"/>
            <a:ext cx="3048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A2D5FC2-8158-4084-ACFD-0900945C0032}"/>
              </a:ext>
            </a:extLst>
          </p:cNvPr>
          <p:cNvCxnSpPr>
            <a:cxnSpLocks/>
          </p:cNvCxnSpPr>
          <p:nvPr/>
        </p:nvCxnSpPr>
        <p:spPr>
          <a:xfrm>
            <a:off x="6172200" y="3181350"/>
            <a:ext cx="262829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1865B09-60C7-4480-A2EF-97723F703C05}"/>
              </a:ext>
            </a:extLst>
          </p:cNvPr>
          <p:cNvCxnSpPr>
            <a:cxnSpLocks/>
          </p:cNvCxnSpPr>
          <p:nvPr/>
        </p:nvCxnSpPr>
        <p:spPr>
          <a:xfrm>
            <a:off x="6708944" y="3105150"/>
            <a:ext cx="25083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1BA715C2-19B1-44CF-8FCE-0E96B8C264E5}"/>
              </a:ext>
            </a:extLst>
          </p:cNvPr>
          <p:cNvSpPr/>
          <p:nvPr/>
        </p:nvSpPr>
        <p:spPr>
          <a:xfrm>
            <a:off x="5791200" y="2027923"/>
            <a:ext cx="683235" cy="2626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Date Placeholder 8">
            <a:extLst>
              <a:ext uri="{FF2B5EF4-FFF2-40B4-BE49-F238E27FC236}">
                <a16:creationId xmlns:a16="http://schemas.microsoft.com/office/drawing/2014/main" id="{C7F1BD10-D324-4B39-B1E0-753F21A414F6}"/>
              </a:ext>
            </a:extLst>
          </p:cNvPr>
          <p:cNvSpPr txBox="1">
            <a:spLocks/>
          </p:cNvSpPr>
          <p:nvPr/>
        </p:nvSpPr>
        <p:spPr>
          <a:xfrm>
            <a:off x="3886200" y="4773612"/>
            <a:ext cx="12192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dirty="0"/>
              <a:t>Amanda L. Tapia</a:t>
            </a:r>
          </a:p>
        </p:txBody>
      </p:sp>
    </p:spTree>
    <p:extLst>
      <p:ext uri="{BB962C8B-B14F-4D97-AF65-F5344CB8AC3E}">
        <p14:creationId xmlns:p14="http://schemas.microsoft.com/office/powerpoint/2010/main" val="161797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>
            <a:extLst>
              <a:ext uri="{FF2B5EF4-FFF2-40B4-BE49-F238E27FC236}">
                <a16:creationId xmlns:a16="http://schemas.microsoft.com/office/drawing/2014/main" id="{88913BC7-BF21-4B06-B727-EB75A7A62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Results - Conditional Analyses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A3F5577-C82A-42E6-BAC3-B312962AE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of 14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6ACD008-960A-403F-8B4B-6A075A068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F2F1A9E-BA5C-4D4A-B047-2491993E094A}" type="slidenum">
              <a:rPr lang="en-US" altLang="en-US">
                <a:solidFill>
                  <a:srgbClr val="898989"/>
                </a:solidFill>
              </a:rPr>
              <a:pPr/>
              <a:t>8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FEC5586D-72ED-4D43-9C4C-FFFAABA15A7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432D1E7-2E5F-47C9-AA8F-0747971686F9}"/>
              </a:ext>
            </a:extLst>
          </p:cNvPr>
          <p:cNvSpPr/>
          <p:nvPr/>
        </p:nvSpPr>
        <p:spPr>
          <a:xfrm>
            <a:off x="914400" y="1172271"/>
            <a:ext cx="1676400" cy="1204268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268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statistically significant associations*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5D5EE65-1272-4DCA-BA83-59552EB8A33C}"/>
              </a:ext>
            </a:extLst>
          </p:cNvPr>
          <p:cNvSpPr/>
          <p:nvPr/>
        </p:nvSpPr>
        <p:spPr>
          <a:xfrm>
            <a:off x="2924175" y="2647950"/>
            <a:ext cx="1581150" cy="1204268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34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conditionally significant associations*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C77C5E4-1DCD-444F-989F-0643F2AC66C1}"/>
              </a:ext>
            </a:extLst>
          </p:cNvPr>
          <p:cNvSpPr/>
          <p:nvPr/>
        </p:nvSpPr>
        <p:spPr>
          <a:xfrm>
            <a:off x="3009900" y="1164669"/>
            <a:ext cx="1409700" cy="12194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Condition on known risk SNPs within ± 500kb of the gene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0DA77FA-28BA-43CA-B95E-8F5E318BC3B9}"/>
              </a:ext>
            </a:extLst>
          </p:cNvPr>
          <p:cNvSpPr/>
          <p:nvPr/>
        </p:nvSpPr>
        <p:spPr>
          <a:xfrm>
            <a:off x="4836318" y="1491134"/>
            <a:ext cx="2936082" cy="566539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215 conditionally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non-significant associations*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D731728-0D34-4116-A62A-1F4AAA709B53}"/>
              </a:ext>
            </a:extLst>
          </p:cNvPr>
          <p:cNvSpPr/>
          <p:nvPr/>
        </p:nvSpPr>
        <p:spPr>
          <a:xfrm>
            <a:off x="4800600" y="2453605"/>
            <a:ext cx="1485900" cy="13986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Condition on known SNP </a:t>
            </a:r>
            <a:r>
              <a:rPr lang="en-US" sz="1400" i="1" dirty="0">
                <a:solidFill>
                  <a:schemeClr val="tx1"/>
                </a:solidFill>
              </a:rPr>
              <a:t>plus</a:t>
            </a:r>
            <a:r>
              <a:rPr lang="en-US" sz="1400" dirty="0">
                <a:solidFill>
                  <a:schemeClr val="tx1"/>
                </a:solidFill>
              </a:rPr>
              <a:t> most significant GWAS SNP within ± 500kb of the gene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1D3A22E-F624-4BD9-A375-A879A56D09A5}"/>
              </a:ext>
            </a:extLst>
          </p:cNvPr>
          <p:cNvSpPr/>
          <p:nvPr/>
        </p:nvSpPr>
        <p:spPr>
          <a:xfrm>
            <a:off x="4114800" y="4116028"/>
            <a:ext cx="2514600" cy="646967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14 conditionally significant associations*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142FA97-B69B-4EC6-8E31-0F04284694FB}"/>
              </a:ext>
            </a:extLst>
          </p:cNvPr>
          <p:cNvSpPr/>
          <p:nvPr/>
        </p:nvSpPr>
        <p:spPr>
          <a:xfrm>
            <a:off x="6781800" y="2647950"/>
            <a:ext cx="1752600" cy="1204268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20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conditionally non-significant associations*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BDDF6EB-2730-4DE6-BD0E-5A7402551C11}"/>
              </a:ext>
            </a:extLst>
          </p:cNvPr>
          <p:cNvSpPr/>
          <p:nvPr/>
        </p:nvSpPr>
        <p:spPr>
          <a:xfrm>
            <a:off x="457200" y="4467620"/>
            <a:ext cx="4114800" cy="2746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* Bonferroni corrected p-value &lt; 4.48E-7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AF12D7A-6569-4693-AC0D-652738190E2C}"/>
              </a:ext>
            </a:extLst>
          </p:cNvPr>
          <p:cNvCxnSpPr>
            <a:cxnSpLocks/>
            <a:stCxn id="17" idx="3"/>
            <a:endCxn id="18" idx="1"/>
          </p:cNvCxnSpPr>
          <p:nvPr/>
        </p:nvCxnSpPr>
        <p:spPr>
          <a:xfrm flipV="1">
            <a:off x="4419600" y="1774404"/>
            <a:ext cx="416718" cy="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B7A60FA-580C-4252-9E6C-CEA3854F959E}"/>
              </a:ext>
            </a:extLst>
          </p:cNvPr>
          <p:cNvCxnSpPr>
            <a:cxnSpLocks/>
            <a:stCxn id="17" idx="2"/>
            <a:endCxn id="15" idx="0"/>
          </p:cNvCxnSpPr>
          <p:nvPr/>
        </p:nvCxnSpPr>
        <p:spPr>
          <a:xfrm>
            <a:off x="3714750" y="2384140"/>
            <a:ext cx="0" cy="26381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18B2615-F193-40FF-89AF-A31721C8A0DA}"/>
              </a:ext>
            </a:extLst>
          </p:cNvPr>
          <p:cNvCxnSpPr>
            <a:cxnSpLocks/>
            <a:stCxn id="19" idx="3"/>
            <a:endCxn id="21" idx="1"/>
          </p:cNvCxnSpPr>
          <p:nvPr/>
        </p:nvCxnSpPr>
        <p:spPr>
          <a:xfrm>
            <a:off x="6286500" y="3152912"/>
            <a:ext cx="49530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78431DF-3005-48EA-B9DD-A496B855B7CE}"/>
              </a:ext>
            </a:extLst>
          </p:cNvPr>
          <p:cNvCxnSpPr>
            <a:cxnSpLocks/>
          </p:cNvCxnSpPr>
          <p:nvPr/>
        </p:nvCxnSpPr>
        <p:spPr>
          <a:xfrm>
            <a:off x="5562600" y="3852218"/>
            <a:ext cx="0" cy="26380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320A025-B6B7-4DC3-9C78-C047D1CF7A61}"/>
              </a:ext>
            </a:extLst>
          </p:cNvPr>
          <p:cNvCxnSpPr>
            <a:cxnSpLocks/>
            <a:stCxn id="13" idx="3"/>
            <a:endCxn id="17" idx="1"/>
          </p:cNvCxnSpPr>
          <p:nvPr/>
        </p:nvCxnSpPr>
        <p:spPr>
          <a:xfrm>
            <a:off x="2590800" y="1774405"/>
            <a:ext cx="4191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0C03E09-1807-4563-B299-0A53E8B581B4}"/>
              </a:ext>
            </a:extLst>
          </p:cNvPr>
          <p:cNvCxnSpPr>
            <a:cxnSpLocks/>
            <a:stCxn id="15" idx="3"/>
            <a:endCxn id="19" idx="1"/>
          </p:cNvCxnSpPr>
          <p:nvPr/>
        </p:nvCxnSpPr>
        <p:spPr>
          <a:xfrm flipV="1">
            <a:off x="4505325" y="3152912"/>
            <a:ext cx="29527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1F94ABF1-54DE-4AC6-9E51-DB42F82C427C}"/>
              </a:ext>
            </a:extLst>
          </p:cNvPr>
          <p:cNvSpPr/>
          <p:nvPr/>
        </p:nvSpPr>
        <p:spPr>
          <a:xfrm>
            <a:off x="7162800" y="4116027"/>
            <a:ext cx="1371600" cy="646967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Replication!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DF27921-CA71-49B9-B34D-CF564611F43E}"/>
              </a:ext>
            </a:extLst>
          </p:cNvPr>
          <p:cNvCxnSpPr>
            <a:cxnSpLocks/>
            <a:stCxn id="20" idx="3"/>
            <a:endCxn id="51" idx="1"/>
          </p:cNvCxnSpPr>
          <p:nvPr/>
        </p:nvCxnSpPr>
        <p:spPr>
          <a:xfrm flipV="1">
            <a:off x="6629400" y="4439511"/>
            <a:ext cx="533400" cy="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EE64600A-FADF-485A-A59F-4D8D4C1E18A7}"/>
              </a:ext>
            </a:extLst>
          </p:cNvPr>
          <p:cNvSpPr/>
          <p:nvPr/>
        </p:nvSpPr>
        <p:spPr>
          <a:xfrm>
            <a:off x="914400" y="2762250"/>
            <a:ext cx="1676400" cy="723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19 associations from single-SNP models excluded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AF560FB-7D24-47FD-BAFC-696AEB73316D}"/>
              </a:ext>
            </a:extLst>
          </p:cNvPr>
          <p:cNvCxnSpPr>
            <a:cxnSpLocks/>
            <a:stCxn id="13" idx="2"/>
            <a:endCxn id="61" idx="0"/>
          </p:cNvCxnSpPr>
          <p:nvPr/>
        </p:nvCxnSpPr>
        <p:spPr>
          <a:xfrm>
            <a:off x="1752600" y="2376539"/>
            <a:ext cx="0" cy="3857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Date Placeholder 8">
            <a:extLst>
              <a:ext uri="{FF2B5EF4-FFF2-40B4-BE49-F238E27FC236}">
                <a16:creationId xmlns:a16="http://schemas.microsoft.com/office/drawing/2014/main" id="{9CD0EB7B-8D98-4183-A599-2329E0A29E34}"/>
              </a:ext>
            </a:extLst>
          </p:cNvPr>
          <p:cNvSpPr txBox="1">
            <a:spLocks/>
          </p:cNvSpPr>
          <p:nvPr/>
        </p:nvSpPr>
        <p:spPr>
          <a:xfrm>
            <a:off x="3886200" y="4773612"/>
            <a:ext cx="12192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dirty="0"/>
              <a:t>Amanda L. Tapia</a:t>
            </a:r>
          </a:p>
        </p:txBody>
      </p:sp>
    </p:spTree>
    <p:extLst>
      <p:ext uri="{BB962C8B-B14F-4D97-AF65-F5344CB8AC3E}">
        <p14:creationId xmlns:p14="http://schemas.microsoft.com/office/powerpoint/2010/main" val="326226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0B65577-B6DB-497E-AA86-A23C9BC23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Replication</a:t>
            </a:r>
          </a:p>
        </p:txBody>
      </p:sp>
      <p:sp>
        <p:nvSpPr>
          <p:cNvPr id="9219" name="Text Placeholder 3">
            <a:extLst>
              <a:ext uri="{FF2B5EF4-FFF2-40B4-BE49-F238E27FC236}">
                <a16:creationId xmlns:a16="http://schemas.microsoft.com/office/drawing/2014/main" id="{6F7D94AE-69BE-4EA7-92D0-6632CC239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3352800" cy="481012"/>
          </a:xfrm>
        </p:spPr>
        <p:txBody>
          <a:bodyPr/>
          <a:lstStyle/>
          <a:p>
            <a:r>
              <a:rPr lang="en-US" altLang="en-US" dirty="0"/>
              <a:t>Reference panel</a:t>
            </a:r>
          </a:p>
        </p:txBody>
      </p:sp>
      <p:sp>
        <p:nvSpPr>
          <p:cNvPr id="9220" name="Content Placeholder 4">
            <a:extLst>
              <a:ext uri="{FF2B5EF4-FFF2-40B4-BE49-F238E27FC236}">
                <a16:creationId xmlns:a16="http://schemas.microsoft.com/office/drawing/2014/main" id="{E58C7DCD-C9D2-4100-8155-CF8DF6043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199" y="1630363"/>
            <a:ext cx="3047999" cy="2963862"/>
          </a:xfrm>
        </p:spPr>
        <p:txBody>
          <a:bodyPr/>
          <a:lstStyle/>
          <a:p>
            <a:r>
              <a:rPr lang="en-US" altLang="en-US" dirty="0"/>
              <a:t>Depression Genes and Networks whole blood</a:t>
            </a:r>
            <a:r>
              <a:rPr lang="en-US" altLang="en-US" baseline="30000" dirty="0"/>
              <a:t>2</a:t>
            </a:r>
          </a:p>
          <a:p>
            <a:pPr lvl="1"/>
            <a:r>
              <a:rPr lang="en-US" altLang="en-US" dirty="0"/>
              <a:t>N = 922</a:t>
            </a:r>
          </a:p>
          <a:p>
            <a:pPr lvl="1"/>
            <a:r>
              <a:rPr lang="en-US" altLang="en-US" dirty="0"/>
              <a:t># genes = 11,538</a:t>
            </a:r>
          </a:p>
          <a:p>
            <a:r>
              <a:rPr lang="en-US" altLang="en-US" dirty="0" err="1"/>
              <a:t>PredictDB</a:t>
            </a:r>
            <a:r>
              <a:rPr lang="en-US" altLang="en-US" dirty="0"/>
              <a:t> weights from PrediXcan</a:t>
            </a:r>
            <a:r>
              <a:rPr lang="en-US" altLang="en-US" baseline="30000" dirty="0"/>
              <a:t>3</a:t>
            </a:r>
          </a:p>
        </p:txBody>
      </p:sp>
      <p:sp>
        <p:nvSpPr>
          <p:cNvPr id="9221" name="Text Placeholder 5">
            <a:extLst>
              <a:ext uri="{FF2B5EF4-FFF2-40B4-BE49-F238E27FC236}">
                <a16:creationId xmlns:a16="http://schemas.microsoft.com/office/drawing/2014/main" id="{367C1754-A016-4169-9B55-24E28880D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505201" y="1150938"/>
            <a:ext cx="5181600" cy="481012"/>
          </a:xfrm>
        </p:spPr>
        <p:txBody>
          <a:bodyPr/>
          <a:lstStyle/>
          <a:p>
            <a:r>
              <a:rPr lang="en-US" altLang="en-US" dirty="0"/>
              <a:t>Study population</a:t>
            </a:r>
          </a:p>
        </p:txBody>
      </p:sp>
      <p:sp>
        <p:nvSpPr>
          <p:cNvPr id="9222" name="Content Placeholder 6">
            <a:extLst>
              <a:ext uri="{FF2B5EF4-FFF2-40B4-BE49-F238E27FC236}">
                <a16:creationId xmlns:a16="http://schemas.microsoft.com/office/drawing/2014/main" id="{2035A06E-519B-4883-9F87-2FF8EC61A2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05200" y="1630363"/>
            <a:ext cx="5181601" cy="2963862"/>
          </a:xfrm>
        </p:spPr>
        <p:txBody>
          <a:bodyPr/>
          <a:lstStyle/>
          <a:p>
            <a:r>
              <a:rPr lang="en-US" altLang="en-US" dirty="0">
                <a:solidFill>
                  <a:srgbClr val="C00000"/>
                </a:solidFill>
              </a:rPr>
              <a:t>Atherosclerosis Risk in Communities Study (ARIC)</a:t>
            </a:r>
            <a:r>
              <a:rPr lang="en-US" altLang="en-US" baseline="30000" dirty="0">
                <a:solidFill>
                  <a:srgbClr val="C00000"/>
                </a:solidFill>
              </a:rPr>
              <a:t>5</a:t>
            </a:r>
          </a:p>
          <a:p>
            <a:r>
              <a:rPr lang="en-US" altLang="en-US" dirty="0">
                <a:solidFill>
                  <a:srgbClr val="C00000"/>
                </a:solidFill>
              </a:rPr>
              <a:t>European ancestry (N = 9,345)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</a:rPr>
              <a:t>Lower powered sample</a:t>
            </a:r>
          </a:p>
          <a:p>
            <a:r>
              <a:rPr lang="en-US" altLang="en-US" dirty="0"/>
              <a:t>10 Blood cell traits</a:t>
            </a:r>
          </a:p>
          <a:p>
            <a:pPr lvl="1"/>
            <a:r>
              <a:rPr lang="en-US" altLang="en-US" dirty="0"/>
              <a:t>Hematocrit, hemoglobin, lymphocytes, monocytes, MCV, neutrophils, WBC, platelets, RBC, red cell distribution width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BBF27D-C778-40B2-B46B-2C73D9CCB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of 14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D0B4FB-EB8A-4AD7-ACD6-F6ADFF2E0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30FD3C5-A5E0-4E27-80AF-1055EA470C79}" type="slidenum">
              <a:rPr lang="en-US" altLang="en-US">
                <a:solidFill>
                  <a:srgbClr val="898989"/>
                </a:solidFill>
              </a:rPr>
              <a:pPr/>
              <a:t>9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13315D1-9D8D-4A4C-B989-D1F7B4FA780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3F73FD5E-835B-470C-B509-3B02DBEAAC57}"/>
              </a:ext>
            </a:extLst>
          </p:cNvPr>
          <p:cNvSpPr txBox="1">
            <a:spLocks/>
          </p:cNvSpPr>
          <p:nvPr/>
        </p:nvSpPr>
        <p:spPr>
          <a:xfrm>
            <a:off x="3886200" y="4773612"/>
            <a:ext cx="12192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dirty="0"/>
              <a:t>Amanda L. Tapia</a:t>
            </a:r>
          </a:p>
        </p:txBody>
      </p:sp>
    </p:spTree>
    <p:extLst>
      <p:ext uri="{BB962C8B-B14F-4D97-AF65-F5344CB8AC3E}">
        <p14:creationId xmlns:p14="http://schemas.microsoft.com/office/powerpoint/2010/main" val="303042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0B65577-B6DB-497E-AA86-A23C9BC23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Replication Results</a:t>
            </a:r>
          </a:p>
        </p:txBody>
      </p:sp>
      <p:sp>
        <p:nvSpPr>
          <p:cNvPr id="9219" name="Text Placeholder 3">
            <a:extLst>
              <a:ext uri="{FF2B5EF4-FFF2-40B4-BE49-F238E27FC236}">
                <a16:creationId xmlns:a16="http://schemas.microsoft.com/office/drawing/2014/main" id="{6F7D94AE-69BE-4EA7-92D0-6632CC239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971550"/>
            <a:ext cx="4800600" cy="591820"/>
          </a:xfrm>
        </p:spPr>
        <p:txBody>
          <a:bodyPr/>
          <a:lstStyle/>
          <a:p>
            <a:pPr algn="ctr"/>
            <a:r>
              <a:rPr lang="en-US" altLang="en-US" sz="1900" dirty="0"/>
              <a:t>Conditionally significant GERA associations versus ARIC associations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BBF27D-C778-40B2-B46B-2C73D9CCB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of 14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D0B4FB-EB8A-4AD7-ACD6-F6ADFF2E0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30FD3C5-A5E0-4E27-80AF-1055EA470C79}" type="slidenum">
              <a:rPr lang="en-US" altLang="en-US">
                <a:solidFill>
                  <a:srgbClr val="898989"/>
                </a:solidFill>
              </a:rPr>
              <a:pPr/>
              <a:t>10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13315D1-9D8D-4A4C-B989-D1F7B4FA780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A8EDAEAE-3BE8-400B-8CCC-600FBB5A62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5400" y="971550"/>
            <a:ext cx="3962400" cy="609600"/>
          </a:xfrm>
        </p:spPr>
        <p:txBody>
          <a:bodyPr/>
          <a:lstStyle/>
          <a:p>
            <a:pPr algn="ctr"/>
            <a:r>
              <a:rPr lang="en-US" altLang="en-US" sz="1900" dirty="0"/>
              <a:t>ARIC replicate genes</a:t>
            </a:r>
          </a:p>
        </p:txBody>
      </p:sp>
      <p:graphicFrame>
        <p:nvGraphicFramePr>
          <p:cNvPr id="24" name="Table 12">
            <a:extLst>
              <a:ext uri="{FF2B5EF4-FFF2-40B4-BE49-F238E27FC236}">
                <a16:creationId xmlns:a16="http://schemas.microsoft.com/office/drawing/2014/main" id="{8EF4C5ED-44F0-466F-898C-E8E7D2FBB6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300221"/>
              </p:ext>
            </p:extLst>
          </p:nvPr>
        </p:nvGraphicFramePr>
        <p:xfrm>
          <a:off x="5105400" y="1574390"/>
          <a:ext cx="3962400" cy="203637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594172">
                  <a:extLst>
                    <a:ext uri="{9D8B030D-6E8A-4147-A177-3AD203B41FA5}">
                      <a16:colId xmlns:a16="http://schemas.microsoft.com/office/drawing/2014/main" val="2148175962"/>
                    </a:ext>
                  </a:extLst>
                </a:gridCol>
                <a:gridCol w="539428">
                  <a:extLst>
                    <a:ext uri="{9D8B030D-6E8A-4147-A177-3AD203B41FA5}">
                      <a16:colId xmlns:a16="http://schemas.microsoft.com/office/drawing/2014/main" val="244993187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693569820"/>
                    </a:ext>
                  </a:extLst>
                </a:gridCol>
              </a:tblGrid>
              <a:tr h="407274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Gene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Chr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Trait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5493846"/>
                  </a:ext>
                </a:extLst>
              </a:tr>
              <a:tr h="407274"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chemeClr val="tx1"/>
                          </a:solidFill>
                        </a:rPr>
                        <a:t>HIST1H2BJ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mean cell vol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89480850"/>
                  </a:ext>
                </a:extLst>
              </a:tr>
              <a:tr h="40727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JAK2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platelet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4362214"/>
                  </a:ext>
                </a:extLst>
              </a:tr>
              <a:tr h="40727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TRIM39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lymphocyte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7728803"/>
                  </a:ext>
                </a:extLst>
              </a:tr>
              <a:tr h="40727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UBXN6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mean cell vol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7043049"/>
                  </a:ext>
                </a:extLst>
              </a:tr>
            </a:tbl>
          </a:graphicData>
        </a:graphic>
      </p:graphicFrame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89A324AD-C7ED-40AD-962E-AFCA414F8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509074"/>
            <a:ext cx="4800599" cy="3258190"/>
          </a:xfrm>
          <a:prstGeom prst="rect">
            <a:avLst/>
          </a:prstGeom>
        </p:spPr>
      </p:pic>
      <p:sp>
        <p:nvSpPr>
          <p:cNvPr id="13" name="Date Placeholder 8">
            <a:extLst>
              <a:ext uri="{FF2B5EF4-FFF2-40B4-BE49-F238E27FC236}">
                <a16:creationId xmlns:a16="http://schemas.microsoft.com/office/drawing/2014/main" id="{900E6311-56E3-463A-B59C-1E007F38825D}"/>
              </a:ext>
            </a:extLst>
          </p:cNvPr>
          <p:cNvSpPr txBox="1">
            <a:spLocks/>
          </p:cNvSpPr>
          <p:nvPr/>
        </p:nvSpPr>
        <p:spPr>
          <a:xfrm>
            <a:off x="3886200" y="4773612"/>
            <a:ext cx="12192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dirty="0"/>
              <a:t>Amanda L. Tapia</a:t>
            </a:r>
          </a:p>
        </p:txBody>
      </p:sp>
    </p:spTree>
    <p:extLst>
      <p:ext uri="{BB962C8B-B14F-4D97-AF65-F5344CB8AC3E}">
        <p14:creationId xmlns:p14="http://schemas.microsoft.com/office/powerpoint/2010/main" val="170431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0B65577-B6DB-497E-AA86-A23C9BC23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Replication Results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BBF27D-C778-40B2-B46B-2C73D9CCB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of 14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D0B4FB-EB8A-4AD7-ACD6-F6ADFF2E0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30FD3C5-A5E0-4E27-80AF-1055EA470C79}" type="slidenum">
              <a:rPr lang="en-US" altLang="en-US">
                <a:solidFill>
                  <a:srgbClr val="898989"/>
                </a:solidFill>
              </a:rPr>
              <a:pPr/>
              <a:t>11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13315D1-9D8D-4A4C-B989-D1F7B4FA780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A8EDAEAE-3BE8-400B-8CCC-600FBB5A62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28600" y="819150"/>
            <a:ext cx="8382000" cy="481012"/>
          </a:xfrm>
        </p:spPr>
        <p:txBody>
          <a:bodyPr/>
          <a:lstStyle/>
          <a:p>
            <a:r>
              <a:rPr lang="en-US" altLang="en-US" sz="1900" dirty="0"/>
              <a:t>ARIC replicate genes</a:t>
            </a:r>
          </a:p>
        </p:txBody>
      </p:sp>
      <p:graphicFrame>
        <p:nvGraphicFramePr>
          <p:cNvPr id="24" name="Table 12">
            <a:extLst>
              <a:ext uri="{FF2B5EF4-FFF2-40B4-BE49-F238E27FC236}">
                <a16:creationId xmlns:a16="http://schemas.microsoft.com/office/drawing/2014/main" id="{8EF4C5ED-44F0-466F-898C-E8E7D2FBB6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391262"/>
              </p:ext>
            </p:extLst>
          </p:nvPr>
        </p:nvGraphicFramePr>
        <p:xfrm>
          <a:off x="228600" y="1319994"/>
          <a:ext cx="8686800" cy="2967594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14817596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44993187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69356982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478229539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924524701"/>
                    </a:ext>
                  </a:extLst>
                </a:gridCol>
              </a:tblGrid>
              <a:tr h="407274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Gene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err="1"/>
                        <a:t>Chr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Trait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Syndrome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GWAS/Enhancer associations *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5493846"/>
                  </a:ext>
                </a:extLst>
              </a:tr>
              <a:tr h="407274">
                <a:tc>
                  <a:txBody>
                    <a:bodyPr/>
                    <a:lstStyle/>
                    <a:p>
                      <a:pPr algn="l"/>
                      <a:r>
                        <a:rPr lang="sv-SE" dirty="0">
                          <a:solidFill>
                            <a:schemeClr val="tx1"/>
                          </a:solidFill>
                        </a:rPr>
                        <a:t>HIST1H2BJ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mean cell volume (MCV)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None known for BCTs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9480850"/>
                  </a:ext>
                </a:extLst>
              </a:tr>
              <a:tr h="407114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JAK2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platelet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Abnormal platelet morphology, etc.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GWAS: platelet, eosinophil</a:t>
                      </a:r>
                    </a:p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Enhancer: MCV, RDW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4362214"/>
                  </a:ext>
                </a:extLst>
              </a:tr>
              <a:tr h="407274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TRIM39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lymphocyte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Enhancer: other WBCs – basophil, eosinophil, monocyte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728803"/>
                  </a:ext>
                </a:extLst>
              </a:tr>
              <a:tr h="407274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UBXN6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mean cell volume (MCV)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Enhancer: MCV and mean cell hemoglobin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704304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11C1997-2432-4580-9AEA-B8F2737AB06B}"/>
              </a:ext>
            </a:extLst>
          </p:cNvPr>
          <p:cNvSpPr txBox="1"/>
          <p:nvPr/>
        </p:nvSpPr>
        <p:spPr>
          <a:xfrm>
            <a:off x="228600" y="4287588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 GWAS = trait-gene associations; Enhancer = genetic variants in enhancer regions of gene associated with the trait</a:t>
            </a:r>
          </a:p>
          <a:p>
            <a:r>
              <a:rPr lang="en-US" sz="1400" dirty="0"/>
              <a:t>Syndrome and select known associations very briefly summarized from </a:t>
            </a:r>
            <a:r>
              <a:rPr lang="en-US" sz="1400" dirty="0" err="1"/>
              <a:t>GeneCards</a:t>
            </a:r>
            <a:r>
              <a:rPr lang="en-US" sz="1400" dirty="0"/>
              <a:t> Human Gene Database </a:t>
            </a:r>
            <a:r>
              <a:rPr lang="en-US" sz="1400" baseline="30000" dirty="0"/>
              <a:t>6</a:t>
            </a:r>
          </a:p>
        </p:txBody>
      </p:sp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6B3267C5-41EC-4006-9588-6EC00FAF7A5A}"/>
              </a:ext>
            </a:extLst>
          </p:cNvPr>
          <p:cNvSpPr txBox="1">
            <a:spLocks/>
          </p:cNvSpPr>
          <p:nvPr/>
        </p:nvSpPr>
        <p:spPr>
          <a:xfrm>
            <a:off x="3886200" y="4773612"/>
            <a:ext cx="12192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dirty="0"/>
              <a:t>Amanda L. Tapia</a:t>
            </a:r>
          </a:p>
        </p:txBody>
      </p:sp>
    </p:spTree>
    <p:extLst>
      <p:ext uri="{BB962C8B-B14F-4D97-AF65-F5344CB8AC3E}">
        <p14:creationId xmlns:p14="http://schemas.microsoft.com/office/powerpoint/2010/main" val="406557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0B65577-B6DB-497E-AA86-A23C9BC23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Conclusion &amp; Future Directions</a:t>
            </a:r>
          </a:p>
        </p:txBody>
      </p:sp>
      <p:sp>
        <p:nvSpPr>
          <p:cNvPr id="9219" name="Text Placeholder 3">
            <a:extLst>
              <a:ext uri="{FF2B5EF4-FFF2-40B4-BE49-F238E27FC236}">
                <a16:creationId xmlns:a16="http://schemas.microsoft.com/office/drawing/2014/main" id="{6F7D94AE-69BE-4EA7-92D0-6632CC239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876800" cy="481012"/>
          </a:xfrm>
        </p:spPr>
        <p:txBody>
          <a:bodyPr/>
          <a:lstStyle/>
          <a:p>
            <a:r>
              <a:rPr lang="en-US" altLang="en-US" dirty="0"/>
              <a:t>Conclusion</a:t>
            </a:r>
          </a:p>
        </p:txBody>
      </p:sp>
      <p:sp>
        <p:nvSpPr>
          <p:cNvPr id="9220" name="Content Placeholder 4">
            <a:extLst>
              <a:ext uri="{FF2B5EF4-FFF2-40B4-BE49-F238E27FC236}">
                <a16:creationId xmlns:a16="http://schemas.microsoft.com/office/drawing/2014/main" id="{E58C7DCD-C9D2-4100-8155-CF8DF6043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630363"/>
            <a:ext cx="4876800" cy="2963862"/>
          </a:xfrm>
        </p:spPr>
        <p:txBody>
          <a:bodyPr/>
          <a:lstStyle/>
          <a:p>
            <a:r>
              <a:rPr lang="en-US" altLang="en-US" sz="2000" dirty="0"/>
              <a:t>Advantages of TWAS beyond GWAS</a:t>
            </a:r>
          </a:p>
          <a:p>
            <a:r>
              <a:rPr lang="en-US" altLang="en-US" sz="2000" dirty="0"/>
              <a:t>TWAS applied to GERA Europeans</a:t>
            </a:r>
          </a:p>
          <a:p>
            <a:pPr lvl="1"/>
            <a:r>
              <a:rPr lang="en-US" altLang="en-US" sz="1800" dirty="0"/>
              <a:t>268 overall significant associations</a:t>
            </a:r>
          </a:p>
          <a:p>
            <a:pPr lvl="1"/>
            <a:r>
              <a:rPr lang="en-US" altLang="en-US" sz="1800" dirty="0"/>
              <a:t>14 conditionally significant associations</a:t>
            </a:r>
          </a:p>
          <a:p>
            <a:r>
              <a:rPr lang="en-US" altLang="en-US" sz="2000" dirty="0"/>
              <a:t>Replication in ARIC</a:t>
            </a:r>
          </a:p>
          <a:p>
            <a:pPr lvl="1"/>
            <a:r>
              <a:rPr lang="en-US" altLang="en-US" sz="1800" dirty="0"/>
              <a:t>4 significant associations, 4 unique genes</a:t>
            </a:r>
          </a:p>
          <a:p>
            <a:r>
              <a:rPr lang="en-US" altLang="en-US" sz="2000" dirty="0"/>
              <a:t>HIST1H2BJ and TRIM39 may represent novel discoveries</a:t>
            </a: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9221" name="Text Placeholder 5">
            <a:extLst>
              <a:ext uri="{FF2B5EF4-FFF2-40B4-BE49-F238E27FC236}">
                <a16:creationId xmlns:a16="http://schemas.microsoft.com/office/drawing/2014/main" id="{367C1754-A016-4169-9B55-24E28880D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0200" y="1150938"/>
            <a:ext cx="3276600" cy="481012"/>
          </a:xfrm>
        </p:spPr>
        <p:txBody>
          <a:bodyPr/>
          <a:lstStyle/>
          <a:p>
            <a:r>
              <a:rPr lang="en-US" altLang="en-US" dirty="0"/>
              <a:t>Future directions</a:t>
            </a:r>
          </a:p>
        </p:txBody>
      </p:sp>
      <p:sp>
        <p:nvSpPr>
          <p:cNvPr id="9222" name="Content Placeholder 6">
            <a:extLst>
              <a:ext uri="{FF2B5EF4-FFF2-40B4-BE49-F238E27FC236}">
                <a16:creationId xmlns:a16="http://schemas.microsoft.com/office/drawing/2014/main" id="{2035A06E-519B-4883-9F87-2FF8EC61A2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0200" y="1630363"/>
            <a:ext cx="3276600" cy="2963862"/>
          </a:xfrm>
        </p:spPr>
        <p:txBody>
          <a:bodyPr/>
          <a:lstStyle/>
          <a:p>
            <a:r>
              <a:rPr lang="en-US" sz="2000" dirty="0"/>
              <a:t>Refine conditional analysis</a:t>
            </a:r>
          </a:p>
          <a:p>
            <a:r>
              <a:rPr lang="en-US" sz="2000" dirty="0"/>
              <a:t>Further investigation into gene function</a:t>
            </a:r>
          </a:p>
          <a:p>
            <a:r>
              <a:rPr lang="en-US" sz="2000" dirty="0"/>
              <a:t>Application of TWAS in UK Biobank</a:t>
            </a:r>
          </a:p>
          <a:p>
            <a:pPr lvl="1"/>
            <a:r>
              <a:rPr lang="en-US" sz="1800" dirty="0"/>
              <a:t>~ 500,000 Europeans</a:t>
            </a:r>
          </a:p>
          <a:p>
            <a:pPr lvl="1"/>
            <a:r>
              <a:rPr lang="en-US" sz="1800" dirty="0"/>
              <a:t>Meta-analysis with and/or replication in GERA and ARIC</a:t>
            </a:r>
          </a:p>
          <a:p>
            <a:pPr marL="0" indent="0">
              <a:buNone/>
            </a:pPr>
            <a:endParaRPr lang="en-US" alt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BBF27D-C778-40B2-B46B-2C73D9CCB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of 14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D0B4FB-EB8A-4AD7-ACD6-F6ADFF2E0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30FD3C5-A5E0-4E27-80AF-1055EA470C79}" type="slidenum">
              <a:rPr lang="en-US" altLang="en-US">
                <a:solidFill>
                  <a:srgbClr val="898989"/>
                </a:solidFill>
              </a:rPr>
              <a:pPr/>
              <a:t>12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13315D1-9D8D-4A4C-B989-D1F7B4FA780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7D8C64BF-43C8-416A-9278-8CCDFD79F5C3}"/>
              </a:ext>
            </a:extLst>
          </p:cNvPr>
          <p:cNvSpPr txBox="1">
            <a:spLocks/>
          </p:cNvSpPr>
          <p:nvPr/>
        </p:nvSpPr>
        <p:spPr>
          <a:xfrm>
            <a:off x="3886200" y="4773612"/>
            <a:ext cx="12192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dirty="0"/>
              <a:t>Amanda L. Tapia</a:t>
            </a:r>
          </a:p>
        </p:txBody>
      </p:sp>
    </p:spTree>
    <p:extLst>
      <p:ext uri="{BB962C8B-B14F-4D97-AF65-F5344CB8AC3E}">
        <p14:creationId xmlns:p14="http://schemas.microsoft.com/office/powerpoint/2010/main" val="73083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0B65577-B6DB-497E-AA86-A23C9BC23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References &amp; Acknowledgements</a:t>
            </a:r>
          </a:p>
        </p:txBody>
      </p:sp>
      <p:sp>
        <p:nvSpPr>
          <p:cNvPr id="9219" name="Text Placeholder 3">
            <a:extLst>
              <a:ext uri="{FF2B5EF4-FFF2-40B4-BE49-F238E27FC236}">
                <a16:creationId xmlns:a16="http://schemas.microsoft.com/office/drawing/2014/main" id="{6F7D94AE-69BE-4EA7-92D0-6632CC239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/>
          <a:lstStyle/>
          <a:p>
            <a:r>
              <a:rPr lang="en-US" altLang="en-US" dirty="0"/>
              <a:t>References</a:t>
            </a:r>
          </a:p>
        </p:txBody>
      </p:sp>
      <p:sp>
        <p:nvSpPr>
          <p:cNvPr id="9220" name="Content Placeholder 4">
            <a:extLst>
              <a:ext uri="{FF2B5EF4-FFF2-40B4-BE49-F238E27FC236}">
                <a16:creationId xmlns:a16="http://schemas.microsoft.com/office/drawing/2014/main" id="{E58C7DCD-C9D2-4100-8155-CF8DF6043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630363"/>
            <a:ext cx="4040188" cy="2963862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US" sz="1600" dirty="0" err="1"/>
              <a:t>Astle</a:t>
            </a:r>
            <a:r>
              <a:rPr lang="en-US" sz="1600" dirty="0"/>
              <a:t>, Cell 2016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DGN: http://dags.stanford.edu/dgn/</a:t>
            </a:r>
          </a:p>
          <a:p>
            <a:pPr>
              <a:buFont typeface="+mj-lt"/>
              <a:buAutoNum type="arabicPeriod"/>
            </a:pPr>
            <a:r>
              <a:rPr lang="en-US" sz="1600" dirty="0" err="1"/>
              <a:t>Gamazon</a:t>
            </a:r>
            <a:r>
              <a:rPr lang="en-US" sz="1600" dirty="0"/>
              <a:t>, Nature Genetics 2015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GERA: https://www.ncbi.nlm.nih.gov/projects/gap/cgi-bin/study.cgi?study_id=phs000674.v2.p2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ARIC: https://www.nhlbi.nih.gov/science/atherosclerosis-risk-communities-aric-study</a:t>
            </a:r>
          </a:p>
          <a:p>
            <a:pPr>
              <a:buFont typeface="+mj-lt"/>
              <a:buAutoNum type="arabicPeriod"/>
            </a:pPr>
            <a:r>
              <a:rPr lang="en-US" sz="1600" dirty="0" err="1"/>
              <a:t>GeneCards</a:t>
            </a:r>
            <a:r>
              <a:rPr lang="en-US" sz="1600" dirty="0"/>
              <a:t>: https://www.genecards.org/</a:t>
            </a:r>
          </a:p>
        </p:txBody>
      </p:sp>
      <p:sp>
        <p:nvSpPr>
          <p:cNvPr id="9221" name="Text Placeholder 5">
            <a:extLst>
              <a:ext uri="{FF2B5EF4-FFF2-40B4-BE49-F238E27FC236}">
                <a16:creationId xmlns:a16="http://schemas.microsoft.com/office/drawing/2014/main" id="{367C1754-A016-4169-9B55-24E28880D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/>
          <a:lstStyle/>
          <a:p>
            <a:r>
              <a:rPr lang="en-US" altLang="en-US" dirty="0"/>
              <a:t>Acknowledgements</a:t>
            </a:r>
          </a:p>
        </p:txBody>
      </p:sp>
      <p:sp>
        <p:nvSpPr>
          <p:cNvPr id="9222" name="Content Placeholder 6">
            <a:extLst>
              <a:ext uri="{FF2B5EF4-FFF2-40B4-BE49-F238E27FC236}">
                <a16:creationId xmlns:a16="http://schemas.microsoft.com/office/drawing/2014/main" id="{2035A06E-519B-4883-9F87-2FF8EC61A2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1630363"/>
            <a:ext cx="4041775" cy="2963862"/>
          </a:xfrm>
        </p:spPr>
        <p:txBody>
          <a:bodyPr/>
          <a:lstStyle/>
          <a:p>
            <a:r>
              <a:rPr lang="en-US" altLang="en-US" dirty="0"/>
              <a:t>Yun Li, PhD and Li lab members</a:t>
            </a:r>
          </a:p>
          <a:p>
            <a:r>
              <a:rPr lang="en-US" altLang="en-US" dirty="0"/>
              <a:t>Laura Raffield, PhD</a:t>
            </a:r>
          </a:p>
          <a:p>
            <a:r>
              <a:rPr lang="en-US" altLang="en-US" dirty="0"/>
              <a:t>GERA investigators</a:t>
            </a:r>
          </a:p>
          <a:p>
            <a:r>
              <a:rPr lang="en-US" altLang="en-US" dirty="0"/>
              <a:t>ARIC investigators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BBF27D-C778-40B2-B46B-2C73D9CCB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of 14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D0B4FB-EB8A-4AD7-ACD6-F6ADFF2E0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30FD3C5-A5E0-4E27-80AF-1055EA470C79}" type="slidenum">
              <a:rPr lang="en-US" altLang="en-US">
                <a:solidFill>
                  <a:srgbClr val="898989"/>
                </a:solidFill>
              </a:rPr>
              <a:pPr/>
              <a:t>13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13315D1-9D8D-4A4C-B989-D1F7B4FA780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02D4C7DB-E943-4A24-9614-CC02BB230578}"/>
              </a:ext>
            </a:extLst>
          </p:cNvPr>
          <p:cNvSpPr txBox="1">
            <a:spLocks/>
          </p:cNvSpPr>
          <p:nvPr/>
        </p:nvSpPr>
        <p:spPr>
          <a:xfrm>
            <a:off x="3886200" y="4773612"/>
            <a:ext cx="12192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dirty="0"/>
              <a:t>Amanda L. Tapia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BCAB87E2-7B7A-4109-8FD8-63B2E1732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Thank you!</a:t>
            </a:r>
          </a:p>
        </p:txBody>
      </p:sp>
      <p:sp>
        <p:nvSpPr>
          <p:cNvPr id="8195" name="Content Placeholder 11">
            <a:extLst>
              <a:ext uri="{FF2B5EF4-FFF2-40B4-BE49-F238E27FC236}">
                <a16:creationId xmlns:a16="http://schemas.microsoft.com/office/drawing/2014/main" id="{97391329-8007-47B8-861E-FF53227DB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en-US" sz="2800" dirty="0"/>
          </a:p>
          <a:p>
            <a:pPr marL="0" indent="0" algn="ctr">
              <a:buNone/>
            </a:pPr>
            <a:r>
              <a:rPr lang="en-US" altLang="en-US" sz="2800" dirty="0"/>
              <a:t>Amanda L. Tapia</a:t>
            </a:r>
          </a:p>
          <a:p>
            <a:pPr marL="0" indent="0" algn="ctr">
              <a:buNone/>
            </a:pPr>
            <a:r>
              <a:rPr lang="en-US" altLang="en-US" sz="2800" dirty="0"/>
              <a:t>Department of Biostatistics</a:t>
            </a:r>
          </a:p>
          <a:p>
            <a:pPr marL="0" indent="0" algn="ctr">
              <a:buNone/>
            </a:pPr>
            <a:r>
              <a:rPr lang="en-US" altLang="en-US" sz="2800" dirty="0"/>
              <a:t>University of North Carolina at Chapel Hill</a:t>
            </a:r>
          </a:p>
          <a:p>
            <a:pPr marL="0" indent="0" algn="ctr">
              <a:buNone/>
            </a:pPr>
            <a:r>
              <a:rPr lang="en-US" altLang="en-US" sz="2800" dirty="0"/>
              <a:t>altapia@live.unc.edu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A88FB25D-B9A3-4241-BBDC-7C7733341E5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WSDS, October 3, 2019</a:t>
            </a:r>
          </a:p>
        </p:txBody>
      </p:sp>
      <p:sp>
        <p:nvSpPr>
          <p:cNvPr id="8197" name="Footer Placeholder 6">
            <a:extLst>
              <a:ext uri="{FF2B5EF4-FFF2-40B4-BE49-F238E27FC236}">
                <a16:creationId xmlns:a16="http://schemas.microsoft.com/office/drawing/2014/main" id="{08FB5F78-ADDD-4157-959F-68B5A54A3847}"/>
              </a:ext>
            </a:extLst>
          </p:cNvPr>
          <p:cNvSpPr txBox="1">
            <a:spLocks/>
          </p:cNvSpPr>
          <p:nvPr/>
        </p:nvSpPr>
        <p:spPr bwMode="auto">
          <a:xfrm>
            <a:off x="8229600" y="4735513"/>
            <a:ext cx="609600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>
                <a:solidFill>
                  <a:srgbClr val="898989"/>
                </a:solidFill>
              </a:rPr>
              <a:t>of 14</a:t>
            </a:r>
          </a:p>
        </p:txBody>
      </p:sp>
      <p:sp>
        <p:nvSpPr>
          <p:cNvPr id="17" name="Slide Number Placeholder 7">
            <a:extLst>
              <a:ext uri="{FF2B5EF4-FFF2-40B4-BE49-F238E27FC236}">
                <a16:creationId xmlns:a16="http://schemas.microsoft.com/office/drawing/2014/main" id="{1825056A-625E-4A32-89FF-44896D92A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4800" y="4767263"/>
            <a:ext cx="457200" cy="27463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B88ACB9-F33A-4A8F-97D8-E4C063A0C8BE}" type="slidenum">
              <a:rPr lang="en-US" altLang="en-US">
                <a:solidFill>
                  <a:srgbClr val="898989"/>
                </a:solidFill>
              </a:rPr>
              <a:pPr/>
              <a:t>14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387A2B-B37F-49CD-ABF0-138FE474F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401805"/>
            <a:ext cx="3200400" cy="52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62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14343</TotalTime>
  <Words>1038</Words>
  <Application>Microsoft Office PowerPoint</Application>
  <PresentationFormat>On-screen Show (16:9)</PresentationFormat>
  <Paragraphs>263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 Math</vt:lpstr>
      <vt:lpstr>Office Theme</vt:lpstr>
      <vt:lpstr>Imputed transcriptome-wide association studies of blood cell traits in European ancestry cohorts  </vt:lpstr>
      <vt:lpstr>Background</vt:lpstr>
      <vt:lpstr>Goals</vt:lpstr>
      <vt:lpstr>TWAS Method</vt:lpstr>
      <vt:lpstr>TWAS Application</vt:lpstr>
      <vt:lpstr>Results</vt:lpstr>
      <vt:lpstr>Results - Conditional Analysis</vt:lpstr>
      <vt:lpstr>Results - Conditional Analyses</vt:lpstr>
      <vt:lpstr>Replication</vt:lpstr>
      <vt:lpstr>Replication Results</vt:lpstr>
      <vt:lpstr>Replication Results</vt:lpstr>
      <vt:lpstr>Conclusion &amp; Future Directions</vt:lpstr>
      <vt:lpstr>References &amp; Acknowledgements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ASA</dc:creator>
  <cp:lastModifiedBy>Amanda Tapia</cp:lastModifiedBy>
  <cp:revision>37</cp:revision>
  <dcterms:created xsi:type="dcterms:W3CDTF">2012-03-30T20:15:23Z</dcterms:created>
  <dcterms:modified xsi:type="dcterms:W3CDTF">2019-10-02T05:54:31Z</dcterms:modified>
</cp:coreProperties>
</file>