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602" r:id="rId3"/>
    <p:sldId id="622" r:id="rId4"/>
    <p:sldId id="1120" r:id="rId5"/>
    <p:sldId id="1103" r:id="rId6"/>
    <p:sldId id="1127" r:id="rId7"/>
    <p:sldId id="1128" r:id="rId8"/>
    <p:sldId id="1136" r:id="rId9"/>
    <p:sldId id="1137" r:id="rId10"/>
    <p:sldId id="1139" r:id="rId11"/>
    <p:sldId id="1121" r:id="rId12"/>
    <p:sldId id="1102" r:id="rId13"/>
    <p:sldId id="1123" r:id="rId14"/>
    <p:sldId id="1134" r:id="rId15"/>
    <p:sldId id="1105" r:id="rId16"/>
    <p:sldId id="1142" r:id="rId17"/>
    <p:sldId id="1109" r:id="rId18"/>
    <p:sldId id="1110" r:id="rId19"/>
    <p:sldId id="1143" r:id="rId20"/>
    <p:sldId id="1112" r:id="rId21"/>
    <p:sldId id="1107" r:id="rId22"/>
    <p:sldId id="1116" r:id="rId23"/>
    <p:sldId id="1118" r:id="rId24"/>
    <p:sldId id="111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71" autoAdjust="0"/>
    <p:restoredTop sz="96959"/>
  </p:normalViewPr>
  <p:slideViewPr>
    <p:cSldViewPr snapToGrid="0">
      <p:cViewPr varScale="1">
        <p:scale>
          <a:sx n="75" d="100"/>
          <a:sy n="75" d="100"/>
        </p:scale>
        <p:origin x="184" y="6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2.png"/><Relationship Id="rId5" Type="http://schemas.openxmlformats.org/officeDocument/2006/relationships/image" Target="../media/image7.png"/><Relationship Id="rId4" Type="http://schemas.openxmlformats.org/officeDocument/2006/relationships/image" Target="../media/image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ECDEDE-B9B7-7E40-A24D-1A13FD948DFC}" type="doc">
      <dgm:prSet loTypeId="urn:microsoft.com/office/officeart/2005/8/layout/hierarchy1" loCatId="" qsTypeId="urn:microsoft.com/office/officeart/2005/8/quickstyle/simple3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D9DE4EE3-4A1E-034C-81B2-5E4B7D842451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1050" i="1" baseline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9"/>
                                  </m:r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m:rPr>
                                    <m:brk m:alnAt="9"/>
                                  </m:r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en-US" sz="105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0" i="1" baseline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lang="en-US" sz="1050" b="0" i="1" baseline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</m:e>
                        </m:nary>
                      </m:e>
                    </m:nary>
                  </m:oMath>
                </m:oMathPara>
              </a14:m>
              <a:endParaRPr lang="en-US" sz="1050" dirty="0"/>
            </a:p>
          </dgm:t>
        </dgm:pt>
      </mc:Choice>
      <mc:Fallback xmlns="">
        <dgm:pt modelId="{D9DE4EE3-4A1E-034C-81B2-5E4B7D842451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𝑆=</a:t>
              </a:r>
              <a:r>
                <a:rPr lang="en-US" sz="1050" i="0" baseline="0">
                  <a:latin typeface="Cambria Math" panose="02040503050406030204" pitchFamily="18" charset="0"/>
                </a:rPr>
                <a:t>∑2</a:t>
              </a:r>
              <a:r>
                <a:rPr lang="en-US" sz="1050" b="0" i="0" baseline="0">
                  <a:latin typeface="Cambria Math" panose="02040503050406030204" pitchFamily="18" charset="0"/>
                </a:rPr>
                <a:t>_𝑖▒𝑌_𝑖 = </a:t>
              </a:r>
              <a:r>
                <a:rPr lang="en-US" sz="1050" i="0" baseline="0">
                  <a:latin typeface="Cambria Math" panose="02040503050406030204" pitchFamily="18" charset="0"/>
                </a:rPr>
                <a:t>∑2</a:t>
              </a:r>
              <a:r>
                <a:rPr lang="en-US" sz="1050" b="0" i="0" baseline="0">
                  <a:latin typeface="Cambria Math" panose="02040503050406030204" pitchFamily="18" charset="0"/>
                </a:rPr>
                <a:t>_𝑖▒∑2_(𝑗_𝑖)▒𝑋_(𝑖𝑗_𝑖 ) </a:t>
              </a:r>
              <a:endParaRPr lang="en-US" sz="1050" dirty="0"/>
            </a:p>
          </dgm:t>
        </dgm:pt>
      </mc:Fallback>
    </mc:AlternateContent>
    <dgm:pt modelId="{730B223C-FB1A-4146-9B92-834A2EA49EA6}" type="parTrans" cxnId="{923C878E-4B77-FE48-9D60-FDD250B690B0}">
      <dgm:prSet/>
      <dgm:spPr/>
      <dgm:t>
        <a:bodyPr/>
        <a:lstStyle/>
        <a:p>
          <a:endParaRPr lang="en-US"/>
        </a:p>
      </dgm:t>
    </dgm:pt>
    <dgm:pt modelId="{B3BC1137-7D5D-FB48-90BE-3A0D70ED8442}" type="sibTrans" cxnId="{923C878E-4B77-FE48-9D60-FDD250B690B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39BCE36B-074C-A048-AF82-DBD420C085E0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m:oMathPara>
              </a14:m>
              <a:endParaRPr lang="en-US" sz="1050" baseline="0" dirty="0"/>
            </a:p>
          </dgm:t>
        </dgm:pt>
      </mc:Choice>
      <mc:Fallback xmlns="">
        <dgm:pt modelId="{39BCE36B-074C-A048-AF82-DBD420C085E0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𝑌_1= </a:t>
              </a:r>
              <a:r>
                <a:rPr lang="en-US" sz="1050" i="0" baseline="0">
                  <a:latin typeface="Cambria Math" panose="02040503050406030204" pitchFamily="18" charset="0"/>
                </a:rPr>
                <a:t>∑2</a:t>
              </a:r>
              <a:r>
                <a:rPr lang="en-US" sz="1050" b="0" i="0" baseline="0">
                  <a:latin typeface="Cambria Math" panose="02040503050406030204" pitchFamily="18" charset="0"/>
                </a:rPr>
                <a:t>_(𝑗_1)▒𝑋_(1𝑗_1 ) </a:t>
              </a:r>
              <a:endParaRPr lang="en-US" sz="1050" baseline="0" dirty="0"/>
            </a:p>
          </dgm:t>
        </dgm:pt>
      </mc:Fallback>
    </mc:AlternateContent>
    <dgm:pt modelId="{E70ED301-41C1-084C-8AEC-90D3C7C740B7}" type="parTrans" cxnId="{4E8A51ED-7F1A-A549-8985-48B728436E23}">
      <dgm:prSet/>
      <dgm:spPr/>
      <dgm:t>
        <a:bodyPr/>
        <a:lstStyle/>
        <a:p>
          <a:endParaRPr lang="en-US" sz="1050"/>
        </a:p>
      </dgm:t>
    </dgm:pt>
    <dgm:pt modelId="{B92C936F-0DD9-964D-87CA-179E54ADC4E6}" type="sibTrans" cxnId="{4E8A51ED-7F1A-A549-8985-48B728436E23}">
      <dgm:prSet/>
      <dgm:spPr/>
      <dgm:t>
        <a:bodyPr/>
        <a:lstStyle/>
        <a:p>
          <a:endParaRPr lang="en-US"/>
        </a:p>
      </dgm:t>
    </dgm:pt>
    <dgm:pt modelId="{05FEF5B8-B86E-344B-A5D6-C9564A5B32BB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11</a:t>
          </a:r>
        </a:p>
      </dgm:t>
    </dgm:pt>
    <dgm:pt modelId="{E5B8F473-DB63-D340-8C73-003E3219C8FD}" type="parTrans" cxnId="{8161A8BC-A5C8-E744-96B0-FFCD43431C9F}">
      <dgm:prSet/>
      <dgm:spPr/>
      <dgm:t>
        <a:bodyPr/>
        <a:lstStyle/>
        <a:p>
          <a:endParaRPr lang="en-US" sz="1050"/>
        </a:p>
      </dgm:t>
    </dgm:pt>
    <dgm:pt modelId="{E3D416A6-2D39-E448-A105-E89D7A6754DB}" type="sibTrans" cxnId="{8161A8BC-A5C8-E744-96B0-FFCD43431C9F}">
      <dgm:prSet/>
      <dgm:spPr/>
      <dgm:t>
        <a:bodyPr/>
        <a:lstStyle/>
        <a:p>
          <a:endParaRPr lang="en-US"/>
        </a:p>
      </dgm:t>
    </dgm:pt>
    <dgm:pt modelId="{5D409BFA-8EF2-5247-BDFE-96075677C39B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D5352327-1BEC-E34B-881A-13C0719EC6F1}" type="parTrans" cxnId="{AB06C174-E307-5241-92FF-DDD01BBC9450}">
      <dgm:prSet/>
      <dgm:spPr/>
      <dgm:t>
        <a:bodyPr/>
        <a:lstStyle/>
        <a:p>
          <a:endParaRPr lang="en-US" sz="1050"/>
        </a:p>
      </dgm:t>
    </dgm:pt>
    <dgm:pt modelId="{ADF2FBFE-36A7-9944-85E4-D65DA90362B2}" type="sibTrans" cxnId="{AB06C174-E307-5241-92FF-DDD01BBC945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ACDADE9D-694F-6948-ADD5-776C2F93FF68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m:oMathPara>
              </a14:m>
              <a:endParaRPr lang="en-US" sz="1050" baseline="-25000" dirty="0"/>
            </a:p>
          </dgm:t>
        </dgm:pt>
      </mc:Choice>
      <mc:Fallback xmlns="">
        <dgm:pt modelId="{ACDADE9D-694F-6948-ADD5-776C2F93FF68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𝑌_2=</a:t>
              </a:r>
              <a:r>
                <a:rPr lang="en-US" sz="1050" i="0" baseline="0">
                  <a:latin typeface="Cambria Math" panose="02040503050406030204" pitchFamily="18" charset="0"/>
                </a:rPr>
                <a:t>∑2</a:t>
              </a:r>
              <a:r>
                <a:rPr lang="en-US" sz="1050" b="0" i="0" baseline="0">
                  <a:latin typeface="Cambria Math" panose="02040503050406030204" pitchFamily="18" charset="0"/>
                </a:rPr>
                <a:t>_(𝑗_2)▒𝑋_(2𝑗_2 ) </a:t>
              </a:r>
              <a:endParaRPr lang="en-US" sz="1050" baseline="-25000" dirty="0"/>
            </a:p>
          </dgm:t>
        </dgm:pt>
      </mc:Fallback>
    </mc:AlternateContent>
    <dgm:pt modelId="{D3E69416-E6F8-E444-AD03-12DB346917A5}" type="parTrans" cxnId="{195CF531-632E-2543-A813-0004A8EC999D}">
      <dgm:prSet/>
      <dgm:spPr/>
      <dgm:t>
        <a:bodyPr/>
        <a:lstStyle/>
        <a:p>
          <a:endParaRPr lang="en-US" sz="1050"/>
        </a:p>
      </dgm:t>
    </dgm:pt>
    <dgm:pt modelId="{87A42995-FCCC-5849-B6A0-31A89C4C2B57}" type="sibTrans" cxnId="{195CF531-632E-2543-A813-0004A8EC999D}">
      <dgm:prSet/>
      <dgm:spPr/>
      <dgm:t>
        <a:bodyPr/>
        <a:lstStyle/>
        <a:p>
          <a:endParaRPr lang="en-US"/>
        </a:p>
      </dgm:t>
    </dgm:pt>
    <dgm:pt modelId="{EE57EA8C-AEA6-FE4A-8181-941655CC35BE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21</a:t>
          </a:r>
        </a:p>
      </dgm:t>
    </dgm:pt>
    <dgm:pt modelId="{0FBBF888-3BA5-FD4C-81B9-19FFE73B5225}" type="parTrans" cxnId="{0A0BE8F6-90E2-2641-8910-6993492B0DE6}">
      <dgm:prSet/>
      <dgm:spPr/>
      <dgm:t>
        <a:bodyPr/>
        <a:lstStyle/>
        <a:p>
          <a:endParaRPr lang="en-US" sz="1050"/>
        </a:p>
      </dgm:t>
    </dgm:pt>
    <dgm:pt modelId="{CE35B58B-98EF-AC48-BC47-5BD9CF83232D}" type="sibTrans" cxnId="{0A0BE8F6-90E2-2641-8910-6993492B0DE6}">
      <dgm:prSet/>
      <dgm:spPr/>
      <dgm:t>
        <a:bodyPr/>
        <a:lstStyle/>
        <a:p>
          <a:endParaRPr lang="en-US"/>
        </a:p>
      </dgm:t>
    </dgm:pt>
    <dgm:pt modelId="{3455F057-8D1B-D04E-8CA3-9136D5878475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D8E0E3F0-D725-B647-9753-3CB61E45C8AF}" type="parTrans" cxnId="{494B30B8-E1A1-E449-B933-71CE9BCBD7FA}">
      <dgm:prSet/>
      <dgm:spPr/>
      <dgm:t>
        <a:bodyPr/>
        <a:lstStyle/>
        <a:p>
          <a:endParaRPr lang="en-US" sz="1050"/>
        </a:p>
      </dgm:t>
    </dgm:pt>
    <dgm:pt modelId="{866401E4-C089-654C-BC62-9CE33AA60918}" type="sibTrans" cxnId="{494B30B8-E1A1-E449-B933-71CE9BCBD7FA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A87DF87-AAF4-AF49-BB0A-D1A84D657520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m:oMathPara>
              </a14:m>
              <a:endParaRPr lang="en-US" sz="1050" baseline="-25000" dirty="0"/>
            </a:p>
          </dgm:t>
        </dgm:pt>
      </mc:Choice>
      <mc:Fallback xmlns="">
        <dgm:pt modelId="{EA87DF87-AAF4-AF49-BB0A-D1A84D657520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𝑋_(2𝑗_2 )</a:t>
              </a:r>
              <a:endParaRPr lang="en-US" sz="1050" baseline="-25000" dirty="0"/>
            </a:p>
          </dgm:t>
        </dgm:pt>
      </mc:Fallback>
    </mc:AlternateContent>
    <dgm:pt modelId="{E63908FC-6CAC-2F4F-BB76-A46F5278DBF5}" type="parTrans" cxnId="{D9827677-57D7-6342-94D2-CDB966B7C908}">
      <dgm:prSet/>
      <dgm:spPr/>
      <dgm:t>
        <a:bodyPr/>
        <a:lstStyle/>
        <a:p>
          <a:endParaRPr lang="en-US" sz="1050"/>
        </a:p>
      </dgm:t>
    </dgm:pt>
    <dgm:pt modelId="{38B77D82-FC84-B549-9B89-D17DF56FCE12}" type="sibTrans" cxnId="{D9827677-57D7-6342-94D2-CDB966B7C908}">
      <dgm:prSet/>
      <dgm:spPr/>
      <dgm:t>
        <a:bodyPr/>
        <a:lstStyle/>
        <a:p>
          <a:endParaRPr lang="en-US"/>
        </a:p>
      </dgm:t>
    </dgm:pt>
    <dgm:pt modelId="{30EE04E6-029C-B749-83A0-1C5223731EFE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EF9CA3FF-B8B0-8D46-B4EF-62E864F9BF1F}" type="parTrans" cxnId="{910F27B0-747C-1941-BA26-19A665456510}">
      <dgm:prSet/>
      <dgm:spPr/>
      <dgm:t>
        <a:bodyPr/>
        <a:lstStyle/>
        <a:p>
          <a:endParaRPr lang="en-US" sz="1050"/>
        </a:p>
      </dgm:t>
    </dgm:pt>
    <dgm:pt modelId="{38E2A044-7CFC-0D4A-9DB9-FFEC2249B773}" type="sibTrans" cxnId="{910F27B0-747C-1941-BA26-19A66545651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0E557FB4-F7B7-DB47-8D25-CCF792F8B7AD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50" b="0" i="1" baseline="0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m:rPr>
                                <m:brk m:alnAt="9"/>
                              </m:r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en-US" sz="1050" b="0" i="1" baseline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m:oMathPara>
              </a14:m>
              <a:endParaRPr lang="en-US" sz="1050" baseline="-25000" dirty="0"/>
            </a:p>
          </dgm:t>
        </dgm:pt>
      </mc:Choice>
      <mc:Fallback xmlns="">
        <dgm:pt modelId="{0E557FB4-F7B7-DB47-8D25-CCF792F8B7AD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𝑌_𝑖= </a:t>
              </a:r>
              <a:r>
                <a:rPr lang="en-US" sz="1050" i="0" baseline="0">
                  <a:latin typeface="Cambria Math" panose="02040503050406030204" pitchFamily="18" charset="0"/>
                </a:rPr>
                <a:t>∑2</a:t>
              </a:r>
              <a:r>
                <a:rPr lang="en-US" sz="1050" b="0" i="0" baseline="0">
                  <a:latin typeface="Cambria Math" panose="02040503050406030204" pitchFamily="18" charset="0"/>
                </a:rPr>
                <a:t>_(𝑗_𝑖)▒𝑋_(𝑖𝑗_𝑖 ) </a:t>
              </a:r>
              <a:endParaRPr lang="en-US" sz="1050" baseline="-25000" dirty="0"/>
            </a:p>
          </dgm:t>
        </dgm:pt>
      </mc:Fallback>
    </mc:AlternateContent>
    <dgm:pt modelId="{2F5AF9EE-B1D0-5443-A9B0-56C3CC3B8523}" type="parTrans" cxnId="{1EEEE129-6727-4749-B80E-901154597D1F}">
      <dgm:prSet/>
      <dgm:spPr/>
      <dgm:t>
        <a:bodyPr/>
        <a:lstStyle/>
        <a:p>
          <a:endParaRPr lang="en-US" sz="1050"/>
        </a:p>
      </dgm:t>
    </dgm:pt>
    <dgm:pt modelId="{F0110EB5-F919-7445-8D18-363002FD85A1}" type="sibTrans" cxnId="{1EEEE129-6727-4749-B80E-901154597D1F}">
      <dgm:prSet/>
      <dgm:spPr/>
      <dgm:t>
        <a:bodyPr/>
        <a:lstStyle/>
        <a:p>
          <a:endParaRPr lang="en-US"/>
        </a:p>
      </dgm:t>
    </dgm:pt>
    <dgm:pt modelId="{81677F8F-5A21-844D-BC10-86727A46F736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i1</a:t>
          </a:r>
        </a:p>
      </dgm:t>
    </dgm:pt>
    <dgm:pt modelId="{BDD6C38F-E59B-A94D-80A1-845F121A4808}" type="parTrans" cxnId="{8862376A-3F12-A94C-AD4D-05C7998947A9}">
      <dgm:prSet/>
      <dgm:spPr/>
      <dgm:t>
        <a:bodyPr/>
        <a:lstStyle/>
        <a:p>
          <a:endParaRPr lang="en-US" sz="1050"/>
        </a:p>
      </dgm:t>
    </dgm:pt>
    <dgm:pt modelId="{8948C1D2-66AD-564D-A67B-C626FADC527C}" type="sibTrans" cxnId="{8862376A-3F12-A94C-AD4D-05C7998947A9}">
      <dgm:prSet/>
      <dgm:spPr/>
      <dgm:t>
        <a:bodyPr/>
        <a:lstStyle/>
        <a:p>
          <a:endParaRPr lang="en-US"/>
        </a:p>
      </dgm:t>
    </dgm:pt>
    <dgm:pt modelId="{838F4528-570C-CA4D-8293-100E6A0A2518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8473DE3A-3CC8-C848-A971-CFFBAAB5C0DD}" type="parTrans" cxnId="{E8AB34AF-2C61-CB48-AF75-BAA49F151508}">
      <dgm:prSet/>
      <dgm:spPr/>
      <dgm:t>
        <a:bodyPr/>
        <a:lstStyle/>
        <a:p>
          <a:endParaRPr lang="en-US" sz="1050"/>
        </a:p>
      </dgm:t>
    </dgm:pt>
    <dgm:pt modelId="{957D7432-84B0-F241-B160-0614C85A70F2}" type="sibTrans" cxnId="{E8AB34AF-2C61-CB48-AF75-BAA49F151508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2516A33-A0F3-4A4C-9E9F-038195C700B5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m:oMathPara>
              </a14:m>
              <a:endParaRPr lang="en-US" sz="1050" baseline="-25000" dirty="0"/>
            </a:p>
          </dgm:t>
        </dgm:pt>
      </mc:Choice>
      <mc:Fallback xmlns="">
        <dgm:pt modelId="{E2516A33-A0F3-4A4C-9E9F-038195C700B5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𝑋_(𝑖𝑗_𝑖 )</a:t>
              </a:r>
              <a:endParaRPr lang="en-US" sz="1050" baseline="-25000" dirty="0"/>
            </a:p>
          </dgm:t>
        </dgm:pt>
      </mc:Fallback>
    </mc:AlternateContent>
    <dgm:pt modelId="{3C936F43-F89B-0E45-944D-57F74BCEFEE4}" type="parTrans" cxnId="{40A85492-EDDC-B947-B26C-81021F8F5F3B}">
      <dgm:prSet/>
      <dgm:spPr/>
      <dgm:t>
        <a:bodyPr/>
        <a:lstStyle/>
        <a:p>
          <a:endParaRPr lang="en-US" sz="1050"/>
        </a:p>
      </dgm:t>
    </dgm:pt>
    <dgm:pt modelId="{3998DD57-1E0F-0E40-9144-15705FF6405C}" type="sibTrans" cxnId="{40A85492-EDDC-B947-B26C-81021F8F5F3B}">
      <dgm:prSet/>
      <dgm:spPr/>
      <dgm:t>
        <a:bodyPr/>
        <a:lstStyle/>
        <a:p>
          <a:endParaRPr lang="en-US"/>
        </a:p>
      </dgm:t>
    </dgm:pt>
    <dgm:pt modelId="{5CC4239F-FD30-6841-96C9-5C4A210B356B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D2118D8C-5799-6A44-97D6-195937608214}" type="parTrans" cxnId="{782D9D3B-B6FA-0A4E-98DB-94FBBEEBCB15}">
      <dgm:prSet/>
      <dgm:spPr/>
      <dgm:t>
        <a:bodyPr/>
        <a:lstStyle/>
        <a:p>
          <a:endParaRPr lang="en-US" sz="1050"/>
        </a:p>
      </dgm:t>
    </dgm:pt>
    <dgm:pt modelId="{5F90DCAB-5056-6644-BCF3-6A6B4FFBB778}" type="sibTrans" cxnId="{782D9D3B-B6FA-0A4E-98DB-94FBBEEBCB15}">
      <dgm:prSet/>
      <dgm:spPr/>
      <dgm:t>
        <a:bodyPr/>
        <a:lstStyle/>
        <a:p>
          <a:endParaRPr lang="en-US"/>
        </a:p>
      </dgm:t>
    </dgm:pt>
    <dgm:pt modelId="{5A615B98-B258-7848-AA85-4916DA08F162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8C7E702D-3C30-B544-BA69-64E40793EA29}" type="parTrans" cxnId="{BBE0B001-8625-A644-8A9C-B89B9345B151}">
      <dgm:prSet/>
      <dgm:spPr/>
      <dgm:t>
        <a:bodyPr/>
        <a:lstStyle/>
        <a:p>
          <a:endParaRPr lang="en-US" sz="1050"/>
        </a:p>
      </dgm:t>
    </dgm:pt>
    <dgm:pt modelId="{EE59B7C6-B9C3-AB45-9C96-9427077A3D52}" type="sibTrans" cxnId="{BBE0B001-8625-A644-8A9C-B89B9345B15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ADABAA1-102D-1F42-9E27-E3AAD28B2E4C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sSub>
                      <m:sSubPr>
                        <m:ctrlPr>
                          <a:rPr lang="en-US" sz="1050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baseline="0" smtClean="0"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baseline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m:oMathPara>
              </a14:m>
              <a:endParaRPr lang="en-US" sz="1050" baseline="-25000" dirty="0"/>
            </a:p>
          </dgm:t>
        </dgm:pt>
      </mc:Choice>
      <mc:Fallback xmlns="">
        <dgm:pt modelId="{8ADABAA1-102D-1F42-9E27-E3AAD28B2E4C}">
          <dgm:prSet phldrT="[Text]" custT="1"/>
          <dgm:spPr/>
          <dgm:t>
            <a:bodyPr/>
            <a:lstStyle/>
            <a:p>
              <a:pPr/>
              <a:r>
                <a:rPr lang="en-US" sz="1050" b="0" i="0" baseline="0">
                  <a:latin typeface="Cambria Math" panose="02040503050406030204" pitchFamily="18" charset="0"/>
                </a:rPr>
                <a:t>𝑋_(1𝑗_1 )</a:t>
              </a:r>
              <a:endParaRPr lang="en-US" sz="1050" baseline="-25000" dirty="0"/>
            </a:p>
          </dgm:t>
        </dgm:pt>
      </mc:Fallback>
    </mc:AlternateContent>
    <dgm:pt modelId="{EEEC910B-1298-1749-BFD8-363C0690BD04}" type="parTrans" cxnId="{0BF3C126-C5D3-504F-ACEB-F8C2954C9F40}">
      <dgm:prSet/>
      <dgm:spPr/>
      <dgm:t>
        <a:bodyPr/>
        <a:lstStyle/>
        <a:p>
          <a:endParaRPr lang="en-US" sz="1050"/>
        </a:p>
      </dgm:t>
    </dgm:pt>
    <dgm:pt modelId="{D6CB0BB1-987D-C54C-988D-E480DA75D1BE}" type="sibTrans" cxnId="{0BF3C126-C5D3-504F-ACEB-F8C2954C9F40}">
      <dgm:prSet/>
      <dgm:spPr/>
      <dgm:t>
        <a:bodyPr/>
        <a:lstStyle/>
        <a:p>
          <a:endParaRPr lang="en-US"/>
        </a:p>
      </dgm:t>
    </dgm:pt>
    <dgm:pt modelId="{5AC2B17A-834D-E541-A62C-E41F6C2D0761}" type="pres">
      <dgm:prSet presAssocID="{0BECDEDE-B9B7-7E40-A24D-1A13FD948D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CFAFB6-BA24-CB48-97D0-29B185E6E75D}" type="pres">
      <dgm:prSet presAssocID="{D9DE4EE3-4A1E-034C-81B2-5E4B7D842451}" presName="hierRoot1" presStyleCnt="0"/>
      <dgm:spPr/>
    </dgm:pt>
    <dgm:pt modelId="{E710D460-4E7D-2A48-8064-B49DEC2F8863}" type="pres">
      <dgm:prSet presAssocID="{D9DE4EE3-4A1E-034C-81B2-5E4B7D842451}" presName="composite" presStyleCnt="0"/>
      <dgm:spPr/>
    </dgm:pt>
    <dgm:pt modelId="{16058D61-937D-CD44-85F6-F0F9E0BC13B2}" type="pres">
      <dgm:prSet presAssocID="{D9DE4EE3-4A1E-034C-81B2-5E4B7D842451}" presName="background" presStyleLbl="node0" presStyleIdx="0" presStyleCnt="1"/>
      <dgm:spPr/>
    </dgm:pt>
    <dgm:pt modelId="{B2C9DA7D-A7B1-984C-9F81-30474C495B46}" type="pres">
      <dgm:prSet presAssocID="{D9DE4EE3-4A1E-034C-81B2-5E4B7D842451}" presName="text" presStyleLbl="fgAcc0" presStyleIdx="0" presStyleCnt="1" custScaleX="316925" custLinFactY="-45086" custLinFactNeighborX="4980" custLinFactNeighborY="-100000">
        <dgm:presLayoutVars>
          <dgm:chPref val="3"/>
        </dgm:presLayoutVars>
      </dgm:prSet>
      <dgm:spPr/>
    </dgm:pt>
    <dgm:pt modelId="{796E19D7-4E0C-A547-8958-BFCDCF8310EE}" type="pres">
      <dgm:prSet presAssocID="{D9DE4EE3-4A1E-034C-81B2-5E4B7D842451}" presName="hierChild2" presStyleCnt="0"/>
      <dgm:spPr/>
    </dgm:pt>
    <dgm:pt modelId="{235D3A2C-BB10-694D-85F3-9EC9DD546579}" type="pres">
      <dgm:prSet presAssocID="{E70ED301-41C1-084C-8AEC-90D3C7C740B7}" presName="Name10" presStyleLbl="parChTrans1D2" presStyleIdx="0" presStyleCnt="4"/>
      <dgm:spPr/>
    </dgm:pt>
    <dgm:pt modelId="{1FEF28DF-C192-A948-9763-22497A9A5203}" type="pres">
      <dgm:prSet presAssocID="{39BCE36B-074C-A048-AF82-DBD420C085E0}" presName="hierRoot2" presStyleCnt="0"/>
      <dgm:spPr/>
    </dgm:pt>
    <dgm:pt modelId="{758132DF-BD08-3148-9D07-335C20CC1FA9}" type="pres">
      <dgm:prSet presAssocID="{39BCE36B-074C-A048-AF82-DBD420C085E0}" presName="composite2" presStyleCnt="0"/>
      <dgm:spPr/>
    </dgm:pt>
    <dgm:pt modelId="{93DA3F0B-C530-124A-BB85-78498B825CAD}" type="pres">
      <dgm:prSet presAssocID="{39BCE36B-074C-A048-AF82-DBD420C085E0}" presName="background2" presStyleLbl="node2" presStyleIdx="0" presStyleCnt="4"/>
      <dgm:spPr/>
    </dgm:pt>
    <dgm:pt modelId="{EDB4674F-3D54-A341-9596-E7498B0B10DE}" type="pres">
      <dgm:prSet presAssocID="{39BCE36B-074C-A048-AF82-DBD420C085E0}" presName="text2" presStyleLbl="fgAcc2" presStyleIdx="0" presStyleCnt="4" custScaleX="149949">
        <dgm:presLayoutVars>
          <dgm:chPref val="3"/>
        </dgm:presLayoutVars>
      </dgm:prSet>
      <dgm:spPr/>
    </dgm:pt>
    <dgm:pt modelId="{89106142-482B-E249-9CAD-C188D67BE344}" type="pres">
      <dgm:prSet presAssocID="{39BCE36B-074C-A048-AF82-DBD420C085E0}" presName="hierChild3" presStyleCnt="0"/>
      <dgm:spPr/>
    </dgm:pt>
    <dgm:pt modelId="{FACB2841-5521-BE41-8710-4A26B5BC032F}" type="pres">
      <dgm:prSet presAssocID="{E5B8F473-DB63-D340-8C73-003E3219C8FD}" presName="Name17" presStyleLbl="parChTrans1D3" presStyleIdx="0" presStyleCnt="11"/>
      <dgm:spPr/>
    </dgm:pt>
    <dgm:pt modelId="{074B5C1E-934C-0442-8AE4-23AD720361E5}" type="pres">
      <dgm:prSet presAssocID="{05FEF5B8-B86E-344B-A5D6-C9564A5B32BB}" presName="hierRoot3" presStyleCnt="0"/>
      <dgm:spPr/>
    </dgm:pt>
    <dgm:pt modelId="{FB575914-7406-D04B-8265-2D371B13427E}" type="pres">
      <dgm:prSet presAssocID="{05FEF5B8-B86E-344B-A5D6-C9564A5B32BB}" presName="composite3" presStyleCnt="0"/>
      <dgm:spPr/>
    </dgm:pt>
    <dgm:pt modelId="{01583C95-DED4-5949-90BC-5056780009E6}" type="pres">
      <dgm:prSet presAssocID="{05FEF5B8-B86E-344B-A5D6-C9564A5B32BB}" presName="background3" presStyleLbl="node3" presStyleIdx="0" presStyleCnt="11"/>
      <dgm:spPr/>
    </dgm:pt>
    <dgm:pt modelId="{7FC498C4-5DCC-7D45-8E99-F235FB540803}" type="pres">
      <dgm:prSet presAssocID="{05FEF5B8-B86E-344B-A5D6-C9564A5B32BB}" presName="text3" presStyleLbl="fgAcc3" presStyleIdx="0" presStyleCnt="11" custLinFactY="50968" custLinFactNeighborX="-1245" custLinFactNeighborY="100000">
        <dgm:presLayoutVars>
          <dgm:chPref val="3"/>
        </dgm:presLayoutVars>
      </dgm:prSet>
      <dgm:spPr/>
    </dgm:pt>
    <dgm:pt modelId="{8DF31D47-FE37-EE4F-98B1-CFE1903A316A}" type="pres">
      <dgm:prSet presAssocID="{05FEF5B8-B86E-344B-A5D6-C9564A5B32BB}" presName="hierChild4" presStyleCnt="0"/>
      <dgm:spPr/>
    </dgm:pt>
    <dgm:pt modelId="{C1D3D15A-71A0-054F-97D6-29CD835B08C1}" type="pres">
      <dgm:prSet presAssocID="{D5352327-1BEC-E34B-881A-13C0719EC6F1}" presName="Name17" presStyleLbl="parChTrans1D3" presStyleIdx="1" presStyleCnt="11"/>
      <dgm:spPr/>
    </dgm:pt>
    <dgm:pt modelId="{17EDF8F2-608F-AF4E-9D88-D0506C524E09}" type="pres">
      <dgm:prSet presAssocID="{5D409BFA-8EF2-5247-BDFE-96075677C39B}" presName="hierRoot3" presStyleCnt="0"/>
      <dgm:spPr/>
    </dgm:pt>
    <dgm:pt modelId="{E40153AC-D007-8B49-A2DB-6605DF1E3DC2}" type="pres">
      <dgm:prSet presAssocID="{5D409BFA-8EF2-5247-BDFE-96075677C39B}" presName="composite3" presStyleCnt="0"/>
      <dgm:spPr/>
    </dgm:pt>
    <dgm:pt modelId="{E977AF8B-51DF-7241-BC8C-1AB72F87DDFD}" type="pres">
      <dgm:prSet presAssocID="{5D409BFA-8EF2-5247-BDFE-96075677C39B}" presName="background3" presStyleLbl="node3" presStyleIdx="1" presStyleCnt="11"/>
      <dgm:spPr/>
    </dgm:pt>
    <dgm:pt modelId="{0DC47CE6-793E-F843-B248-C4429CFA68C4}" type="pres">
      <dgm:prSet presAssocID="{5D409BFA-8EF2-5247-BDFE-96075677C39B}" presName="text3" presStyleLbl="fgAcc3" presStyleIdx="1" presStyleCnt="11" custLinFactY="50968" custLinFactNeighborX="-1245" custLinFactNeighborY="100000">
        <dgm:presLayoutVars>
          <dgm:chPref val="3"/>
        </dgm:presLayoutVars>
      </dgm:prSet>
      <dgm:spPr/>
    </dgm:pt>
    <dgm:pt modelId="{1A874E87-D526-9849-935E-AE1036941AE3}" type="pres">
      <dgm:prSet presAssocID="{5D409BFA-8EF2-5247-BDFE-96075677C39B}" presName="hierChild4" presStyleCnt="0"/>
      <dgm:spPr/>
    </dgm:pt>
    <dgm:pt modelId="{B10DEF79-591D-5F4B-8C5F-9291CB4B56EA}" type="pres">
      <dgm:prSet presAssocID="{EEEC910B-1298-1749-BFD8-363C0690BD04}" presName="Name17" presStyleLbl="parChTrans1D3" presStyleIdx="2" presStyleCnt="11"/>
      <dgm:spPr/>
    </dgm:pt>
    <dgm:pt modelId="{154F44B9-E373-9444-9569-010417D3011F}" type="pres">
      <dgm:prSet presAssocID="{8ADABAA1-102D-1F42-9E27-E3AAD28B2E4C}" presName="hierRoot3" presStyleCnt="0"/>
      <dgm:spPr/>
    </dgm:pt>
    <dgm:pt modelId="{200AA06B-5452-B048-8850-71DBF7D12199}" type="pres">
      <dgm:prSet presAssocID="{8ADABAA1-102D-1F42-9E27-E3AAD28B2E4C}" presName="composite3" presStyleCnt="0"/>
      <dgm:spPr/>
    </dgm:pt>
    <dgm:pt modelId="{05A70898-D35C-D649-AC45-A1F0B4D0A616}" type="pres">
      <dgm:prSet presAssocID="{8ADABAA1-102D-1F42-9E27-E3AAD28B2E4C}" presName="background3" presStyleLbl="node3" presStyleIdx="2" presStyleCnt="11"/>
      <dgm:spPr/>
    </dgm:pt>
    <dgm:pt modelId="{1E3F848B-322B-804E-BB3C-1D7A90A1CAC1}" type="pres">
      <dgm:prSet presAssocID="{8ADABAA1-102D-1F42-9E27-E3AAD28B2E4C}" presName="text3" presStyleLbl="fgAcc3" presStyleIdx="2" presStyleCnt="11" custLinFactY="50968" custLinFactNeighborX="-1245" custLinFactNeighborY="100000">
        <dgm:presLayoutVars>
          <dgm:chPref val="3"/>
        </dgm:presLayoutVars>
      </dgm:prSet>
      <dgm:spPr/>
    </dgm:pt>
    <dgm:pt modelId="{CF314825-01A7-D94B-B45A-9FFDF86F701E}" type="pres">
      <dgm:prSet presAssocID="{8ADABAA1-102D-1F42-9E27-E3AAD28B2E4C}" presName="hierChild4" presStyleCnt="0"/>
      <dgm:spPr/>
    </dgm:pt>
    <dgm:pt modelId="{85A03FBF-CAF2-8848-8959-4F23E07FA7EA}" type="pres">
      <dgm:prSet presAssocID="{D3E69416-E6F8-E444-AD03-12DB346917A5}" presName="Name10" presStyleLbl="parChTrans1D2" presStyleIdx="1" presStyleCnt="4"/>
      <dgm:spPr/>
    </dgm:pt>
    <dgm:pt modelId="{202BDD55-5434-4F42-A7F9-895A8101E52D}" type="pres">
      <dgm:prSet presAssocID="{ACDADE9D-694F-6948-ADD5-776C2F93FF68}" presName="hierRoot2" presStyleCnt="0"/>
      <dgm:spPr/>
    </dgm:pt>
    <dgm:pt modelId="{7483F1C1-7FD1-0A4D-8E26-7B2551BF5FD4}" type="pres">
      <dgm:prSet presAssocID="{ACDADE9D-694F-6948-ADD5-776C2F93FF68}" presName="composite2" presStyleCnt="0"/>
      <dgm:spPr/>
    </dgm:pt>
    <dgm:pt modelId="{4475A4E5-6139-0A45-97BF-EE5C45EA4C0A}" type="pres">
      <dgm:prSet presAssocID="{ACDADE9D-694F-6948-ADD5-776C2F93FF68}" presName="background2" presStyleLbl="node2" presStyleIdx="1" presStyleCnt="4"/>
      <dgm:spPr/>
    </dgm:pt>
    <dgm:pt modelId="{3547A756-A7B5-0047-A7AF-C7A97D034B9B}" type="pres">
      <dgm:prSet presAssocID="{ACDADE9D-694F-6948-ADD5-776C2F93FF68}" presName="text2" presStyleLbl="fgAcc2" presStyleIdx="1" presStyleCnt="4" custScaleX="146183">
        <dgm:presLayoutVars>
          <dgm:chPref val="3"/>
        </dgm:presLayoutVars>
      </dgm:prSet>
      <dgm:spPr/>
    </dgm:pt>
    <dgm:pt modelId="{1B9BC099-D6CB-1F46-98C2-0E1982F03C57}" type="pres">
      <dgm:prSet presAssocID="{ACDADE9D-694F-6948-ADD5-776C2F93FF68}" presName="hierChild3" presStyleCnt="0"/>
      <dgm:spPr/>
    </dgm:pt>
    <dgm:pt modelId="{2D3F6FD3-D95D-A549-92CB-7D4021058F9D}" type="pres">
      <dgm:prSet presAssocID="{0FBBF888-3BA5-FD4C-81B9-19FFE73B5225}" presName="Name17" presStyleLbl="parChTrans1D3" presStyleIdx="3" presStyleCnt="11"/>
      <dgm:spPr/>
    </dgm:pt>
    <dgm:pt modelId="{4C8AC79F-0427-3A4A-ACC9-7D6806343AC0}" type="pres">
      <dgm:prSet presAssocID="{EE57EA8C-AEA6-FE4A-8181-941655CC35BE}" presName="hierRoot3" presStyleCnt="0"/>
      <dgm:spPr/>
    </dgm:pt>
    <dgm:pt modelId="{28783B86-FC9C-0842-9447-970D2A1A08E8}" type="pres">
      <dgm:prSet presAssocID="{EE57EA8C-AEA6-FE4A-8181-941655CC35BE}" presName="composite3" presStyleCnt="0"/>
      <dgm:spPr/>
    </dgm:pt>
    <dgm:pt modelId="{8DE2271E-00D3-7D4D-B6E4-E8196B94F37B}" type="pres">
      <dgm:prSet presAssocID="{EE57EA8C-AEA6-FE4A-8181-941655CC35BE}" presName="background3" presStyleLbl="node3" presStyleIdx="3" presStyleCnt="11"/>
      <dgm:spPr/>
    </dgm:pt>
    <dgm:pt modelId="{14088617-2031-584B-9072-B9D2238CDA9D}" type="pres">
      <dgm:prSet presAssocID="{EE57EA8C-AEA6-FE4A-8181-941655CC35BE}" presName="text3" presStyleLbl="fgAcc3" presStyleIdx="3" presStyleCnt="11" custLinFactY="45086" custLinFactNeighborX="2490" custLinFactNeighborY="100000">
        <dgm:presLayoutVars>
          <dgm:chPref val="3"/>
        </dgm:presLayoutVars>
      </dgm:prSet>
      <dgm:spPr/>
    </dgm:pt>
    <dgm:pt modelId="{9AFE592F-E337-0443-BE70-C70D212910B1}" type="pres">
      <dgm:prSet presAssocID="{EE57EA8C-AEA6-FE4A-8181-941655CC35BE}" presName="hierChild4" presStyleCnt="0"/>
      <dgm:spPr/>
    </dgm:pt>
    <dgm:pt modelId="{07F3EFC9-7B30-B64D-ABBD-6D554DA5409D}" type="pres">
      <dgm:prSet presAssocID="{D8E0E3F0-D725-B647-9753-3CB61E45C8AF}" presName="Name17" presStyleLbl="parChTrans1D3" presStyleIdx="4" presStyleCnt="11"/>
      <dgm:spPr/>
    </dgm:pt>
    <dgm:pt modelId="{BCAC6968-82CE-E94E-B30F-18195576A6B4}" type="pres">
      <dgm:prSet presAssocID="{3455F057-8D1B-D04E-8CA3-9136D5878475}" presName="hierRoot3" presStyleCnt="0"/>
      <dgm:spPr/>
    </dgm:pt>
    <dgm:pt modelId="{D4356A83-9A6A-C344-959D-7443CEF609A3}" type="pres">
      <dgm:prSet presAssocID="{3455F057-8D1B-D04E-8CA3-9136D5878475}" presName="composite3" presStyleCnt="0"/>
      <dgm:spPr/>
    </dgm:pt>
    <dgm:pt modelId="{F19EC466-B41B-0542-AC4F-3FB5ED7B6F3B}" type="pres">
      <dgm:prSet presAssocID="{3455F057-8D1B-D04E-8CA3-9136D5878475}" presName="background3" presStyleLbl="node3" presStyleIdx="4" presStyleCnt="11"/>
      <dgm:spPr/>
    </dgm:pt>
    <dgm:pt modelId="{3D0CC674-22FB-694E-B23D-FFA56FFDFDD0}" type="pres">
      <dgm:prSet presAssocID="{3455F057-8D1B-D04E-8CA3-9136D5878475}" presName="text3" presStyleLbl="fgAcc3" presStyleIdx="4" presStyleCnt="11" custLinFactY="45086" custLinFactNeighborX="2490" custLinFactNeighborY="100000">
        <dgm:presLayoutVars>
          <dgm:chPref val="3"/>
        </dgm:presLayoutVars>
      </dgm:prSet>
      <dgm:spPr/>
    </dgm:pt>
    <dgm:pt modelId="{FD71645D-4CA2-C847-B89D-B218D5712616}" type="pres">
      <dgm:prSet presAssocID="{3455F057-8D1B-D04E-8CA3-9136D5878475}" presName="hierChild4" presStyleCnt="0"/>
      <dgm:spPr/>
    </dgm:pt>
    <dgm:pt modelId="{E42DEB3E-5637-484C-9919-85D5462F48A7}" type="pres">
      <dgm:prSet presAssocID="{E63908FC-6CAC-2F4F-BB76-A46F5278DBF5}" presName="Name17" presStyleLbl="parChTrans1D3" presStyleIdx="5" presStyleCnt="11"/>
      <dgm:spPr/>
    </dgm:pt>
    <dgm:pt modelId="{0610CA8C-952C-A440-A02A-8403F7391ECB}" type="pres">
      <dgm:prSet presAssocID="{EA87DF87-AAF4-AF49-BB0A-D1A84D657520}" presName="hierRoot3" presStyleCnt="0"/>
      <dgm:spPr/>
    </dgm:pt>
    <dgm:pt modelId="{F3107002-FD15-9940-9F14-C5DFB6DBCFA8}" type="pres">
      <dgm:prSet presAssocID="{EA87DF87-AAF4-AF49-BB0A-D1A84D657520}" presName="composite3" presStyleCnt="0"/>
      <dgm:spPr/>
    </dgm:pt>
    <dgm:pt modelId="{BB4F5664-B856-EE42-8FEC-3493F9BBFD11}" type="pres">
      <dgm:prSet presAssocID="{EA87DF87-AAF4-AF49-BB0A-D1A84D657520}" presName="background3" presStyleLbl="node3" presStyleIdx="5" presStyleCnt="11"/>
      <dgm:spPr/>
    </dgm:pt>
    <dgm:pt modelId="{E00AC62C-C240-0C4F-89BA-70B1AAC80AAD}" type="pres">
      <dgm:prSet presAssocID="{EA87DF87-AAF4-AF49-BB0A-D1A84D657520}" presName="text3" presStyleLbl="fgAcc3" presStyleIdx="5" presStyleCnt="11" custLinFactY="45086" custLinFactNeighborX="2490" custLinFactNeighborY="100000">
        <dgm:presLayoutVars>
          <dgm:chPref val="3"/>
        </dgm:presLayoutVars>
      </dgm:prSet>
      <dgm:spPr/>
    </dgm:pt>
    <dgm:pt modelId="{B9192E5C-8FBC-7543-A14F-C34ABA7E8DE2}" type="pres">
      <dgm:prSet presAssocID="{EA87DF87-AAF4-AF49-BB0A-D1A84D657520}" presName="hierChild4" presStyleCnt="0"/>
      <dgm:spPr/>
    </dgm:pt>
    <dgm:pt modelId="{0A52EF53-3228-8E4E-B3D7-F4351E7936A3}" type="pres">
      <dgm:prSet presAssocID="{EF9CA3FF-B8B0-8D46-B4EF-62E864F9BF1F}" presName="Name10" presStyleLbl="parChTrans1D2" presStyleIdx="2" presStyleCnt="4"/>
      <dgm:spPr/>
    </dgm:pt>
    <dgm:pt modelId="{7ADEBE7E-3E24-0141-B6EF-C791D8D17A0A}" type="pres">
      <dgm:prSet presAssocID="{30EE04E6-029C-B749-83A0-1C5223731EFE}" presName="hierRoot2" presStyleCnt="0"/>
      <dgm:spPr/>
    </dgm:pt>
    <dgm:pt modelId="{408C3603-E434-A341-9433-08D3E102D72A}" type="pres">
      <dgm:prSet presAssocID="{30EE04E6-029C-B749-83A0-1C5223731EFE}" presName="composite2" presStyleCnt="0"/>
      <dgm:spPr/>
    </dgm:pt>
    <dgm:pt modelId="{30CE350F-14FE-B742-A1DC-62E6810809A8}" type="pres">
      <dgm:prSet presAssocID="{30EE04E6-029C-B749-83A0-1C5223731EFE}" presName="background2" presStyleLbl="node2" presStyleIdx="2" presStyleCnt="4"/>
      <dgm:spPr/>
    </dgm:pt>
    <dgm:pt modelId="{E6C192B3-58AF-B442-9FEE-F1F156E614A0}" type="pres">
      <dgm:prSet presAssocID="{30EE04E6-029C-B749-83A0-1C5223731EFE}" presName="text2" presStyleLbl="fgAcc2" presStyleIdx="2" presStyleCnt="4">
        <dgm:presLayoutVars>
          <dgm:chPref val="3"/>
        </dgm:presLayoutVars>
      </dgm:prSet>
      <dgm:spPr/>
    </dgm:pt>
    <dgm:pt modelId="{D594E972-9565-8041-95B1-BFB524EB972F}" type="pres">
      <dgm:prSet presAssocID="{30EE04E6-029C-B749-83A0-1C5223731EFE}" presName="hierChild3" presStyleCnt="0"/>
      <dgm:spPr/>
    </dgm:pt>
    <dgm:pt modelId="{F261C7AC-1D37-FF4E-9CF1-CCB3812E368A}" type="pres">
      <dgm:prSet presAssocID="{D2118D8C-5799-6A44-97D6-195937608214}" presName="Name17" presStyleLbl="parChTrans1D3" presStyleIdx="6" presStyleCnt="11"/>
      <dgm:spPr/>
    </dgm:pt>
    <dgm:pt modelId="{0A412BFC-E11D-CD40-8FF4-CF9C4F064BF7}" type="pres">
      <dgm:prSet presAssocID="{5CC4239F-FD30-6841-96C9-5C4A210B356B}" presName="hierRoot3" presStyleCnt="0"/>
      <dgm:spPr/>
    </dgm:pt>
    <dgm:pt modelId="{C0395FC7-A50A-3249-8676-75D5F33B285C}" type="pres">
      <dgm:prSet presAssocID="{5CC4239F-FD30-6841-96C9-5C4A210B356B}" presName="composite3" presStyleCnt="0"/>
      <dgm:spPr/>
    </dgm:pt>
    <dgm:pt modelId="{EBD1D778-252E-2146-8341-705272CFA59B}" type="pres">
      <dgm:prSet presAssocID="{5CC4239F-FD30-6841-96C9-5C4A210B356B}" presName="background3" presStyleLbl="node3" presStyleIdx="6" presStyleCnt="11"/>
      <dgm:spPr/>
    </dgm:pt>
    <dgm:pt modelId="{5D4989BE-94AE-EF4A-9C93-6DFD1D0E45D9}" type="pres">
      <dgm:prSet presAssocID="{5CC4239F-FD30-6841-96C9-5C4A210B356B}" presName="text3" presStyleLbl="fgAcc3" presStyleIdx="6" presStyleCnt="11" custLinFactY="41165" custLinFactNeighborX="-2490" custLinFactNeighborY="100000">
        <dgm:presLayoutVars>
          <dgm:chPref val="3"/>
        </dgm:presLayoutVars>
      </dgm:prSet>
      <dgm:spPr/>
    </dgm:pt>
    <dgm:pt modelId="{45C81823-4223-2D40-B18F-34BA8BBAFABB}" type="pres">
      <dgm:prSet presAssocID="{5CC4239F-FD30-6841-96C9-5C4A210B356B}" presName="hierChild4" presStyleCnt="0"/>
      <dgm:spPr/>
    </dgm:pt>
    <dgm:pt modelId="{F5F0AD27-DE95-9149-922A-88F32DA613F7}" type="pres">
      <dgm:prSet presAssocID="{8C7E702D-3C30-B544-BA69-64E40793EA29}" presName="Name17" presStyleLbl="parChTrans1D3" presStyleIdx="7" presStyleCnt="11"/>
      <dgm:spPr/>
    </dgm:pt>
    <dgm:pt modelId="{EE3333B8-6DEA-A946-B67B-AC1640D6DB41}" type="pres">
      <dgm:prSet presAssocID="{5A615B98-B258-7848-AA85-4916DA08F162}" presName="hierRoot3" presStyleCnt="0"/>
      <dgm:spPr/>
    </dgm:pt>
    <dgm:pt modelId="{872DBDEB-AC18-544E-A3DE-B3E6895EA716}" type="pres">
      <dgm:prSet presAssocID="{5A615B98-B258-7848-AA85-4916DA08F162}" presName="composite3" presStyleCnt="0"/>
      <dgm:spPr/>
    </dgm:pt>
    <dgm:pt modelId="{3A7325FA-7030-6346-B57E-F42ECBB3DE7A}" type="pres">
      <dgm:prSet presAssocID="{5A615B98-B258-7848-AA85-4916DA08F162}" presName="background3" presStyleLbl="node3" presStyleIdx="7" presStyleCnt="11"/>
      <dgm:spPr/>
    </dgm:pt>
    <dgm:pt modelId="{D70DFA2F-7F76-CC49-8DB2-09F1A667002F}" type="pres">
      <dgm:prSet presAssocID="{5A615B98-B258-7848-AA85-4916DA08F162}" presName="text3" presStyleLbl="fgAcc3" presStyleIdx="7" presStyleCnt="11" custLinFactY="41165" custLinFactNeighborX="-2490" custLinFactNeighborY="100000">
        <dgm:presLayoutVars>
          <dgm:chPref val="3"/>
        </dgm:presLayoutVars>
      </dgm:prSet>
      <dgm:spPr/>
    </dgm:pt>
    <dgm:pt modelId="{23EDE97A-2A99-9245-9CA0-D143B5DD3AD8}" type="pres">
      <dgm:prSet presAssocID="{5A615B98-B258-7848-AA85-4916DA08F162}" presName="hierChild4" presStyleCnt="0"/>
      <dgm:spPr/>
    </dgm:pt>
    <dgm:pt modelId="{35F76527-1615-D449-858F-9148C401266C}" type="pres">
      <dgm:prSet presAssocID="{2F5AF9EE-B1D0-5443-A9B0-56C3CC3B8523}" presName="Name10" presStyleLbl="parChTrans1D2" presStyleIdx="3" presStyleCnt="4"/>
      <dgm:spPr/>
    </dgm:pt>
    <dgm:pt modelId="{4CF4DCFB-646F-7747-AC6F-88D9DA3D407E}" type="pres">
      <dgm:prSet presAssocID="{0E557FB4-F7B7-DB47-8D25-CCF792F8B7AD}" presName="hierRoot2" presStyleCnt="0"/>
      <dgm:spPr/>
    </dgm:pt>
    <dgm:pt modelId="{8569F559-B50A-0945-B97C-055C94CC5326}" type="pres">
      <dgm:prSet presAssocID="{0E557FB4-F7B7-DB47-8D25-CCF792F8B7AD}" presName="composite2" presStyleCnt="0"/>
      <dgm:spPr/>
    </dgm:pt>
    <dgm:pt modelId="{E151E6C1-83B4-EE40-BBFD-BFEC450461EC}" type="pres">
      <dgm:prSet presAssocID="{0E557FB4-F7B7-DB47-8D25-CCF792F8B7AD}" presName="background2" presStyleLbl="node2" presStyleIdx="3" presStyleCnt="4"/>
      <dgm:spPr/>
    </dgm:pt>
    <dgm:pt modelId="{0611CAB6-9D81-9340-B7BA-9921BBFC02FF}" type="pres">
      <dgm:prSet presAssocID="{0E557FB4-F7B7-DB47-8D25-CCF792F8B7AD}" presName="text2" presStyleLbl="fgAcc2" presStyleIdx="3" presStyleCnt="4" custScaleX="163979">
        <dgm:presLayoutVars>
          <dgm:chPref val="3"/>
        </dgm:presLayoutVars>
      </dgm:prSet>
      <dgm:spPr/>
    </dgm:pt>
    <dgm:pt modelId="{A58BF7AF-B2B1-6F43-A237-8F2156A5FA32}" type="pres">
      <dgm:prSet presAssocID="{0E557FB4-F7B7-DB47-8D25-CCF792F8B7AD}" presName="hierChild3" presStyleCnt="0"/>
      <dgm:spPr/>
    </dgm:pt>
    <dgm:pt modelId="{0C127199-F380-2B40-86BE-FDBDE64293D5}" type="pres">
      <dgm:prSet presAssocID="{BDD6C38F-E59B-A94D-80A1-845F121A4808}" presName="Name17" presStyleLbl="parChTrans1D3" presStyleIdx="8" presStyleCnt="11"/>
      <dgm:spPr/>
    </dgm:pt>
    <dgm:pt modelId="{AE2287E8-8C7D-344C-8037-2B0F5D5710E7}" type="pres">
      <dgm:prSet presAssocID="{81677F8F-5A21-844D-BC10-86727A46F736}" presName="hierRoot3" presStyleCnt="0"/>
      <dgm:spPr/>
    </dgm:pt>
    <dgm:pt modelId="{0BB4AF76-DBE5-BF45-9965-E214E4713BCD}" type="pres">
      <dgm:prSet presAssocID="{81677F8F-5A21-844D-BC10-86727A46F736}" presName="composite3" presStyleCnt="0"/>
      <dgm:spPr/>
    </dgm:pt>
    <dgm:pt modelId="{67C96DA5-F436-7941-8620-B863ED30CA8B}" type="pres">
      <dgm:prSet presAssocID="{81677F8F-5A21-844D-BC10-86727A46F736}" presName="background3" presStyleLbl="node3" presStyleIdx="8" presStyleCnt="11"/>
      <dgm:spPr/>
    </dgm:pt>
    <dgm:pt modelId="{88C4E491-A6A0-E44F-8133-F15AAD10F161}" type="pres">
      <dgm:prSet presAssocID="{81677F8F-5A21-844D-BC10-86727A46F736}" presName="text3" presStyleLbl="fgAcc3" presStyleIdx="8" presStyleCnt="11" custLinFactY="35283" custLinFactNeighborX="-1245" custLinFactNeighborY="100000">
        <dgm:presLayoutVars>
          <dgm:chPref val="3"/>
        </dgm:presLayoutVars>
      </dgm:prSet>
      <dgm:spPr/>
    </dgm:pt>
    <dgm:pt modelId="{3FD046F5-563D-D641-BE3A-6A430953B8BF}" type="pres">
      <dgm:prSet presAssocID="{81677F8F-5A21-844D-BC10-86727A46F736}" presName="hierChild4" presStyleCnt="0"/>
      <dgm:spPr/>
    </dgm:pt>
    <dgm:pt modelId="{7CB046F0-D8C2-8C40-BF00-94DC9EA086A1}" type="pres">
      <dgm:prSet presAssocID="{8473DE3A-3CC8-C848-A971-CFFBAAB5C0DD}" presName="Name17" presStyleLbl="parChTrans1D3" presStyleIdx="9" presStyleCnt="11"/>
      <dgm:spPr/>
    </dgm:pt>
    <dgm:pt modelId="{26FDC0BE-E64C-2D45-8E43-B64662CD3001}" type="pres">
      <dgm:prSet presAssocID="{838F4528-570C-CA4D-8293-100E6A0A2518}" presName="hierRoot3" presStyleCnt="0"/>
      <dgm:spPr/>
    </dgm:pt>
    <dgm:pt modelId="{9B5D737A-6737-E240-9116-809202D8EF18}" type="pres">
      <dgm:prSet presAssocID="{838F4528-570C-CA4D-8293-100E6A0A2518}" presName="composite3" presStyleCnt="0"/>
      <dgm:spPr/>
    </dgm:pt>
    <dgm:pt modelId="{D581ED82-DA3F-B04B-84A8-F984455728A5}" type="pres">
      <dgm:prSet presAssocID="{838F4528-570C-CA4D-8293-100E6A0A2518}" presName="background3" presStyleLbl="node3" presStyleIdx="9" presStyleCnt="11"/>
      <dgm:spPr/>
    </dgm:pt>
    <dgm:pt modelId="{D23EE9DD-DA9C-3345-B5B9-7804569F8DF2}" type="pres">
      <dgm:prSet presAssocID="{838F4528-570C-CA4D-8293-100E6A0A2518}" presName="text3" presStyleLbl="fgAcc3" presStyleIdx="9" presStyleCnt="11" custLinFactY="35283" custLinFactNeighborX="-1245" custLinFactNeighborY="100000">
        <dgm:presLayoutVars>
          <dgm:chPref val="3"/>
        </dgm:presLayoutVars>
      </dgm:prSet>
      <dgm:spPr/>
    </dgm:pt>
    <dgm:pt modelId="{D8936A6E-8F95-FF46-A1E7-5699A8BEB1D6}" type="pres">
      <dgm:prSet presAssocID="{838F4528-570C-CA4D-8293-100E6A0A2518}" presName="hierChild4" presStyleCnt="0"/>
      <dgm:spPr/>
    </dgm:pt>
    <dgm:pt modelId="{72764A87-3608-1F44-B2E5-D2433AFEA5C1}" type="pres">
      <dgm:prSet presAssocID="{3C936F43-F89B-0E45-944D-57F74BCEFEE4}" presName="Name17" presStyleLbl="parChTrans1D3" presStyleIdx="10" presStyleCnt="11"/>
      <dgm:spPr/>
    </dgm:pt>
    <dgm:pt modelId="{26B0C175-ACD0-0C41-AB52-DE8F4419D066}" type="pres">
      <dgm:prSet presAssocID="{E2516A33-A0F3-4A4C-9E9F-038195C700B5}" presName="hierRoot3" presStyleCnt="0"/>
      <dgm:spPr/>
    </dgm:pt>
    <dgm:pt modelId="{29C8B830-0A6E-1F42-9474-E01D61EC4871}" type="pres">
      <dgm:prSet presAssocID="{E2516A33-A0F3-4A4C-9E9F-038195C700B5}" presName="composite3" presStyleCnt="0"/>
      <dgm:spPr/>
    </dgm:pt>
    <dgm:pt modelId="{99123CBF-67C8-5045-B91B-F5F98CE5621D}" type="pres">
      <dgm:prSet presAssocID="{E2516A33-A0F3-4A4C-9E9F-038195C700B5}" presName="background3" presStyleLbl="node3" presStyleIdx="10" presStyleCnt="11"/>
      <dgm:spPr/>
    </dgm:pt>
    <dgm:pt modelId="{01689B32-6217-9341-8363-815565425590}" type="pres">
      <dgm:prSet presAssocID="{E2516A33-A0F3-4A4C-9E9F-038195C700B5}" presName="text3" presStyleLbl="fgAcc3" presStyleIdx="10" presStyleCnt="11" custLinFactY="35283" custLinFactNeighborX="-1245" custLinFactNeighborY="100000">
        <dgm:presLayoutVars>
          <dgm:chPref val="3"/>
        </dgm:presLayoutVars>
      </dgm:prSet>
      <dgm:spPr/>
    </dgm:pt>
    <dgm:pt modelId="{078215A9-841E-CC49-9B65-272E38B23DBD}" type="pres">
      <dgm:prSet presAssocID="{E2516A33-A0F3-4A4C-9E9F-038195C700B5}" presName="hierChild4" presStyleCnt="0"/>
      <dgm:spPr/>
    </dgm:pt>
  </dgm:ptLst>
  <dgm:cxnLst>
    <dgm:cxn modelId="{BBE0B001-8625-A644-8A9C-B89B9345B151}" srcId="{30EE04E6-029C-B749-83A0-1C5223731EFE}" destId="{5A615B98-B258-7848-AA85-4916DA08F162}" srcOrd="1" destOrd="0" parTransId="{8C7E702D-3C30-B544-BA69-64E40793EA29}" sibTransId="{EE59B7C6-B9C3-AB45-9C96-9427077A3D52}"/>
    <dgm:cxn modelId="{7D7B4702-A676-DB48-9944-39B36824C161}" type="presOf" srcId="{E2516A33-A0F3-4A4C-9E9F-038195C700B5}" destId="{01689B32-6217-9341-8363-815565425590}" srcOrd="0" destOrd="0" presId="urn:microsoft.com/office/officeart/2005/8/layout/hierarchy1"/>
    <dgm:cxn modelId="{039E6304-2893-A342-A15F-51F33E9D0F77}" type="presOf" srcId="{D2118D8C-5799-6A44-97D6-195937608214}" destId="{F261C7AC-1D37-FF4E-9CF1-CCB3812E368A}" srcOrd="0" destOrd="0" presId="urn:microsoft.com/office/officeart/2005/8/layout/hierarchy1"/>
    <dgm:cxn modelId="{1536FB09-A832-274A-84B0-C0DA275BC6CA}" type="presOf" srcId="{D8E0E3F0-D725-B647-9753-3CB61E45C8AF}" destId="{07F3EFC9-7B30-B64D-ABBD-6D554DA5409D}" srcOrd="0" destOrd="0" presId="urn:microsoft.com/office/officeart/2005/8/layout/hierarchy1"/>
    <dgm:cxn modelId="{8E29280A-B4F4-344A-8673-DA0C1B96151F}" type="presOf" srcId="{BDD6C38F-E59B-A94D-80A1-845F121A4808}" destId="{0C127199-F380-2B40-86BE-FDBDE64293D5}" srcOrd="0" destOrd="0" presId="urn:microsoft.com/office/officeart/2005/8/layout/hierarchy1"/>
    <dgm:cxn modelId="{5A6E1C10-FBF8-6C46-A617-AA40C0026B89}" type="presOf" srcId="{8C7E702D-3C30-B544-BA69-64E40793EA29}" destId="{F5F0AD27-DE95-9149-922A-88F32DA613F7}" srcOrd="0" destOrd="0" presId="urn:microsoft.com/office/officeart/2005/8/layout/hierarchy1"/>
    <dgm:cxn modelId="{B1F2A814-97E9-894B-B55F-DC3E856AEF4A}" type="presOf" srcId="{5A615B98-B258-7848-AA85-4916DA08F162}" destId="{D70DFA2F-7F76-CC49-8DB2-09F1A667002F}" srcOrd="0" destOrd="0" presId="urn:microsoft.com/office/officeart/2005/8/layout/hierarchy1"/>
    <dgm:cxn modelId="{0BF3C126-C5D3-504F-ACEB-F8C2954C9F40}" srcId="{39BCE36B-074C-A048-AF82-DBD420C085E0}" destId="{8ADABAA1-102D-1F42-9E27-E3AAD28B2E4C}" srcOrd="2" destOrd="0" parTransId="{EEEC910B-1298-1749-BFD8-363C0690BD04}" sibTransId="{D6CB0BB1-987D-C54C-988D-E480DA75D1BE}"/>
    <dgm:cxn modelId="{DCC41B28-F1D5-BA43-9971-05A2A159FE2E}" type="presOf" srcId="{8ADABAA1-102D-1F42-9E27-E3AAD28B2E4C}" destId="{1E3F848B-322B-804E-BB3C-1D7A90A1CAC1}" srcOrd="0" destOrd="0" presId="urn:microsoft.com/office/officeart/2005/8/layout/hierarchy1"/>
    <dgm:cxn modelId="{1EEEE129-6727-4749-B80E-901154597D1F}" srcId="{D9DE4EE3-4A1E-034C-81B2-5E4B7D842451}" destId="{0E557FB4-F7B7-DB47-8D25-CCF792F8B7AD}" srcOrd="3" destOrd="0" parTransId="{2F5AF9EE-B1D0-5443-A9B0-56C3CC3B8523}" sibTransId="{F0110EB5-F919-7445-8D18-363002FD85A1}"/>
    <dgm:cxn modelId="{195CF531-632E-2543-A813-0004A8EC999D}" srcId="{D9DE4EE3-4A1E-034C-81B2-5E4B7D842451}" destId="{ACDADE9D-694F-6948-ADD5-776C2F93FF68}" srcOrd="1" destOrd="0" parTransId="{D3E69416-E6F8-E444-AD03-12DB346917A5}" sibTransId="{87A42995-FCCC-5849-B6A0-31A89C4C2B57}"/>
    <dgm:cxn modelId="{DF6B6539-4BBD-A04C-9296-7F689BAC0C09}" type="presOf" srcId="{E70ED301-41C1-084C-8AEC-90D3C7C740B7}" destId="{235D3A2C-BB10-694D-85F3-9EC9DD546579}" srcOrd="0" destOrd="0" presId="urn:microsoft.com/office/officeart/2005/8/layout/hierarchy1"/>
    <dgm:cxn modelId="{782D9D3B-B6FA-0A4E-98DB-94FBBEEBCB15}" srcId="{30EE04E6-029C-B749-83A0-1C5223731EFE}" destId="{5CC4239F-FD30-6841-96C9-5C4A210B356B}" srcOrd="0" destOrd="0" parTransId="{D2118D8C-5799-6A44-97D6-195937608214}" sibTransId="{5F90DCAB-5056-6644-BCF3-6A6B4FFBB778}"/>
    <dgm:cxn modelId="{E70C2C43-F424-F842-A03E-D32B3458F188}" type="presOf" srcId="{3C936F43-F89B-0E45-944D-57F74BCEFEE4}" destId="{72764A87-3608-1F44-B2E5-D2433AFEA5C1}" srcOrd="0" destOrd="0" presId="urn:microsoft.com/office/officeart/2005/8/layout/hierarchy1"/>
    <dgm:cxn modelId="{BEB05048-7B77-6245-9D0C-1CDA13286515}" type="presOf" srcId="{39BCE36B-074C-A048-AF82-DBD420C085E0}" destId="{EDB4674F-3D54-A341-9596-E7498B0B10DE}" srcOrd="0" destOrd="0" presId="urn:microsoft.com/office/officeart/2005/8/layout/hierarchy1"/>
    <dgm:cxn modelId="{A0D56F48-8629-ED43-96BD-45E0E24C08AC}" type="presOf" srcId="{ACDADE9D-694F-6948-ADD5-776C2F93FF68}" destId="{3547A756-A7B5-0047-A7AF-C7A97D034B9B}" srcOrd="0" destOrd="0" presId="urn:microsoft.com/office/officeart/2005/8/layout/hierarchy1"/>
    <dgm:cxn modelId="{8688A549-CDF6-E946-A6CC-FCF2E16414E6}" type="presOf" srcId="{D5352327-1BEC-E34B-881A-13C0719EC6F1}" destId="{C1D3D15A-71A0-054F-97D6-29CD835B08C1}" srcOrd="0" destOrd="0" presId="urn:microsoft.com/office/officeart/2005/8/layout/hierarchy1"/>
    <dgm:cxn modelId="{737DE44B-FF2E-5D46-9E55-A7E5A399C074}" type="presOf" srcId="{838F4528-570C-CA4D-8293-100E6A0A2518}" destId="{D23EE9DD-DA9C-3345-B5B9-7804569F8DF2}" srcOrd="0" destOrd="0" presId="urn:microsoft.com/office/officeart/2005/8/layout/hierarchy1"/>
    <dgm:cxn modelId="{295DDB50-8D66-B049-84B4-EFCC4AA2790E}" type="presOf" srcId="{D3E69416-E6F8-E444-AD03-12DB346917A5}" destId="{85A03FBF-CAF2-8848-8959-4F23E07FA7EA}" srcOrd="0" destOrd="0" presId="urn:microsoft.com/office/officeart/2005/8/layout/hierarchy1"/>
    <dgm:cxn modelId="{D6568952-66E5-654C-B51A-628F088CFC53}" type="presOf" srcId="{3455F057-8D1B-D04E-8CA3-9136D5878475}" destId="{3D0CC674-22FB-694E-B23D-FFA56FFDFDD0}" srcOrd="0" destOrd="0" presId="urn:microsoft.com/office/officeart/2005/8/layout/hierarchy1"/>
    <dgm:cxn modelId="{131F735C-318C-FF4A-8BB4-36164EC36B2E}" type="presOf" srcId="{EEEC910B-1298-1749-BFD8-363C0690BD04}" destId="{B10DEF79-591D-5F4B-8C5F-9291CB4B56EA}" srcOrd="0" destOrd="0" presId="urn:microsoft.com/office/officeart/2005/8/layout/hierarchy1"/>
    <dgm:cxn modelId="{8862376A-3F12-A94C-AD4D-05C7998947A9}" srcId="{0E557FB4-F7B7-DB47-8D25-CCF792F8B7AD}" destId="{81677F8F-5A21-844D-BC10-86727A46F736}" srcOrd="0" destOrd="0" parTransId="{BDD6C38F-E59B-A94D-80A1-845F121A4808}" sibTransId="{8948C1D2-66AD-564D-A67B-C626FADC527C}"/>
    <dgm:cxn modelId="{4EA68E72-49AF-EE4F-9375-680F121A4C54}" type="presOf" srcId="{0BECDEDE-B9B7-7E40-A24D-1A13FD948DFC}" destId="{5AC2B17A-834D-E541-A62C-E41F6C2D0761}" srcOrd="0" destOrd="0" presId="urn:microsoft.com/office/officeart/2005/8/layout/hierarchy1"/>
    <dgm:cxn modelId="{AB06C174-E307-5241-92FF-DDD01BBC9450}" srcId="{39BCE36B-074C-A048-AF82-DBD420C085E0}" destId="{5D409BFA-8EF2-5247-BDFE-96075677C39B}" srcOrd="1" destOrd="0" parTransId="{D5352327-1BEC-E34B-881A-13C0719EC6F1}" sibTransId="{ADF2FBFE-36A7-9944-85E4-D65DA90362B2}"/>
    <dgm:cxn modelId="{D9827677-57D7-6342-94D2-CDB966B7C908}" srcId="{ACDADE9D-694F-6948-ADD5-776C2F93FF68}" destId="{EA87DF87-AAF4-AF49-BB0A-D1A84D657520}" srcOrd="2" destOrd="0" parTransId="{E63908FC-6CAC-2F4F-BB76-A46F5278DBF5}" sibTransId="{38B77D82-FC84-B549-9B89-D17DF56FCE12}"/>
    <dgm:cxn modelId="{49650E83-3CEF-384E-83AE-E44FBB5FD983}" type="presOf" srcId="{8473DE3A-3CC8-C848-A971-CFFBAAB5C0DD}" destId="{7CB046F0-D8C2-8C40-BF00-94DC9EA086A1}" srcOrd="0" destOrd="0" presId="urn:microsoft.com/office/officeart/2005/8/layout/hierarchy1"/>
    <dgm:cxn modelId="{71891688-DEEE-B847-83F9-CD23F464D62C}" type="presOf" srcId="{30EE04E6-029C-B749-83A0-1C5223731EFE}" destId="{E6C192B3-58AF-B442-9FEE-F1F156E614A0}" srcOrd="0" destOrd="0" presId="urn:microsoft.com/office/officeart/2005/8/layout/hierarchy1"/>
    <dgm:cxn modelId="{7B196C8C-7BC1-3C42-B9CA-76511BBB7825}" type="presOf" srcId="{5D409BFA-8EF2-5247-BDFE-96075677C39B}" destId="{0DC47CE6-793E-F843-B248-C4429CFA68C4}" srcOrd="0" destOrd="0" presId="urn:microsoft.com/office/officeart/2005/8/layout/hierarchy1"/>
    <dgm:cxn modelId="{60E59C8C-BE14-E042-B15C-4AF3A8150F56}" type="presOf" srcId="{05FEF5B8-B86E-344B-A5D6-C9564A5B32BB}" destId="{7FC498C4-5DCC-7D45-8E99-F235FB540803}" srcOrd="0" destOrd="0" presId="urn:microsoft.com/office/officeart/2005/8/layout/hierarchy1"/>
    <dgm:cxn modelId="{923C878E-4B77-FE48-9D60-FDD250B690B0}" srcId="{0BECDEDE-B9B7-7E40-A24D-1A13FD948DFC}" destId="{D9DE4EE3-4A1E-034C-81B2-5E4B7D842451}" srcOrd="0" destOrd="0" parTransId="{730B223C-FB1A-4146-9B92-834A2EA49EA6}" sibTransId="{B3BC1137-7D5D-FB48-90BE-3A0D70ED8442}"/>
    <dgm:cxn modelId="{40A85492-EDDC-B947-B26C-81021F8F5F3B}" srcId="{0E557FB4-F7B7-DB47-8D25-CCF792F8B7AD}" destId="{E2516A33-A0F3-4A4C-9E9F-038195C700B5}" srcOrd="2" destOrd="0" parTransId="{3C936F43-F89B-0E45-944D-57F74BCEFEE4}" sibTransId="{3998DD57-1E0F-0E40-9144-15705FF6405C}"/>
    <dgm:cxn modelId="{9D6AF493-7983-D147-9095-8B59CB07F9EC}" type="presOf" srcId="{EF9CA3FF-B8B0-8D46-B4EF-62E864F9BF1F}" destId="{0A52EF53-3228-8E4E-B3D7-F4351E7936A3}" srcOrd="0" destOrd="0" presId="urn:microsoft.com/office/officeart/2005/8/layout/hierarchy1"/>
    <dgm:cxn modelId="{E986C898-E29D-5244-8B9E-995AF5C4E3BD}" type="presOf" srcId="{E63908FC-6CAC-2F4F-BB76-A46F5278DBF5}" destId="{E42DEB3E-5637-484C-9919-85D5462F48A7}" srcOrd="0" destOrd="0" presId="urn:microsoft.com/office/officeart/2005/8/layout/hierarchy1"/>
    <dgm:cxn modelId="{2364F799-ED37-6146-890D-6D14DFA54BB9}" type="presOf" srcId="{0FBBF888-3BA5-FD4C-81B9-19FFE73B5225}" destId="{2D3F6FD3-D95D-A549-92CB-7D4021058F9D}" srcOrd="0" destOrd="0" presId="urn:microsoft.com/office/officeart/2005/8/layout/hierarchy1"/>
    <dgm:cxn modelId="{1F58EFA9-3DE6-D34E-9E19-46480E4D4EF5}" type="presOf" srcId="{5CC4239F-FD30-6841-96C9-5C4A210B356B}" destId="{5D4989BE-94AE-EF4A-9C93-6DFD1D0E45D9}" srcOrd="0" destOrd="0" presId="urn:microsoft.com/office/officeart/2005/8/layout/hierarchy1"/>
    <dgm:cxn modelId="{E8AB34AF-2C61-CB48-AF75-BAA49F151508}" srcId="{0E557FB4-F7B7-DB47-8D25-CCF792F8B7AD}" destId="{838F4528-570C-CA4D-8293-100E6A0A2518}" srcOrd="1" destOrd="0" parTransId="{8473DE3A-3CC8-C848-A971-CFFBAAB5C0DD}" sibTransId="{957D7432-84B0-F241-B160-0614C85A70F2}"/>
    <dgm:cxn modelId="{910F27B0-747C-1941-BA26-19A665456510}" srcId="{D9DE4EE3-4A1E-034C-81B2-5E4B7D842451}" destId="{30EE04E6-029C-B749-83A0-1C5223731EFE}" srcOrd="2" destOrd="0" parTransId="{EF9CA3FF-B8B0-8D46-B4EF-62E864F9BF1F}" sibTransId="{38E2A044-7CFC-0D4A-9DB9-FFEC2249B773}"/>
    <dgm:cxn modelId="{494B30B8-E1A1-E449-B933-71CE9BCBD7FA}" srcId="{ACDADE9D-694F-6948-ADD5-776C2F93FF68}" destId="{3455F057-8D1B-D04E-8CA3-9136D5878475}" srcOrd="1" destOrd="0" parTransId="{D8E0E3F0-D725-B647-9753-3CB61E45C8AF}" sibTransId="{866401E4-C089-654C-BC62-9CE33AA60918}"/>
    <dgm:cxn modelId="{8161A8BC-A5C8-E744-96B0-FFCD43431C9F}" srcId="{39BCE36B-074C-A048-AF82-DBD420C085E0}" destId="{05FEF5B8-B86E-344B-A5D6-C9564A5B32BB}" srcOrd="0" destOrd="0" parTransId="{E5B8F473-DB63-D340-8C73-003E3219C8FD}" sibTransId="{E3D416A6-2D39-E448-A105-E89D7A6754DB}"/>
    <dgm:cxn modelId="{5763B1BE-3DFF-2442-8744-7A620493DA14}" type="presOf" srcId="{0E557FB4-F7B7-DB47-8D25-CCF792F8B7AD}" destId="{0611CAB6-9D81-9340-B7BA-9921BBFC02FF}" srcOrd="0" destOrd="0" presId="urn:microsoft.com/office/officeart/2005/8/layout/hierarchy1"/>
    <dgm:cxn modelId="{E3C2A0CF-8C57-444D-AF21-EA9ADD398FFD}" type="presOf" srcId="{D9DE4EE3-4A1E-034C-81B2-5E4B7D842451}" destId="{B2C9DA7D-A7B1-984C-9F81-30474C495B46}" srcOrd="0" destOrd="0" presId="urn:microsoft.com/office/officeart/2005/8/layout/hierarchy1"/>
    <dgm:cxn modelId="{8930C9E4-DF91-B340-A8AF-10354F23C9B6}" type="presOf" srcId="{E5B8F473-DB63-D340-8C73-003E3219C8FD}" destId="{FACB2841-5521-BE41-8710-4A26B5BC032F}" srcOrd="0" destOrd="0" presId="urn:microsoft.com/office/officeart/2005/8/layout/hierarchy1"/>
    <dgm:cxn modelId="{7C7EEAE8-389B-0E43-91E4-F06C45A4D7F2}" type="presOf" srcId="{2F5AF9EE-B1D0-5443-A9B0-56C3CC3B8523}" destId="{35F76527-1615-D449-858F-9148C401266C}" srcOrd="0" destOrd="0" presId="urn:microsoft.com/office/officeart/2005/8/layout/hierarchy1"/>
    <dgm:cxn modelId="{4E8A51ED-7F1A-A549-8985-48B728436E23}" srcId="{D9DE4EE3-4A1E-034C-81B2-5E4B7D842451}" destId="{39BCE36B-074C-A048-AF82-DBD420C085E0}" srcOrd="0" destOrd="0" parTransId="{E70ED301-41C1-084C-8AEC-90D3C7C740B7}" sibTransId="{B92C936F-0DD9-964D-87CA-179E54ADC4E6}"/>
    <dgm:cxn modelId="{0E69D2EE-6D29-ED48-85F5-0D056C4B93F3}" type="presOf" srcId="{81677F8F-5A21-844D-BC10-86727A46F736}" destId="{88C4E491-A6A0-E44F-8133-F15AAD10F161}" srcOrd="0" destOrd="0" presId="urn:microsoft.com/office/officeart/2005/8/layout/hierarchy1"/>
    <dgm:cxn modelId="{0A0BE8F6-90E2-2641-8910-6993492B0DE6}" srcId="{ACDADE9D-694F-6948-ADD5-776C2F93FF68}" destId="{EE57EA8C-AEA6-FE4A-8181-941655CC35BE}" srcOrd="0" destOrd="0" parTransId="{0FBBF888-3BA5-FD4C-81B9-19FFE73B5225}" sibTransId="{CE35B58B-98EF-AC48-BC47-5BD9CF83232D}"/>
    <dgm:cxn modelId="{DBBE03FE-FDDE-B542-9D60-0C690906AD20}" type="presOf" srcId="{EE57EA8C-AEA6-FE4A-8181-941655CC35BE}" destId="{14088617-2031-584B-9072-B9D2238CDA9D}" srcOrd="0" destOrd="0" presId="urn:microsoft.com/office/officeart/2005/8/layout/hierarchy1"/>
    <dgm:cxn modelId="{105798FF-A48E-8F45-84C4-8B325B9611CE}" type="presOf" srcId="{EA87DF87-AAF4-AF49-BB0A-D1A84D657520}" destId="{E00AC62C-C240-0C4F-89BA-70B1AAC80AAD}" srcOrd="0" destOrd="0" presId="urn:microsoft.com/office/officeart/2005/8/layout/hierarchy1"/>
    <dgm:cxn modelId="{D768C06E-8D20-4942-B50E-0BD26A7BEDDE}" type="presParOf" srcId="{5AC2B17A-834D-E541-A62C-E41F6C2D0761}" destId="{52CFAFB6-BA24-CB48-97D0-29B185E6E75D}" srcOrd="0" destOrd="0" presId="urn:microsoft.com/office/officeart/2005/8/layout/hierarchy1"/>
    <dgm:cxn modelId="{9A8EDF3E-F5D2-D14D-AA71-89098C123EF3}" type="presParOf" srcId="{52CFAFB6-BA24-CB48-97D0-29B185E6E75D}" destId="{E710D460-4E7D-2A48-8064-B49DEC2F8863}" srcOrd="0" destOrd="0" presId="urn:microsoft.com/office/officeart/2005/8/layout/hierarchy1"/>
    <dgm:cxn modelId="{710EEF9C-0421-A14B-9F04-C656293D2B99}" type="presParOf" srcId="{E710D460-4E7D-2A48-8064-B49DEC2F8863}" destId="{16058D61-937D-CD44-85F6-F0F9E0BC13B2}" srcOrd="0" destOrd="0" presId="urn:microsoft.com/office/officeart/2005/8/layout/hierarchy1"/>
    <dgm:cxn modelId="{DAC78D8D-A8D7-5E49-9CF6-A937F3B052D0}" type="presParOf" srcId="{E710D460-4E7D-2A48-8064-B49DEC2F8863}" destId="{B2C9DA7D-A7B1-984C-9F81-30474C495B46}" srcOrd="1" destOrd="0" presId="urn:microsoft.com/office/officeart/2005/8/layout/hierarchy1"/>
    <dgm:cxn modelId="{86185BDB-F727-8A42-BCF8-ED9B8F2DC4E7}" type="presParOf" srcId="{52CFAFB6-BA24-CB48-97D0-29B185E6E75D}" destId="{796E19D7-4E0C-A547-8958-BFCDCF8310EE}" srcOrd="1" destOrd="0" presId="urn:microsoft.com/office/officeart/2005/8/layout/hierarchy1"/>
    <dgm:cxn modelId="{DFB7A82A-9F02-4041-B9C2-F0AF724901C6}" type="presParOf" srcId="{796E19D7-4E0C-A547-8958-BFCDCF8310EE}" destId="{235D3A2C-BB10-694D-85F3-9EC9DD546579}" srcOrd="0" destOrd="0" presId="urn:microsoft.com/office/officeart/2005/8/layout/hierarchy1"/>
    <dgm:cxn modelId="{DD1E764A-E788-C242-996B-CEC827E404C1}" type="presParOf" srcId="{796E19D7-4E0C-A547-8958-BFCDCF8310EE}" destId="{1FEF28DF-C192-A948-9763-22497A9A5203}" srcOrd="1" destOrd="0" presId="urn:microsoft.com/office/officeart/2005/8/layout/hierarchy1"/>
    <dgm:cxn modelId="{ED21B50B-A5E4-074D-8F57-1AE483D0895A}" type="presParOf" srcId="{1FEF28DF-C192-A948-9763-22497A9A5203}" destId="{758132DF-BD08-3148-9D07-335C20CC1FA9}" srcOrd="0" destOrd="0" presId="urn:microsoft.com/office/officeart/2005/8/layout/hierarchy1"/>
    <dgm:cxn modelId="{93BA0645-FDD5-D54E-A3BA-B4F275F3ADCF}" type="presParOf" srcId="{758132DF-BD08-3148-9D07-335C20CC1FA9}" destId="{93DA3F0B-C530-124A-BB85-78498B825CAD}" srcOrd="0" destOrd="0" presId="urn:microsoft.com/office/officeart/2005/8/layout/hierarchy1"/>
    <dgm:cxn modelId="{2DB782A1-C8AA-B944-B047-21DBE89FFC46}" type="presParOf" srcId="{758132DF-BD08-3148-9D07-335C20CC1FA9}" destId="{EDB4674F-3D54-A341-9596-E7498B0B10DE}" srcOrd="1" destOrd="0" presId="urn:microsoft.com/office/officeart/2005/8/layout/hierarchy1"/>
    <dgm:cxn modelId="{16D878F1-6400-D845-A84B-1E4E09B0C683}" type="presParOf" srcId="{1FEF28DF-C192-A948-9763-22497A9A5203}" destId="{89106142-482B-E249-9CAD-C188D67BE344}" srcOrd="1" destOrd="0" presId="urn:microsoft.com/office/officeart/2005/8/layout/hierarchy1"/>
    <dgm:cxn modelId="{1E69A81D-67A9-2E45-AF81-BE29BF958BA1}" type="presParOf" srcId="{89106142-482B-E249-9CAD-C188D67BE344}" destId="{FACB2841-5521-BE41-8710-4A26B5BC032F}" srcOrd="0" destOrd="0" presId="urn:microsoft.com/office/officeart/2005/8/layout/hierarchy1"/>
    <dgm:cxn modelId="{CD332875-2F8C-D047-B432-6581831720BB}" type="presParOf" srcId="{89106142-482B-E249-9CAD-C188D67BE344}" destId="{074B5C1E-934C-0442-8AE4-23AD720361E5}" srcOrd="1" destOrd="0" presId="urn:microsoft.com/office/officeart/2005/8/layout/hierarchy1"/>
    <dgm:cxn modelId="{3910D353-53DB-1A41-B259-6D5088EDFE31}" type="presParOf" srcId="{074B5C1E-934C-0442-8AE4-23AD720361E5}" destId="{FB575914-7406-D04B-8265-2D371B13427E}" srcOrd="0" destOrd="0" presId="urn:microsoft.com/office/officeart/2005/8/layout/hierarchy1"/>
    <dgm:cxn modelId="{8C20E080-3457-8E48-9064-E62E5C3A2582}" type="presParOf" srcId="{FB575914-7406-D04B-8265-2D371B13427E}" destId="{01583C95-DED4-5949-90BC-5056780009E6}" srcOrd="0" destOrd="0" presId="urn:microsoft.com/office/officeart/2005/8/layout/hierarchy1"/>
    <dgm:cxn modelId="{1B26CEB9-DEEF-014A-9686-A403F8F2FB69}" type="presParOf" srcId="{FB575914-7406-D04B-8265-2D371B13427E}" destId="{7FC498C4-5DCC-7D45-8E99-F235FB540803}" srcOrd="1" destOrd="0" presId="urn:microsoft.com/office/officeart/2005/8/layout/hierarchy1"/>
    <dgm:cxn modelId="{E02B1192-75E6-2148-B734-FD34C1AEB24F}" type="presParOf" srcId="{074B5C1E-934C-0442-8AE4-23AD720361E5}" destId="{8DF31D47-FE37-EE4F-98B1-CFE1903A316A}" srcOrd="1" destOrd="0" presId="urn:microsoft.com/office/officeart/2005/8/layout/hierarchy1"/>
    <dgm:cxn modelId="{B5C375BD-AACF-F24C-81DC-B6AA20FBE17C}" type="presParOf" srcId="{89106142-482B-E249-9CAD-C188D67BE344}" destId="{C1D3D15A-71A0-054F-97D6-29CD835B08C1}" srcOrd="2" destOrd="0" presId="urn:microsoft.com/office/officeart/2005/8/layout/hierarchy1"/>
    <dgm:cxn modelId="{E05301FB-F345-1B47-8F1E-37441611301E}" type="presParOf" srcId="{89106142-482B-E249-9CAD-C188D67BE344}" destId="{17EDF8F2-608F-AF4E-9D88-D0506C524E09}" srcOrd="3" destOrd="0" presId="urn:microsoft.com/office/officeart/2005/8/layout/hierarchy1"/>
    <dgm:cxn modelId="{1380F4F5-6B34-AF40-839B-F7B7527E8B37}" type="presParOf" srcId="{17EDF8F2-608F-AF4E-9D88-D0506C524E09}" destId="{E40153AC-D007-8B49-A2DB-6605DF1E3DC2}" srcOrd="0" destOrd="0" presId="urn:microsoft.com/office/officeart/2005/8/layout/hierarchy1"/>
    <dgm:cxn modelId="{AFD043B3-1DB7-C944-BAB9-24B7F39DB39C}" type="presParOf" srcId="{E40153AC-D007-8B49-A2DB-6605DF1E3DC2}" destId="{E977AF8B-51DF-7241-BC8C-1AB72F87DDFD}" srcOrd="0" destOrd="0" presId="urn:microsoft.com/office/officeart/2005/8/layout/hierarchy1"/>
    <dgm:cxn modelId="{9558180D-DA43-C44B-A55E-5280F83824C3}" type="presParOf" srcId="{E40153AC-D007-8B49-A2DB-6605DF1E3DC2}" destId="{0DC47CE6-793E-F843-B248-C4429CFA68C4}" srcOrd="1" destOrd="0" presId="urn:microsoft.com/office/officeart/2005/8/layout/hierarchy1"/>
    <dgm:cxn modelId="{5D1B5039-1BD5-3A46-A991-DE8106E47478}" type="presParOf" srcId="{17EDF8F2-608F-AF4E-9D88-D0506C524E09}" destId="{1A874E87-D526-9849-935E-AE1036941AE3}" srcOrd="1" destOrd="0" presId="urn:microsoft.com/office/officeart/2005/8/layout/hierarchy1"/>
    <dgm:cxn modelId="{41B2F37F-85D6-734B-B94F-681805CDBC82}" type="presParOf" srcId="{89106142-482B-E249-9CAD-C188D67BE344}" destId="{B10DEF79-591D-5F4B-8C5F-9291CB4B56EA}" srcOrd="4" destOrd="0" presId="urn:microsoft.com/office/officeart/2005/8/layout/hierarchy1"/>
    <dgm:cxn modelId="{6D52C9E6-51C7-D54C-82E9-6CCBF9955FC9}" type="presParOf" srcId="{89106142-482B-E249-9CAD-C188D67BE344}" destId="{154F44B9-E373-9444-9569-010417D3011F}" srcOrd="5" destOrd="0" presId="urn:microsoft.com/office/officeart/2005/8/layout/hierarchy1"/>
    <dgm:cxn modelId="{953DBE2D-280B-C643-B780-3A006B8217E2}" type="presParOf" srcId="{154F44B9-E373-9444-9569-010417D3011F}" destId="{200AA06B-5452-B048-8850-71DBF7D12199}" srcOrd="0" destOrd="0" presId="urn:microsoft.com/office/officeart/2005/8/layout/hierarchy1"/>
    <dgm:cxn modelId="{EBB47210-1997-5B48-9175-D41ABF56A203}" type="presParOf" srcId="{200AA06B-5452-B048-8850-71DBF7D12199}" destId="{05A70898-D35C-D649-AC45-A1F0B4D0A616}" srcOrd="0" destOrd="0" presId="urn:microsoft.com/office/officeart/2005/8/layout/hierarchy1"/>
    <dgm:cxn modelId="{16DBC11A-E063-6041-91BD-CD2565BC1893}" type="presParOf" srcId="{200AA06B-5452-B048-8850-71DBF7D12199}" destId="{1E3F848B-322B-804E-BB3C-1D7A90A1CAC1}" srcOrd="1" destOrd="0" presId="urn:microsoft.com/office/officeart/2005/8/layout/hierarchy1"/>
    <dgm:cxn modelId="{9516CA0C-AA0E-044B-AC3C-1BDC2CDF5C36}" type="presParOf" srcId="{154F44B9-E373-9444-9569-010417D3011F}" destId="{CF314825-01A7-D94B-B45A-9FFDF86F701E}" srcOrd="1" destOrd="0" presId="urn:microsoft.com/office/officeart/2005/8/layout/hierarchy1"/>
    <dgm:cxn modelId="{FDB5D0E2-E1FA-3F48-9B14-0AD64B512BC5}" type="presParOf" srcId="{796E19D7-4E0C-A547-8958-BFCDCF8310EE}" destId="{85A03FBF-CAF2-8848-8959-4F23E07FA7EA}" srcOrd="2" destOrd="0" presId="urn:microsoft.com/office/officeart/2005/8/layout/hierarchy1"/>
    <dgm:cxn modelId="{693E9249-9232-8842-8D35-DE2C2341F814}" type="presParOf" srcId="{796E19D7-4E0C-A547-8958-BFCDCF8310EE}" destId="{202BDD55-5434-4F42-A7F9-895A8101E52D}" srcOrd="3" destOrd="0" presId="urn:microsoft.com/office/officeart/2005/8/layout/hierarchy1"/>
    <dgm:cxn modelId="{D34FC33B-1138-4E4C-B3CE-77DCCEF35767}" type="presParOf" srcId="{202BDD55-5434-4F42-A7F9-895A8101E52D}" destId="{7483F1C1-7FD1-0A4D-8E26-7B2551BF5FD4}" srcOrd="0" destOrd="0" presId="urn:microsoft.com/office/officeart/2005/8/layout/hierarchy1"/>
    <dgm:cxn modelId="{A27AC735-233D-6B4B-8181-E0A8542810A1}" type="presParOf" srcId="{7483F1C1-7FD1-0A4D-8E26-7B2551BF5FD4}" destId="{4475A4E5-6139-0A45-97BF-EE5C45EA4C0A}" srcOrd="0" destOrd="0" presId="urn:microsoft.com/office/officeart/2005/8/layout/hierarchy1"/>
    <dgm:cxn modelId="{DD8C20D1-D099-3046-B3E2-F94B28F7F93D}" type="presParOf" srcId="{7483F1C1-7FD1-0A4D-8E26-7B2551BF5FD4}" destId="{3547A756-A7B5-0047-A7AF-C7A97D034B9B}" srcOrd="1" destOrd="0" presId="urn:microsoft.com/office/officeart/2005/8/layout/hierarchy1"/>
    <dgm:cxn modelId="{F0F10C02-7BE2-EA49-A618-520969C2ABA4}" type="presParOf" srcId="{202BDD55-5434-4F42-A7F9-895A8101E52D}" destId="{1B9BC099-D6CB-1F46-98C2-0E1982F03C57}" srcOrd="1" destOrd="0" presId="urn:microsoft.com/office/officeart/2005/8/layout/hierarchy1"/>
    <dgm:cxn modelId="{6C2DBF15-E62A-4B48-94E9-55FDA389DEB6}" type="presParOf" srcId="{1B9BC099-D6CB-1F46-98C2-0E1982F03C57}" destId="{2D3F6FD3-D95D-A549-92CB-7D4021058F9D}" srcOrd="0" destOrd="0" presId="urn:microsoft.com/office/officeart/2005/8/layout/hierarchy1"/>
    <dgm:cxn modelId="{7F4B8F30-4890-8545-9BEA-49A50C54B2FB}" type="presParOf" srcId="{1B9BC099-D6CB-1F46-98C2-0E1982F03C57}" destId="{4C8AC79F-0427-3A4A-ACC9-7D6806343AC0}" srcOrd="1" destOrd="0" presId="urn:microsoft.com/office/officeart/2005/8/layout/hierarchy1"/>
    <dgm:cxn modelId="{DAAAD16D-7FCA-6B45-BB43-5CE0C1660CCA}" type="presParOf" srcId="{4C8AC79F-0427-3A4A-ACC9-7D6806343AC0}" destId="{28783B86-FC9C-0842-9447-970D2A1A08E8}" srcOrd="0" destOrd="0" presId="urn:microsoft.com/office/officeart/2005/8/layout/hierarchy1"/>
    <dgm:cxn modelId="{90995835-BCF6-7D46-B431-140648C0D270}" type="presParOf" srcId="{28783B86-FC9C-0842-9447-970D2A1A08E8}" destId="{8DE2271E-00D3-7D4D-B6E4-E8196B94F37B}" srcOrd="0" destOrd="0" presId="urn:microsoft.com/office/officeart/2005/8/layout/hierarchy1"/>
    <dgm:cxn modelId="{952DB050-9669-394A-8622-6449C21C694F}" type="presParOf" srcId="{28783B86-FC9C-0842-9447-970D2A1A08E8}" destId="{14088617-2031-584B-9072-B9D2238CDA9D}" srcOrd="1" destOrd="0" presId="urn:microsoft.com/office/officeart/2005/8/layout/hierarchy1"/>
    <dgm:cxn modelId="{D36104D1-99E1-3244-8B1C-391FAE893CD7}" type="presParOf" srcId="{4C8AC79F-0427-3A4A-ACC9-7D6806343AC0}" destId="{9AFE592F-E337-0443-BE70-C70D212910B1}" srcOrd="1" destOrd="0" presId="urn:microsoft.com/office/officeart/2005/8/layout/hierarchy1"/>
    <dgm:cxn modelId="{54D86E78-D0E9-E941-83CC-04E4EA4B3070}" type="presParOf" srcId="{1B9BC099-D6CB-1F46-98C2-0E1982F03C57}" destId="{07F3EFC9-7B30-B64D-ABBD-6D554DA5409D}" srcOrd="2" destOrd="0" presId="urn:microsoft.com/office/officeart/2005/8/layout/hierarchy1"/>
    <dgm:cxn modelId="{128A7C31-8CAE-0E4F-8513-A980D10ED2FC}" type="presParOf" srcId="{1B9BC099-D6CB-1F46-98C2-0E1982F03C57}" destId="{BCAC6968-82CE-E94E-B30F-18195576A6B4}" srcOrd="3" destOrd="0" presId="urn:microsoft.com/office/officeart/2005/8/layout/hierarchy1"/>
    <dgm:cxn modelId="{744AD232-5938-A844-A360-92560DAFAC3E}" type="presParOf" srcId="{BCAC6968-82CE-E94E-B30F-18195576A6B4}" destId="{D4356A83-9A6A-C344-959D-7443CEF609A3}" srcOrd="0" destOrd="0" presId="urn:microsoft.com/office/officeart/2005/8/layout/hierarchy1"/>
    <dgm:cxn modelId="{6D1BB916-42FE-2B4C-AF4A-5995B79AD7C1}" type="presParOf" srcId="{D4356A83-9A6A-C344-959D-7443CEF609A3}" destId="{F19EC466-B41B-0542-AC4F-3FB5ED7B6F3B}" srcOrd="0" destOrd="0" presId="urn:microsoft.com/office/officeart/2005/8/layout/hierarchy1"/>
    <dgm:cxn modelId="{CE5FEFDB-5588-6D4B-A597-DD4C17739B8F}" type="presParOf" srcId="{D4356A83-9A6A-C344-959D-7443CEF609A3}" destId="{3D0CC674-22FB-694E-B23D-FFA56FFDFDD0}" srcOrd="1" destOrd="0" presId="urn:microsoft.com/office/officeart/2005/8/layout/hierarchy1"/>
    <dgm:cxn modelId="{0E6C0BAD-6EFF-CB49-A1E0-C2F380D526CA}" type="presParOf" srcId="{BCAC6968-82CE-E94E-B30F-18195576A6B4}" destId="{FD71645D-4CA2-C847-B89D-B218D5712616}" srcOrd="1" destOrd="0" presId="urn:microsoft.com/office/officeart/2005/8/layout/hierarchy1"/>
    <dgm:cxn modelId="{706767B0-5530-584C-B1D2-F7860FDDA365}" type="presParOf" srcId="{1B9BC099-D6CB-1F46-98C2-0E1982F03C57}" destId="{E42DEB3E-5637-484C-9919-85D5462F48A7}" srcOrd="4" destOrd="0" presId="urn:microsoft.com/office/officeart/2005/8/layout/hierarchy1"/>
    <dgm:cxn modelId="{DA7C4376-B58B-2F48-AA9B-2669583736A5}" type="presParOf" srcId="{1B9BC099-D6CB-1F46-98C2-0E1982F03C57}" destId="{0610CA8C-952C-A440-A02A-8403F7391ECB}" srcOrd="5" destOrd="0" presId="urn:microsoft.com/office/officeart/2005/8/layout/hierarchy1"/>
    <dgm:cxn modelId="{F47D2F32-D14D-2348-98FF-C700BE7E71DE}" type="presParOf" srcId="{0610CA8C-952C-A440-A02A-8403F7391ECB}" destId="{F3107002-FD15-9940-9F14-C5DFB6DBCFA8}" srcOrd="0" destOrd="0" presId="urn:microsoft.com/office/officeart/2005/8/layout/hierarchy1"/>
    <dgm:cxn modelId="{043F9619-2E8E-5748-B8E4-950838EBC750}" type="presParOf" srcId="{F3107002-FD15-9940-9F14-C5DFB6DBCFA8}" destId="{BB4F5664-B856-EE42-8FEC-3493F9BBFD11}" srcOrd="0" destOrd="0" presId="urn:microsoft.com/office/officeart/2005/8/layout/hierarchy1"/>
    <dgm:cxn modelId="{06E90DFF-2D07-6A41-9583-5493BF8E3D3C}" type="presParOf" srcId="{F3107002-FD15-9940-9F14-C5DFB6DBCFA8}" destId="{E00AC62C-C240-0C4F-89BA-70B1AAC80AAD}" srcOrd="1" destOrd="0" presId="urn:microsoft.com/office/officeart/2005/8/layout/hierarchy1"/>
    <dgm:cxn modelId="{D50A57BE-C796-4242-82F6-49DBA265BB24}" type="presParOf" srcId="{0610CA8C-952C-A440-A02A-8403F7391ECB}" destId="{B9192E5C-8FBC-7543-A14F-C34ABA7E8DE2}" srcOrd="1" destOrd="0" presId="urn:microsoft.com/office/officeart/2005/8/layout/hierarchy1"/>
    <dgm:cxn modelId="{BD6490D5-1345-7A41-A266-9F38AA57D5AA}" type="presParOf" srcId="{796E19D7-4E0C-A547-8958-BFCDCF8310EE}" destId="{0A52EF53-3228-8E4E-B3D7-F4351E7936A3}" srcOrd="4" destOrd="0" presId="urn:microsoft.com/office/officeart/2005/8/layout/hierarchy1"/>
    <dgm:cxn modelId="{4BD4AB3F-D532-BD44-9322-C4EFDA4BFE02}" type="presParOf" srcId="{796E19D7-4E0C-A547-8958-BFCDCF8310EE}" destId="{7ADEBE7E-3E24-0141-B6EF-C791D8D17A0A}" srcOrd="5" destOrd="0" presId="urn:microsoft.com/office/officeart/2005/8/layout/hierarchy1"/>
    <dgm:cxn modelId="{703D23D9-84B9-1F40-BB80-466A39E7301B}" type="presParOf" srcId="{7ADEBE7E-3E24-0141-B6EF-C791D8D17A0A}" destId="{408C3603-E434-A341-9433-08D3E102D72A}" srcOrd="0" destOrd="0" presId="urn:microsoft.com/office/officeart/2005/8/layout/hierarchy1"/>
    <dgm:cxn modelId="{273564A1-D452-DA40-9926-2BFFFCA1BFA9}" type="presParOf" srcId="{408C3603-E434-A341-9433-08D3E102D72A}" destId="{30CE350F-14FE-B742-A1DC-62E6810809A8}" srcOrd="0" destOrd="0" presId="urn:microsoft.com/office/officeart/2005/8/layout/hierarchy1"/>
    <dgm:cxn modelId="{29FA3427-3625-B245-94C0-CB72AF5FA7E7}" type="presParOf" srcId="{408C3603-E434-A341-9433-08D3E102D72A}" destId="{E6C192B3-58AF-B442-9FEE-F1F156E614A0}" srcOrd="1" destOrd="0" presId="urn:microsoft.com/office/officeart/2005/8/layout/hierarchy1"/>
    <dgm:cxn modelId="{72D331FC-88E7-C242-8F26-D7F672E57C49}" type="presParOf" srcId="{7ADEBE7E-3E24-0141-B6EF-C791D8D17A0A}" destId="{D594E972-9565-8041-95B1-BFB524EB972F}" srcOrd="1" destOrd="0" presId="urn:microsoft.com/office/officeart/2005/8/layout/hierarchy1"/>
    <dgm:cxn modelId="{8E0DE693-94FF-4746-B8CE-B4FADE17559C}" type="presParOf" srcId="{D594E972-9565-8041-95B1-BFB524EB972F}" destId="{F261C7AC-1D37-FF4E-9CF1-CCB3812E368A}" srcOrd="0" destOrd="0" presId="urn:microsoft.com/office/officeart/2005/8/layout/hierarchy1"/>
    <dgm:cxn modelId="{580B5725-26E6-AD4B-91C5-96BEB9CC7188}" type="presParOf" srcId="{D594E972-9565-8041-95B1-BFB524EB972F}" destId="{0A412BFC-E11D-CD40-8FF4-CF9C4F064BF7}" srcOrd="1" destOrd="0" presId="urn:microsoft.com/office/officeart/2005/8/layout/hierarchy1"/>
    <dgm:cxn modelId="{C262F496-3A87-6D4E-84B4-F06BAE0C0A06}" type="presParOf" srcId="{0A412BFC-E11D-CD40-8FF4-CF9C4F064BF7}" destId="{C0395FC7-A50A-3249-8676-75D5F33B285C}" srcOrd="0" destOrd="0" presId="urn:microsoft.com/office/officeart/2005/8/layout/hierarchy1"/>
    <dgm:cxn modelId="{FF186E18-83F5-5042-8152-3B2C488AD097}" type="presParOf" srcId="{C0395FC7-A50A-3249-8676-75D5F33B285C}" destId="{EBD1D778-252E-2146-8341-705272CFA59B}" srcOrd="0" destOrd="0" presId="urn:microsoft.com/office/officeart/2005/8/layout/hierarchy1"/>
    <dgm:cxn modelId="{6BE095EC-E13C-7440-AEA6-6FF8C0AB3A51}" type="presParOf" srcId="{C0395FC7-A50A-3249-8676-75D5F33B285C}" destId="{5D4989BE-94AE-EF4A-9C93-6DFD1D0E45D9}" srcOrd="1" destOrd="0" presId="urn:microsoft.com/office/officeart/2005/8/layout/hierarchy1"/>
    <dgm:cxn modelId="{F9185953-17B9-9241-A190-82DBED869FBB}" type="presParOf" srcId="{0A412BFC-E11D-CD40-8FF4-CF9C4F064BF7}" destId="{45C81823-4223-2D40-B18F-34BA8BBAFABB}" srcOrd="1" destOrd="0" presId="urn:microsoft.com/office/officeart/2005/8/layout/hierarchy1"/>
    <dgm:cxn modelId="{40E5C5A0-F27C-614F-A1CD-E6C56AB28102}" type="presParOf" srcId="{D594E972-9565-8041-95B1-BFB524EB972F}" destId="{F5F0AD27-DE95-9149-922A-88F32DA613F7}" srcOrd="2" destOrd="0" presId="urn:microsoft.com/office/officeart/2005/8/layout/hierarchy1"/>
    <dgm:cxn modelId="{77B8C094-7CEE-B442-9B89-9109CF73092A}" type="presParOf" srcId="{D594E972-9565-8041-95B1-BFB524EB972F}" destId="{EE3333B8-6DEA-A946-B67B-AC1640D6DB41}" srcOrd="3" destOrd="0" presId="urn:microsoft.com/office/officeart/2005/8/layout/hierarchy1"/>
    <dgm:cxn modelId="{F3BF9A55-625D-B74B-9A48-3415700A4530}" type="presParOf" srcId="{EE3333B8-6DEA-A946-B67B-AC1640D6DB41}" destId="{872DBDEB-AC18-544E-A3DE-B3E6895EA716}" srcOrd="0" destOrd="0" presId="urn:microsoft.com/office/officeart/2005/8/layout/hierarchy1"/>
    <dgm:cxn modelId="{A8939679-28C8-894C-9201-0653495A7CDE}" type="presParOf" srcId="{872DBDEB-AC18-544E-A3DE-B3E6895EA716}" destId="{3A7325FA-7030-6346-B57E-F42ECBB3DE7A}" srcOrd="0" destOrd="0" presId="urn:microsoft.com/office/officeart/2005/8/layout/hierarchy1"/>
    <dgm:cxn modelId="{F0CF1690-4710-744A-B6BF-774FC68BE697}" type="presParOf" srcId="{872DBDEB-AC18-544E-A3DE-B3E6895EA716}" destId="{D70DFA2F-7F76-CC49-8DB2-09F1A667002F}" srcOrd="1" destOrd="0" presId="urn:microsoft.com/office/officeart/2005/8/layout/hierarchy1"/>
    <dgm:cxn modelId="{1ED59CA4-3D10-0C43-A316-60CABF305924}" type="presParOf" srcId="{EE3333B8-6DEA-A946-B67B-AC1640D6DB41}" destId="{23EDE97A-2A99-9245-9CA0-D143B5DD3AD8}" srcOrd="1" destOrd="0" presId="urn:microsoft.com/office/officeart/2005/8/layout/hierarchy1"/>
    <dgm:cxn modelId="{BBEC3143-FA06-E045-A01F-A66E30F36BBA}" type="presParOf" srcId="{796E19D7-4E0C-A547-8958-BFCDCF8310EE}" destId="{35F76527-1615-D449-858F-9148C401266C}" srcOrd="6" destOrd="0" presId="urn:microsoft.com/office/officeart/2005/8/layout/hierarchy1"/>
    <dgm:cxn modelId="{F512E0CA-CF58-F242-AFB2-3C3CA15387A2}" type="presParOf" srcId="{796E19D7-4E0C-A547-8958-BFCDCF8310EE}" destId="{4CF4DCFB-646F-7747-AC6F-88D9DA3D407E}" srcOrd="7" destOrd="0" presId="urn:microsoft.com/office/officeart/2005/8/layout/hierarchy1"/>
    <dgm:cxn modelId="{4695B341-AF59-E44E-B724-99A354D1E547}" type="presParOf" srcId="{4CF4DCFB-646F-7747-AC6F-88D9DA3D407E}" destId="{8569F559-B50A-0945-B97C-055C94CC5326}" srcOrd="0" destOrd="0" presId="urn:microsoft.com/office/officeart/2005/8/layout/hierarchy1"/>
    <dgm:cxn modelId="{1F044A73-EBF2-8E46-A3C4-C5E8228B96AD}" type="presParOf" srcId="{8569F559-B50A-0945-B97C-055C94CC5326}" destId="{E151E6C1-83B4-EE40-BBFD-BFEC450461EC}" srcOrd="0" destOrd="0" presId="urn:microsoft.com/office/officeart/2005/8/layout/hierarchy1"/>
    <dgm:cxn modelId="{33D30781-277F-4D45-9386-A5B757F0E95A}" type="presParOf" srcId="{8569F559-B50A-0945-B97C-055C94CC5326}" destId="{0611CAB6-9D81-9340-B7BA-9921BBFC02FF}" srcOrd="1" destOrd="0" presId="urn:microsoft.com/office/officeart/2005/8/layout/hierarchy1"/>
    <dgm:cxn modelId="{5AD4EA7B-9026-E749-B1C2-483CD38E10D2}" type="presParOf" srcId="{4CF4DCFB-646F-7747-AC6F-88D9DA3D407E}" destId="{A58BF7AF-B2B1-6F43-A237-8F2156A5FA32}" srcOrd="1" destOrd="0" presId="urn:microsoft.com/office/officeart/2005/8/layout/hierarchy1"/>
    <dgm:cxn modelId="{A41439E5-B074-8742-89C1-3B74B94B416D}" type="presParOf" srcId="{A58BF7AF-B2B1-6F43-A237-8F2156A5FA32}" destId="{0C127199-F380-2B40-86BE-FDBDE64293D5}" srcOrd="0" destOrd="0" presId="urn:microsoft.com/office/officeart/2005/8/layout/hierarchy1"/>
    <dgm:cxn modelId="{168397F6-EEC6-AF4F-9A98-BCDD9F1BCE57}" type="presParOf" srcId="{A58BF7AF-B2B1-6F43-A237-8F2156A5FA32}" destId="{AE2287E8-8C7D-344C-8037-2B0F5D5710E7}" srcOrd="1" destOrd="0" presId="urn:microsoft.com/office/officeart/2005/8/layout/hierarchy1"/>
    <dgm:cxn modelId="{9FDE6270-B5E1-A54A-8B57-E9A3ACD909B5}" type="presParOf" srcId="{AE2287E8-8C7D-344C-8037-2B0F5D5710E7}" destId="{0BB4AF76-DBE5-BF45-9965-E214E4713BCD}" srcOrd="0" destOrd="0" presId="urn:microsoft.com/office/officeart/2005/8/layout/hierarchy1"/>
    <dgm:cxn modelId="{94A06EE7-A5E2-2C4D-B9F0-9F380C24F9AC}" type="presParOf" srcId="{0BB4AF76-DBE5-BF45-9965-E214E4713BCD}" destId="{67C96DA5-F436-7941-8620-B863ED30CA8B}" srcOrd="0" destOrd="0" presId="urn:microsoft.com/office/officeart/2005/8/layout/hierarchy1"/>
    <dgm:cxn modelId="{704B653A-A01C-2F44-A33A-48D7977AEF1B}" type="presParOf" srcId="{0BB4AF76-DBE5-BF45-9965-E214E4713BCD}" destId="{88C4E491-A6A0-E44F-8133-F15AAD10F161}" srcOrd="1" destOrd="0" presId="urn:microsoft.com/office/officeart/2005/8/layout/hierarchy1"/>
    <dgm:cxn modelId="{5C1774FE-79AF-0542-B9DB-40239A3A0180}" type="presParOf" srcId="{AE2287E8-8C7D-344C-8037-2B0F5D5710E7}" destId="{3FD046F5-563D-D641-BE3A-6A430953B8BF}" srcOrd="1" destOrd="0" presId="urn:microsoft.com/office/officeart/2005/8/layout/hierarchy1"/>
    <dgm:cxn modelId="{F5BF4BB5-D7C9-2C4D-A97D-EA4CA74030D4}" type="presParOf" srcId="{A58BF7AF-B2B1-6F43-A237-8F2156A5FA32}" destId="{7CB046F0-D8C2-8C40-BF00-94DC9EA086A1}" srcOrd="2" destOrd="0" presId="urn:microsoft.com/office/officeart/2005/8/layout/hierarchy1"/>
    <dgm:cxn modelId="{58701836-7F3B-8B46-BD6F-309773A8F2CA}" type="presParOf" srcId="{A58BF7AF-B2B1-6F43-A237-8F2156A5FA32}" destId="{26FDC0BE-E64C-2D45-8E43-B64662CD3001}" srcOrd="3" destOrd="0" presId="urn:microsoft.com/office/officeart/2005/8/layout/hierarchy1"/>
    <dgm:cxn modelId="{00700DBB-2850-BA4C-B9C1-51C0C8ADA829}" type="presParOf" srcId="{26FDC0BE-E64C-2D45-8E43-B64662CD3001}" destId="{9B5D737A-6737-E240-9116-809202D8EF18}" srcOrd="0" destOrd="0" presId="urn:microsoft.com/office/officeart/2005/8/layout/hierarchy1"/>
    <dgm:cxn modelId="{707CFB50-B0A8-4F4C-9DF3-39830BF2F02A}" type="presParOf" srcId="{9B5D737A-6737-E240-9116-809202D8EF18}" destId="{D581ED82-DA3F-B04B-84A8-F984455728A5}" srcOrd="0" destOrd="0" presId="urn:microsoft.com/office/officeart/2005/8/layout/hierarchy1"/>
    <dgm:cxn modelId="{107F50A9-27F7-FD4F-AC74-AC2A28D767BF}" type="presParOf" srcId="{9B5D737A-6737-E240-9116-809202D8EF18}" destId="{D23EE9DD-DA9C-3345-B5B9-7804569F8DF2}" srcOrd="1" destOrd="0" presId="urn:microsoft.com/office/officeart/2005/8/layout/hierarchy1"/>
    <dgm:cxn modelId="{A9986F99-C3EB-8F41-92B4-B4A6F14BBA3A}" type="presParOf" srcId="{26FDC0BE-E64C-2D45-8E43-B64662CD3001}" destId="{D8936A6E-8F95-FF46-A1E7-5699A8BEB1D6}" srcOrd="1" destOrd="0" presId="urn:microsoft.com/office/officeart/2005/8/layout/hierarchy1"/>
    <dgm:cxn modelId="{D6D6AFFF-9FE8-A241-8153-1784144F129A}" type="presParOf" srcId="{A58BF7AF-B2B1-6F43-A237-8F2156A5FA32}" destId="{72764A87-3608-1F44-B2E5-D2433AFEA5C1}" srcOrd="4" destOrd="0" presId="urn:microsoft.com/office/officeart/2005/8/layout/hierarchy1"/>
    <dgm:cxn modelId="{3BC1436F-36DB-8348-94D1-01F54206B095}" type="presParOf" srcId="{A58BF7AF-B2B1-6F43-A237-8F2156A5FA32}" destId="{26B0C175-ACD0-0C41-AB52-DE8F4419D066}" srcOrd="5" destOrd="0" presId="urn:microsoft.com/office/officeart/2005/8/layout/hierarchy1"/>
    <dgm:cxn modelId="{6AD3284E-30F6-3D40-B1EF-2A5AFD84B838}" type="presParOf" srcId="{26B0C175-ACD0-0C41-AB52-DE8F4419D066}" destId="{29C8B830-0A6E-1F42-9474-E01D61EC4871}" srcOrd="0" destOrd="0" presId="urn:microsoft.com/office/officeart/2005/8/layout/hierarchy1"/>
    <dgm:cxn modelId="{6BF7D019-9D0F-2047-AF2D-556469459779}" type="presParOf" srcId="{29C8B830-0A6E-1F42-9474-E01D61EC4871}" destId="{99123CBF-67C8-5045-B91B-F5F98CE5621D}" srcOrd="0" destOrd="0" presId="urn:microsoft.com/office/officeart/2005/8/layout/hierarchy1"/>
    <dgm:cxn modelId="{A10CD895-4010-B248-8A63-21A3152AE6F5}" type="presParOf" srcId="{29C8B830-0A6E-1F42-9474-E01D61EC4871}" destId="{01689B32-6217-9341-8363-815565425590}" srcOrd="1" destOrd="0" presId="urn:microsoft.com/office/officeart/2005/8/layout/hierarchy1"/>
    <dgm:cxn modelId="{A6A44116-FD65-594C-A7D3-5E072FEC0F9B}" type="presParOf" srcId="{26B0C175-ACD0-0C41-AB52-DE8F4419D066}" destId="{078215A9-841E-CC49-9B65-272E38B23DBD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ECDEDE-B9B7-7E40-A24D-1A13FD948DFC}" type="doc">
      <dgm:prSet loTypeId="urn:microsoft.com/office/officeart/2005/8/layout/hierarchy1" loCatId="" qsTypeId="urn:microsoft.com/office/officeart/2005/8/quickstyle/simple3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9DE4EE3-4A1E-034C-81B2-5E4B7D842451}">
      <dgm:prSet phldrT="[Text]" custT="1"/>
      <dgm:spPr>
        <a:blipFill>
          <a:blip xmlns:r="http://schemas.openxmlformats.org/officeDocument/2006/relationships" r:embed="rId1"/>
          <a:stretch>
            <a:fillRect l="-613" t="-148571" b="-174286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730B223C-FB1A-4146-9B92-834A2EA49EA6}" type="parTrans" cxnId="{923C878E-4B77-FE48-9D60-FDD250B690B0}">
      <dgm:prSet/>
      <dgm:spPr/>
      <dgm:t>
        <a:bodyPr/>
        <a:lstStyle/>
        <a:p>
          <a:endParaRPr lang="en-US"/>
        </a:p>
      </dgm:t>
    </dgm:pt>
    <dgm:pt modelId="{B3BC1137-7D5D-FB48-90BE-3A0D70ED8442}" type="sibTrans" cxnId="{923C878E-4B77-FE48-9D60-FDD250B690B0}">
      <dgm:prSet/>
      <dgm:spPr/>
      <dgm:t>
        <a:bodyPr/>
        <a:lstStyle/>
        <a:p>
          <a:endParaRPr lang="en-US"/>
        </a:p>
      </dgm:t>
    </dgm:pt>
    <dgm:pt modelId="{39BCE36B-074C-A048-AF82-DBD420C085E0}">
      <dgm:prSet phldrT="[Text]" custT="1"/>
      <dgm:spPr>
        <a:blipFill>
          <a:blip xmlns:r="http://schemas.openxmlformats.org/officeDocument/2006/relationships" r:embed="rId2"/>
          <a:stretch>
            <a:fillRect l="-15190" t="-152941" b="-17941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70ED301-41C1-084C-8AEC-90D3C7C740B7}" type="parTrans" cxnId="{4E8A51ED-7F1A-A549-8985-48B728436E23}">
      <dgm:prSet/>
      <dgm:spPr/>
      <dgm:t>
        <a:bodyPr/>
        <a:lstStyle/>
        <a:p>
          <a:endParaRPr lang="en-US" sz="1050"/>
        </a:p>
      </dgm:t>
    </dgm:pt>
    <dgm:pt modelId="{B92C936F-0DD9-964D-87CA-179E54ADC4E6}" type="sibTrans" cxnId="{4E8A51ED-7F1A-A549-8985-48B728436E23}">
      <dgm:prSet/>
      <dgm:spPr/>
      <dgm:t>
        <a:bodyPr/>
        <a:lstStyle/>
        <a:p>
          <a:endParaRPr lang="en-US"/>
        </a:p>
      </dgm:t>
    </dgm:pt>
    <dgm:pt modelId="{05FEF5B8-B86E-344B-A5D6-C9564A5B32BB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11</a:t>
          </a:r>
        </a:p>
      </dgm:t>
    </dgm:pt>
    <dgm:pt modelId="{E5B8F473-DB63-D340-8C73-003E3219C8FD}" type="parTrans" cxnId="{8161A8BC-A5C8-E744-96B0-FFCD43431C9F}">
      <dgm:prSet/>
      <dgm:spPr/>
      <dgm:t>
        <a:bodyPr/>
        <a:lstStyle/>
        <a:p>
          <a:endParaRPr lang="en-US" sz="1050"/>
        </a:p>
      </dgm:t>
    </dgm:pt>
    <dgm:pt modelId="{E3D416A6-2D39-E448-A105-E89D7A6754DB}" type="sibTrans" cxnId="{8161A8BC-A5C8-E744-96B0-FFCD43431C9F}">
      <dgm:prSet/>
      <dgm:spPr/>
      <dgm:t>
        <a:bodyPr/>
        <a:lstStyle/>
        <a:p>
          <a:endParaRPr lang="en-US"/>
        </a:p>
      </dgm:t>
    </dgm:pt>
    <dgm:pt modelId="{5D409BFA-8EF2-5247-BDFE-96075677C39B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D5352327-1BEC-E34B-881A-13C0719EC6F1}" type="parTrans" cxnId="{AB06C174-E307-5241-92FF-DDD01BBC9450}">
      <dgm:prSet/>
      <dgm:spPr/>
      <dgm:t>
        <a:bodyPr/>
        <a:lstStyle/>
        <a:p>
          <a:endParaRPr lang="en-US" sz="1050"/>
        </a:p>
      </dgm:t>
    </dgm:pt>
    <dgm:pt modelId="{ADF2FBFE-36A7-9944-85E4-D65DA90362B2}" type="sibTrans" cxnId="{AB06C174-E307-5241-92FF-DDD01BBC9450}">
      <dgm:prSet/>
      <dgm:spPr/>
      <dgm:t>
        <a:bodyPr/>
        <a:lstStyle/>
        <a:p>
          <a:endParaRPr lang="en-US"/>
        </a:p>
      </dgm:t>
    </dgm:pt>
    <dgm:pt modelId="{ACDADE9D-694F-6948-ADD5-776C2F93FF68}">
      <dgm:prSet phldrT="[Text]" custT="1"/>
      <dgm:spPr>
        <a:blipFill>
          <a:blip xmlns:r="http://schemas.openxmlformats.org/officeDocument/2006/relationships" r:embed="rId3"/>
          <a:stretch>
            <a:fillRect l="-18182" t="-152941" b="-17941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3E69416-E6F8-E444-AD03-12DB346917A5}" type="parTrans" cxnId="{195CF531-632E-2543-A813-0004A8EC999D}">
      <dgm:prSet/>
      <dgm:spPr/>
      <dgm:t>
        <a:bodyPr/>
        <a:lstStyle/>
        <a:p>
          <a:endParaRPr lang="en-US" sz="1050"/>
        </a:p>
      </dgm:t>
    </dgm:pt>
    <dgm:pt modelId="{87A42995-FCCC-5849-B6A0-31A89C4C2B57}" type="sibTrans" cxnId="{195CF531-632E-2543-A813-0004A8EC999D}">
      <dgm:prSet/>
      <dgm:spPr/>
      <dgm:t>
        <a:bodyPr/>
        <a:lstStyle/>
        <a:p>
          <a:endParaRPr lang="en-US"/>
        </a:p>
      </dgm:t>
    </dgm:pt>
    <dgm:pt modelId="{EE57EA8C-AEA6-FE4A-8181-941655CC35BE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21</a:t>
          </a:r>
        </a:p>
      </dgm:t>
    </dgm:pt>
    <dgm:pt modelId="{0FBBF888-3BA5-FD4C-81B9-19FFE73B5225}" type="parTrans" cxnId="{0A0BE8F6-90E2-2641-8910-6993492B0DE6}">
      <dgm:prSet/>
      <dgm:spPr/>
      <dgm:t>
        <a:bodyPr/>
        <a:lstStyle/>
        <a:p>
          <a:endParaRPr lang="en-US" sz="1050"/>
        </a:p>
      </dgm:t>
    </dgm:pt>
    <dgm:pt modelId="{CE35B58B-98EF-AC48-BC47-5BD9CF83232D}" type="sibTrans" cxnId="{0A0BE8F6-90E2-2641-8910-6993492B0DE6}">
      <dgm:prSet/>
      <dgm:spPr/>
      <dgm:t>
        <a:bodyPr/>
        <a:lstStyle/>
        <a:p>
          <a:endParaRPr lang="en-US"/>
        </a:p>
      </dgm:t>
    </dgm:pt>
    <dgm:pt modelId="{3455F057-8D1B-D04E-8CA3-9136D5878475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D8E0E3F0-D725-B647-9753-3CB61E45C8AF}" type="parTrans" cxnId="{494B30B8-E1A1-E449-B933-71CE9BCBD7FA}">
      <dgm:prSet/>
      <dgm:spPr/>
      <dgm:t>
        <a:bodyPr/>
        <a:lstStyle/>
        <a:p>
          <a:endParaRPr lang="en-US" sz="1050"/>
        </a:p>
      </dgm:t>
    </dgm:pt>
    <dgm:pt modelId="{866401E4-C089-654C-BC62-9CE33AA60918}" type="sibTrans" cxnId="{494B30B8-E1A1-E449-B933-71CE9BCBD7FA}">
      <dgm:prSet/>
      <dgm:spPr/>
      <dgm:t>
        <a:bodyPr/>
        <a:lstStyle/>
        <a:p>
          <a:endParaRPr lang="en-US"/>
        </a:p>
      </dgm:t>
    </dgm:pt>
    <dgm:pt modelId="{EA87DF87-AAF4-AF49-BB0A-D1A84D657520}">
      <dgm:prSet phldrT="[Text]" custT="1"/>
      <dgm:spPr>
        <a:blipFill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63908FC-6CAC-2F4F-BB76-A46F5278DBF5}" type="parTrans" cxnId="{D9827677-57D7-6342-94D2-CDB966B7C908}">
      <dgm:prSet/>
      <dgm:spPr/>
      <dgm:t>
        <a:bodyPr/>
        <a:lstStyle/>
        <a:p>
          <a:endParaRPr lang="en-US" sz="1050"/>
        </a:p>
      </dgm:t>
    </dgm:pt>
    <dgm:pt modelId="{38B77D82-FC84-B549-9B89-D17DF56FCE12}" type="sibTrans" cxnId="{D9827677-57D7-6342-94D2-CDB966B7C908}">
      <dgm:prSet/>
      <dgm:spPr/>
      <dgm:t>
        <a:bodyPr/>
        <a:lstStyle/>
        <a:p>
          <a:endParaRPr lang="en-US"/>
        </a:p>
      </dgm:t>
    </dgm:pt>
    <dgm:pt modelId="{30EE04E6-029C-B749-83A0-1C5223731EFE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EF9CA3FF-B8B0-8D46-B4EF-62E864F9BF1F}" type="parTrans" cxnId="{910F27B0-747C-1941-BA26-19A665456510}">
      <dgm:prSet/>
      <dgm:spPr/>
      <dgm:t>
        <a:bodyPr/>
        <a:lstStyle/>
        <a:p>
          <a:endParaRPr lang="en-US" sz="1050"/>
        </a:p>
      </dgm:t>
    </dgm:pt>
    <dgm:pt modelId="{38E2A044-7CFC-0D4A-9DB9-FFEC2249B773}" type="sibTrans" cxnId="{910F27B0-747C-1941-BA26-19A665456510}">
      <dgm:prSet/>
      <dgm:spPr/>
      <dgm:t>
        <a:bodyPr/>
        <a:lstStyle/>
        <a:p>
          <a:endParaRPr lang="en-US"/>
        </a:p>
      </dgm:t>
    </dgm:pt>
    <dgm:pt modelId="{0E557FB4-F7B7-DB47-8D25-CCF792F8B7AD}">
      <dgm:prSet phldrT="[Text]" custT="1"/>
      <dgm:spPr>
        <a:blipFill>
          <a:blip xmlns:r="http://schemas.openxmlformats.org/officeDocument/2006/relationships" r:embed="rId5"/>
          <a:stretch>
            <a:fillRect l="-9302" t="-152941" b="-17941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F5AF9EE-B1D0-5443-A9B0-56C3CC3B8523}" type="parTrans" cxnId="{1EEEE129-6727-4749-B80E-901154597D1F}">
      <dgm:prSet/>
      <dgm:spPr/>
      <dgm:t>
        <a:bodyPr/>
        <a:lstStyle/>
        <a:p>
          <a:endParaRPr lang="en-US" sz="1050"/>
        </a:p>
      </dgm:t>
    </dgm:pt>
    <dgm:pt modelId="{F0110EB5-F919-7445-8D18-363002FD85A1}" type="sibTrans" cxnId="{1EEEE129-6727-4749-B80E-901154597D1F}">
      <dgm:prSet/>
      <dgm:spPr/>
      <dgm:t>
        <a:bodyPr/>
        <a:lstStyle/>
        <a:p>
          <a:endParaRPr lang="en-US"/>
        </a:p>
      </dgm:t>
    </dgm:pt>
    <dgm:pt modelId="{81677F8F-5A21-844D-BC10-86727A46F736}">
      <dgm:prSet phldrT="[Text]" custT="1"/>
      <dgm:spPr/>
      <dgm:t>
        <a:bodyPr/>
        <a:lstStyle/>
        <a:p>
          <a:r>
            <a:rPr lang="en-US" sz="1050" dirty="0"/>
            <a:t>X</a:t>
          </a:r>
          <a:r>
            <a:rPr lang="en-US" sz="1050" baseline="-25000" dirty="0"/>
            <a:t>i1</a:t>
          </a:r>
        </a:p>
      </dgm:t>
    </dgm:pt>
    <dgm:pt modelId="{BDD6C38F-E59B-A94D-80A1-845F121A4808}" type="parTrans" cxnId="{8862376A-3F12-A94C-AD4D-05C7998947A9}">
      <dgm:prSet/>
      <dgm:spPr/>
      <dgm:t>
        <a:bodyPr/>
        <a:lstStyle/>
        <a:p>
          <a:endParaRPr lang="en-US" sz="1050"/>
        </a:p>
      </dgm:t>
    </dgm:pt>
    <dgm:pt modelId="{8948C1D2-66AD-564D-A67B-C626FADC527C}" type="sibTrans" cxnId="{8862376A-3F12-A94C-AD4D-05C7998947A9}">
      <dgm:prSet/>
      <dgm:spPr/>
      <dgm:t>
        <a:bodyPr/>
        <a:lstStyle/>
        <a:p>
          <a:endParaRPr lang="en-US"/>
        </a:p>
      </dgm:t>
    </dgm:pt>
    <dgm:pt modelId="{838F4528-570C-CA4D-8293-100E6A0A2518}">
      <dgm:prSet phldrT="[Text]" custT="1"/>
      <dgm:spPr/>
      <dgm:t>
        <a:bodyPr/>
        <a:lstStyle/>
        <a:p>
          <a:r>
            <a:rPr lang="en-US" sz="1050" baseline="-25000" dirty="0"/>
            <a:t>...</a:t>
          </a:r>
        </a:p>
      </dgm:t>
    </dgm:pt>
    <dgm:pt modelId="{8473DE3A-3CC8-C848-A971-CFFBAAB5C0DD}" type="parTrans" cxnId="{E8AB34AF-2C61-CB48-AF75-BAA49F151508}">
      <dgm:prSet/>
      <dgm:spPr/>
      <dgm:t>
        <a:bodyPr/>
        <a:lstStyle/>
        <a:p>
          <a:endParaRPr lang="en-US" sz="1050"/>
        </a:p>
      </dgm:t>
    </dgm:pt>
    <dgm:pt modelId="{957D7432-84B0-F241-B160-0614C85A70F2}" type="sibTrans" cxnId="{E8AB34AF-2C61-CB48-AF75-BAA49F151508}">
      <dgm:prSet/>
      <dgm:spPr/>
      <dgm:t>
        <a:bodyPr/>
        <a:lstStyle/>
        <a:p>
          <a:endParaRPr lang="en-US"/>
        </a:p>
      </dgm:t>
    </dgm:pt>
    <dgm:pt modelId="{E2516A33-A0F3-4A4C-9E9F-038195C700B5}">
      <dgm:prSet phldrT="[Text]" custT="1"/>
      <dgm:spPr>
        <a:blipFill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C936F43-F89B-0E45-944D-57F74BCEFEE4}" type="parTrans" cxnId="{40A85492-EDDC-B947-B26C-81021F8F5F3B}">
      <dgm:prSet/>
      <dgm:spPr/>
      <dgm:t>
        <a:bodyPr/>
        <a:lstStyle/>
        <a:p>
          <a:endParaRPr lang="en-US" sz="1050"/>
        </a:p>
      </dgm:t>
    </dgm:pt>
    <dgm:pt modelId="{3998DD57-1E0F-0E40-9144-15705FF6405C}" type="sibTrans" cxnId="{40A85492-EDDC-B947-B26C-81021F8F5F3B}">
      <dgm:prSet/>
      <dgm:spPr/>
      <dgm:t>
        <a:bodyPr/>
        <a:lstStyle/>
        <a:p>
          <a:endParaRPr lang="en-US"/>
        </a:p>
      </dgm:t>
    </dgm:pt>
    <dgm:pt modelId="{5CC4239F-FD30-6841-96C9-5C4A210B356B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D2118D8C-5799-6A44-97D6-195937608214}" type="parTrans" cxnId="{782D9D3B-B6FA-0A4E-98DB-94FBBEEBCB15}">
      <dgm:prSet/>
      <dgm:spPr/>
      <dgm:t>
        <a:bodyPr/>
        <a:lstStyle/>
        <a:p>
          <a:endParaRPr lang="en-US" sz="1050"/>
        </a:p>
      </dgm:t>
    </dgm:pt>
    <dgm:pt modelId="{5F90DCAB-5056-6644-BCF3-6A6B4FFBB778}" type="sibTrans" cxnId="{782D9D3B-B6FA-0A4E-98DB-94FBBEEBCB15}">
      <dgm:prSet/>
      <dgm:spPr/>
      <dgm:t>
        <a:bodyPr/>
        <a:lstStyle/>
        <a:p>
          <a:endParaRPr lang="en-US"/>
        </a:p>
      </dgm:t>
    </dgm:pt>
    <dgm:pt modelId="{5A615B98-B258-7848-AA85-4916DA08F162}">
      <dgm:prSet phldrT="[Text]" custT="1"/>
      <dgm:spPr/>
      <dgm:t>
        <a:bodyPr/>
        <a:lstStyle/>
        <a:p>
          <a:r>
            <a:rPr lang="en-US" sz="1050" dirty="0"/>
            <a:t>...</a:t>
          </a:r>
        </a:p>
      </dgm:t>
    </dgm:pt>
    <dgm:pt modelId="{8C7E702D-3C30-B544-BA69-64E40793EA29}" type="parTrans" cxnId="{BBE0B001-8625-A644-8A9C-B89B9345B151}">
      <dgm:prSet/>
      <dgm:spPr/>
      <dgm:t>
        <a:bodyPr/>
        <a:lstStyle/>
        <a:p>
          <a:endParaRPr lang="en-US" sz="1050"/>
        </a:p>
      </dgm:t>
    </dgm:pt>
    <dgm:pt modelId="{EE59B7C6-B9C3-AB45-9C96-9427077A3D52}" type="sibTrans" cxnId="{BBE0B001-8625-A644-8A9C-B89B9345B151}">
      <dgm:prSet/>
      <dgm:spPr/>
      <dgm:t>
        <a:bodyPr/>
        <a:lstStyle/>
        <a:p>
          <a:endParaRPr lang="en-US"/>
        </a:p>
      </dgm:t>
    </dgm:pt>
    <dgm:pt modelId="{8ADABAA1-102D-1F42-9E27-E3AAD28B2E4C}">
      <dgm:prSet phldrT="[Text]" custT="1"/>
      <dgm:spPr>
        <a:blipFill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EEC910B-1298-1749-BFD8-363C0690BD04}" type="parTrans" cxnId="{0BF3C126-C5D3-504F-ACEB-F8C2954C9F40}">
      <dgm:prSet/>
      <dgm:spPr/>
      <dgm:t>
        <a:bodyPr/>
        <a:lstStyle/>
        <a:p>
          <a:endParaRPr lang="en-US" sz="1050"/>
        </a:p>
      </dgm:t>
    </dgm:pt>
    <dgm:pt modelId="{D6CB0BB1-987D-C54C-988D-E480DA75D1BE}" type="sibTrans" cxnId="{0BF3C126-C5D3-504F-ACEB-F8C2954C9F40}">
      <dgm:prSet/>
      <dgm:spPr/>
      <dgm:t>
        <a:bodyPr/>
        <a:lstStyle/>
        <a:p>
          <a:endParaRPr lang="en-US"/>
        </a:p>
      </dgm:t>
    </dgm:pt>
    <dgm:pt modelId="{5AC2B17A-834D-E541-A62C-E41F6C2D0761}" type="pres">
      <dgm:prSet presAssocID="{0BECDEDE-B9B7-7E40-A24D-1A13FD948D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CFAFB6-BA24-CB48-97D0-29B185E6E75D}" type="pres">
      <dgm:prSet presAssocID="{D9DE4EE3-4A1E-034C-81B2-5E4B7D842451}" presName="hierRoot1" presStyleCnt="0"/>
      <dgm:spPr/>
    </dgm:pt>
    <dgm:pt modelId="{E710D460-4E7D-2A48-8064-B49DEC2F8863}" type="pres">
      <dgm:prSet presAssocID="{D9DE4EE3-4A1E-034C-81B2-5E4B7D842451}" presName="composite" presStyleCnt="0"/>
      <dgm:spPr/>
    </dgm:pt>
    <dgm:pt modelId="{16058D61-937D-CD44-85F6-F0F9E0BC13B2}" type="pres">
      <dgm:prSet presAssocID="{D9DE4EE3-4A1E-034C-81B2-5E4B7D842451}" presName="background" presStyleLbl="node0" presStyleIdx="0" presStyleCnt="1"/>
      <dgm:spPr/>
    </dgm:pt>
    <dgm:pt modelId="{B2C9DA7D-A7B1-984C-9F81-30474C495B46}" type="pres">
      <dgm:prSet presAssocID="{D9DE4EE3-4A1E-034C-81B2-5E4B7D842451}" presName="text" presStyleLbl="fgAcc0" presStyleIdx="0" presStyleCnt="1" custScaleX="316925" custLinFactY="-45086" custLinFactNeighborX="4980" custLinFactNeighborY="-100000">
        <dgm:presLayoutVars>
          <dgm:chPref val="3"/>
        </dgm:presLayoutVars>
      </dgm:prSet>
      <dgm:spPr/>
    </dgm:pt>
    <dgm:pt modelId="{796E19D7-4E0C-A547-8958-BFCDCF8310EE}" type="pres">
      <dgm:prSet presAssocID="{D9DE4EE3-4A1E-034C-81B2-5E4B7D842451}" presName="hierChild2" presStyleCnt="0"/>
      <dgm:spPr/>
    </dgm:pt>
    <dgm:pt modelId="{235D3A2C-BB10-694D-85F3-9EC9DD546579}" type="pres">
      <dgm:prSet presAssocID="{E70ED301-41C1-084C-8AEC-90D3C7C740B7}" presName="Name10" presStyleLbl="parChTrans1D2" presStyleIdx="0" presStyleCnt="4"/>
      <dgm:spPr/>
    </dgm:pt>
    <dgm:pt modelId="{1FEF28DF-C192-A948-9763-22497A9A5203}" type="pres">
      <dgm:prSet presAssocID="{39BCE36B-074C-A048-AF82-DBD420C085E0}" presName="hierRoot2" presStyleCnt="0"/>
      <dgm:spPr/>
    </dgm:pt>
    <dgm:pt modelId="{758132DF-BD08-3148-9D07-335C20CC1FA9}" type="pres">
      <dgm:prSet presAssocID="{39BCE36B-074C-A048-AF82-DBD420C085E0}" presName="composite2" presStyleCnt="0"/>
      <dgm:spPr/>
    </dgm:pt>
    <dgm:pt modelId="{93DA3F0B-C530-124A-BB85-78498B825CAD}" type="pres">
      <dgm:prSet presAssocID="{39BCE36B-074C-A048-AF82-DBD420C085E0}" presName="background2" presStyleLbl="node2" presStyleIdx="0" presStyleCnt="4"/>
      <dgm:spPr/>
    </dgm:pt>
    <dgm:pt modelId="{EDB4674F-3D54-A341-9596-E7498B0B10DE}" type="pres">
      <dgm:prSet presAssocID="{39BCE36B-074C-A048-AF82-DBD420C085E0}" presName="text2" presStyleLbl="fgAcc2" presStyleIdx="0" presStyleCnt="4" custScaleX="149949">
        <dgm:presLayoutVars>
          <dgm:chPref val="3"/>
        </dgm:presLayoutVars>
      </dgm:prSet>
      <dgm:spPr/>
    </dgm:pt>
    <dgm:pt modelId="{89106142-482B-E249-9CAD-C188D67BE344}" type="pres">
      <dgm:prSet presAssocID="{39BCE36B-074C-A048-AF82-DBD420C085E0}" presName="hierChild3" presStyleCnt="0"/>
      <dgm:spPr/>
    </dgm:pt>
    <dgm:pt modelId="{FACB2841-5521-BE41-8710-4A26B5BC032F}" type="pres">
      <dgm:prSet presAssocID="{E5B8F473-DB63-D340-8C73-003E3219C8FD}" presName="Name17" presStyleLbl="parChTrans1D3" presStyleIdx="0" presStyleCnt="11"/>
      <dgm:spPr/>
    </dgm:pt>
    <dgm:pt modelId="{074B5C1E-934C-0442-8AE4-23AD720361E5}" type="pres">
      <dgm:prSet presAssocID="{05FEF5B8-B86E-344B-A5D6-C9564A5B32BB}" presName="hierRoot3" presStyleCnt="0"/>
      <dgm:spPr/>
    </dgm:pt>
    <dgm:pt modelId="{FB575914-7406-D04B-8265-2D371B13427E}" type="pres">
      <dgm:prSet presAssocID="{05FEF5B8-B86E-344B-A5D6-C9564A5B32BB}" presName="composite3" presStyleCnt="0"/>
      <dgm:spPr/>
    </dgm:pt>
    <dgm:pt modelId="{01583C95-DED4-5949-90BC-5056780009E6}" type="pres">
      <dgm:prSet presAssocID="{05FEF5B8-B86E-344B-A5D6-C9564A5B32BB}" presName="background3" presStyleLbl="node3" presStyleIdx="0" presStyleCnt="11"/>
      <dgm:spPr/>
    </dgm:pt>
    <dgm:pt modelId="{7FC498C4-5DCC-7D45-8E99-F235FB540803}" type="pres">
      <dgm:prSet presAssocID="{05FEF5B8-B86E-344B-A5D6-C9564A5B32BB}" presName="text3" presStyleLbl="fgAcc3" presStyleIdx="0" presStyleCnt="11" custLinFactY="50968" custLinFactNeighborX="-1245" custLinFactNeighborY="100000">
        <dgm:presLayoutVars>
          <dgm:chPref val="3"/>
        </dgm:presLayoutVars>
      </dgm:prSet>
      <dgm:spPr/>
    </dgm:pt>
    <dgm:pt modelId="{8DF31D47-FE37-EE4F-98B1-CFE1903A316A}" type="pres">
      <dgm:prSet presAssocID="{05FEF5B8-B86E-344B-A5D6-C9564A5B32BB}" presName="hierChild4" presStyleCnt="0"/>
      <dgm:spPr/>
    </dgm:pt>
    <dgm:pt modelId="{C1D3D15A-71A0-054F-97D6-29CD835B08C1}" type="pres">
      <dgm:prSet presAssocID="{D5352327-1BEC-E34B-881A-13C0719EC6F1}" presName="Name17" presStyleLbl="parChTrans1D3" presStyleIdx="1" presStyleCnt="11"/>
      <dgm:spPr/>
    </dgm:pt>
    <dgm:pt modelId="{17EDF8F2-608F-AF4E-9D88-D0506C524E09}" type="pres">
      <dgm:prSet presAssocID="{5D409BFA-8EF2-5247-BDFE-96075677C39B}" presName="hierRoot3" presStyleCnt="0"/>
      <dgm:spPr/>
    </dgm:pt>
    <dgm:pt modelId="{E40153AC-D007-8B49-A2DB-6605DF1E3DC2}" type="pres">
      <dgm:prSet presAssocID="{5D409BFA-8EF2-5247-BDFE-96075677C39B}" presName="composite3" presStyleCnt="0"/>
      <dgm:spPr/>
    </dgm:pt>
    <dgm:pt modelId="{E977AF8B-51DF-7241-BC8C-1AB72F87DDFD}" type="pres">
      <dgm:prSet presAssocID="{5D409BFA-8EF2-5247-BDFE-96075677C39B}" presName="background3" presStyleLbl="node3" presStyleIdx="1" presStyleCnt="11"/>
      <dgm:spPr/>
    </dgm:pt>
    <dgm:pt modelId="{0DC47CE6-793E-F843-B248-C4429CFA68C4}" type="pres">
      <dgm:prSet presAssocID="{5D409BFA-8EF2-5247-BDFE-96075677C39B}" presName="text3" presStyleLbl="fgAcc3" presStyleIdx="1" presStyleCnt="11" custLinFactY="50968" custLinFactNeighborX="-1245" custLinFactNeighborY="100000">
        <dgm:presLayoutVars>
          <dgm:chPref val="3"/>
        </dgm:presLayoutVars>
      </dgm:prSet>
      <dgm:spPr/>
    </dgm:pt>
    <dgm:pt modelId="{1A874E87-D526-9849-935E-AE1036941AE3}" type="pres">
      <dgm:prSet presAssocID="{5D409BFA-8EF2-5247-BDFE-96075677C39B}" presName="hierChild4" presStyleCnt="0"/>
      <dgm:spPr/>
    </dgm:pt>
    <dgm:pt modelId="{B10DEF79-591D-5F4B-8C5F-9291CB4B56EA}" type="pres">
      <dgm:prSet presAssocID="{EEEC910B-1298-1749-BFD8-363C0690BD04}" presName="Name17" presStyleLbl="parChTrans1D3" presStyleIdx="2" presStyleCnt="11"/>
      <dgm:spPr/>
    </dgm:pt>
    <dgm:pt modelId="{154F44B9-E373-9444-9569-010417D3011F}" type="pres">
      <dgm:prSet presAssocID="{8ADABAA1-102D-1F42-9E27-E3AAD28B2E4C}" presName="hierRoot3" presStyleCnt="0"/>
      <dgm:spPr/>
    </dgm:pt>
    <dgm:pt modelId="{200AA06B-5452-B048-8850-71DBF7D12199}" type="pres">
      <dgm:prSet presAssocID="{8ADABAA1-102D-1F42-9E27-E3AAD28B2E4C}" presName="composite3" presStyleCnt="0"/>
      <dgm:spPr/>
    </dgm:pt>
    <dgm:pt modelId="{05A70898-D35C-D649-AC45-A1F0B4D0A616}" type="pres">
      <dgm:prSet presAssocID="{8ADABAA1-102D-1F42-9E27-E3AAD28B2E4C}" presName="background3" presStyleLbl="node3" presStyleIdx="2" presStyleCnt="11"/>
      <dgm:spPr/>
    </dgm:pt>
    <dgm:pt modelId="{1E3F848B-322B-804E-BB3C-1D7A90A1CAC1}" type="pres">
      <dgm:prSet presAssocID="{8ADABAA1-102D-1F42-9E27-E3AAD28B2E4C}" presName="text3" presStyleLbl="fgAcc3" presStyleIdx="2" presStyleCnt="11" custLinFactY="50968" custLinFactNeighborX="-1245" custLinFactNeighborY="100000">
        <dgm:presLayoutVars>
          <dgm:chPref val="3"/>
        </dgm:presLayoutVars>
      </dgm:prSet>
      <dgm:spPr/>
    </dgm:pt>
    <dgm:pt modelId="{CF314825-01A7-D94B-B45A-9FFDF86F701E}" type="pres">
      <dgm:prSet presAssocID="{8ADABAA1-102D-1F42-9E27-E3AAD28B2E4C}" presName="hierChild4" presStyleCnt="0"/>
      <dgm:spPr/>
    </dgm:pt>
    <dgm:pt modelId="{85A03FBF-CAF2-8848-8959-4F23E07FA7EA}" type="pres">
      <dgm:prSet presAssocID="{D3E69416-E6F8-E444-AD03-12DB346917A5}" presName="Name10" presStyleLbl="parChTrans1D2" presStyleIdx="1" presStyleCnt="4"/>
      <dgm:spPr/>
    </dgm:pt>
    <dgm:pt modelId="{202BDD55-5434-4F42-A7F9-895A8101E52D}" type="pres">
      <dgm:prSet presAssocID="{ACDADE9D-694F-6948-ADD5-776C2F93FF68}" presName="hierRoot2" presStyleCnt="0"/>
      <dgm:spPr/>
    </dgm:pt>
    <dgm:pt modelId="{7483F1C1-7FD1-0A4D-8E26-7B2551BF5FD4}" type="pres">
      <dgm:prSet presAssocID="{ACDADE9D-694F-6948-ADD5-776C2F93FF68}" presName="composite2" presStyleCnt="0"/>
      <dgm:spPr/>
    </dgm:pt>
    <dgm:pt modelId="{4475A4E5-6139-0A45-97BF-EE5C45EA4C0A}" type="pres">
      <dgm:prSet presAssocID="{ACDADE9D-694F-6948-ADD5-776C2F93FF68}" presName="background2" presStyleLbl="node2" presStyleIdx="1" presStyleCnt="4"/>
      <dgm:spPr/>
    </dgm:pt>
    <dgm:pt modelId="{3547A756-A7B5-0047-A7AF-C7A97D034B9B}" type="pres">
      <dgm:prSet presAssocID="{ACDADE9D-694F-6948-ADD5-776C2F93FF68}" presName="text2" presStyleLbl="fgAcc2" presStyleIdx="1" presStyleCnt="4" custScaleX="146183">
        <dgm:presLayoutVars>
          <dgm:chPref val="3"/>
        </dgm:presLayoutVars>
      </dgm:prSet>
      <dgm:spPr/>
    </dgm:pt>
    <dgm:pt modelId="{1B9BC099-D6CB-1F46-98C2-0E1982F03C57}" type="pres">
      <dgm:prSet presAssocID="{ACDADE9D-694F-6948-ADD5-776C2F93FF68}" presName="hierChild3" presStyleCnt="0"/>
      <dgm:spPr/>
    </dgm:pt>
    <dgm:pt modelId="{2D3F6FD3-D95D-A549-92CB-7D4021058F9D}" type="pres">
      <dgm:prSet presAssocID="{0FBBF888-3BA5-FD4C-81B9-19FFE73B5225}" presName="Name17" presStyleLbl="parChTrans1D3" presStyleIdx="3" presStyleCnt="11"/>
      <dgm:spPr/>
    </dgm:pt>
    <dgm:pt modelId="{4C8AC79F-0427-3A4A-ACC9-7D6806343AC0}" type="pres">
      <dgm:prSet presAssocID="{EE57EA8C-AEA6-FE4A-8181-941655CC35BE}" presName="hierRoot3" presStyleCnt="0"/>
      <dgm:spPr/>
    </dgm:pt>
    <dgm:pt modelId="{28783B86-FC9C-0842-9447-970D2A1A08E8}" type="pres">
      <dgm:prSet presAssocID="{EE57EA8C-AEA6-FE4A-8181-941655CC35BE}" presName="composite3" presStyleCnt="0"/>
      <dgm:spPr/>
    </dgm:pt>
    <dgm:pt modelId="{8DE2271E-00D3-7D4D-B6E4-E8196B94F37B}" type="pres">
      <dgm:prSet presAssocID="{EE57EA8C-AEA6-FE4A-8181-941655CC35BE}" presName="background3" presStyleLbl="node3" presStyleIdx="3" presStyleCnt="11"/>
      <dgm:spPr/>
    </dgm:pt>
    <dgm:pt modelId="{14088617-2031-584B-9072-B9D2238CDA9D}" type="pres">
      <dgm:prSet presAssocID="{EE57EA8C-AEA6-FE4A-8181-941655CC35BE}" presName="text3" presStyleLbl="fgAcc3" presStyleIdx="3" presStyleCnt="11" custLinFactY="45086" custLinFactNeighborX="2490" custLinFactNeighborY="100000">
        <dgm:presLayoutVars>
          <dgm:chPref val="3"/>
        </dgm:presLayoutVars>
      </dgm:prSet>
      <dgm:spPr/>
    </dgm:pt>
    <dgm:pt modelId="{9AFE592F-E337-0443-BE70-C70D212910B1}" type="pres">
      <dgm:prSet presAssocID="{EE57EA8C-AEA6-FE4A-8181-941655CC35BE}" presName="hierChild4" presStyleCnt="0"/>
      <dgm:spPr/>
    </dgm:pt>
    <dgm:pt modelId="{07F3EFC9-7B30-B64D-ABBD-6D554DA5409D}" type="pres">
      <dgm:prSet presAssocID="{D8E0E3F0-D725-B647-9753-3CB61E45C8AF}" presName="Name17" presStyleLbl="parChTrans1D3" presStyleIdx="4" presStyleCnt="11"/>
      <dgm:spPr/>
    </dgm:pt>
    <dgm:pt modelId="{BCAC6968-82CE-E94E-B30F-18195576A6B4}" type="pres">
      <dgm:prSet presAssocID="{3455F057-8D1B-D04E-8CA3-9136D5878475}" presName="hierRoot3" presStyleCnt="0"/>
      <dgm:spPr/>
    </dgm:pt>
    <dgm:pt modelId="{D4356A83-9A6A-C344-959D-7443CEF609A3}" type="pres">
      <dgm:prSet presAssocID="{3455F057-8D1B-D04E-8CA3-9136D5878475}" presName="composite3" presStyleCnt="0"/>
      <dgm:spPr/>
    </dgm:pt>
    <dgm:pt modelId="{F19EC466-B41B-0542-AC4F-3FB5ED7B6F3B}" type="pres">
      <dgm:prSet presAssocID="{3455F057-8D1B-D04E-8CA3-9136D5878475}" presName="background3" presStyleLbl="node3" presStyleIdx="4" presStyleCnt="11"/>
      <dgm:spPr/>
    </dgm:pt>
    <dgm:pt modelId="{3D0CC674-22FB-694E-B23D-FFA56FFDFDD0}" type="pres">
      <dgm:prSet presAssocID="{3455F057-8D1B-D04E-8CA3-9136D5878475}" presName="text3" presStyleLbl="fgAcc3" presStyleIdx="4" presStyleCnt="11" custLinFactY="45086" custLinFactNeighborX="2490" custLinFactNeighborY="100000">
        <dgm:presLayoutVars>
          <dgm:chPref val="3"/>
        </dgm:presLayoutVars>
      </dgm:prSet>
      <dgm:spPr/>
    </dgm:pt>
    <dgm:pt modelId="{FD71645D-4CA2-C847-B89D-B218D5712616}" type="pres">
      <dgm:prSet presAssocID="{3455F057-8D1B-D04E-8CA3-9136D5878475}" presName="hierChild4" presStyleCnt="0"/>
      <dgm:spPr/>
    </dgm:pt>
    <dgm:pt modelId="{E42DEB3E-5637-484C-9919-85D5462F48A7}" type="pres">
      <dgm:prSet presAssocID="{E63908FC-6CAC-2F4F-BB76-A46F5278DBF5}" presName="Name17" presStyleLbl="parChTrans1D3" presStyleIdx="5" presStyleCnt="11"/>
      <dgm:spPr/>
    </dgm:pt>
    <dgm:pt modelId="{0610CA8C-952C-A440-A02A-8403F7391ECB}" type="pres">
      <dgm:prSet presAssocID="{EA87DF87-AAF4-AF49-BB0A-D1A84D657520}" presName="hierRoot3" presStyleCnt="0"/>
      <dgm:spPr/>
    </dgm:pt>
    <dgm:pt modelId="{F3107002-FD15-9940-9F14-C5DFB6DBCFA8}" type="pres">
      <dgm:prSet presAssocID="{EA87DF87-AAF4-AF49-BB0A-D1A84D657520}" presName="composite3" presStyleCnt="0"/>
      <dgm:spPr/>
    </dgm:pt>
    <dgm:pt modelId="{BB4F5664-B856-EE42-8FEC-3493F9BBFD11}" type="pres">
      <dgm:prSet presAssocID="{EA87DF87-AAF4-AF49-BB0A-D1A84D657520}" presName="background3" presStyleLbl="node3" presStyleIdx="5" presStyleCnt="11"/>
      <dgm:spPr/>
    </dgm:pt>
    <dgm:pt modelId="{E00AC62C-C240-0C4F-89BA-70B1AAC80AAD}" type="pres">
      <dgm:prSet presAssocID="{EA87DF87-AAF4-AF49-BB0A-D1A84D657520}" presName="text3" presStyleLbl="fgAcc3" presStyleIdx="5" presStyleCnt="11" custLinFactY="45086" custLinFactNeighborX="2490" custLinFactNeighborY="100000">
        <dgm:presLayoutVars>
          <dgm:chPref val="3"/>
        </dgm:presLayoutVars>
      </dgm:prSet>
      <dgm:spPr/>
    </dgm:pt>
    <dgm:pt modelId="{B9192E5C-8FBC-7543-A14F-C34ABA7E8DE2}" type="pres">
      <dgm:prSet presAssocID="{EA87DF87-AAF4-AF49-BB0A-D1A84D657520}" presName="hierChild4" presStyleCnt="0"/>
      <dgm:spPr/>
    </dgm:pt>
    <dgm:pt modelId="{0A52EF53-3228-8E4E-B3D7-F4351E7936A3}" type="pres">
      <dgm:prSet presAssocID="{EF9CA3FF-B8B0-8D46-B4EF-62E864F9BF1F}" presName="Name10" presStyleLbl="parChTrans1D2" presStyleIdx="2" presStyleCnt="4"/>
      <dgm:spPr/>
    </dgm:pt>
    <dgm:pt modelId="{7ADEBE7E-3E24-0141-B6EF-C791D8D17A0A}" type="pres">
      <dgm:prSet presAssocID="{30EE04E6-029C-B749-83A0-1C5223731EFE}" presName="hierRoot2" presStyleCnt="0"/>
      <dgm:spPr/>
    </dgm:pt>
    <dgm:pt modelId="{408C3603-E434-A341-9433-08D3E102D72A}" type="pres">
      <dgm:prSet presAssocID="{30EE04E6-029C-B749-83A0-1C5223731EFE}" presName="composite2" presStyleCnt="0"/>
      <dgm:spPr/>
    </dgm:pt>
    <dgm:pt modelId="{30CE350F-14FE-B742-A1DC-62E6810809A8}" type="pres">
      <dgm:prSet presAssocID="{30EE04E6-029C-B749-83A0-1C5223731EFE}" presName="background2" presStyleLbl="node2" presStyleIdx="2" presStyleCnt="4"/>
      <dgm:spPr/>
    </dgm:pt>
    <dgm:pt modelId="{E6C192B3-58AF-B442-9FEE-F1F156E614A0}" type="pres">
      <dgm:prSet presAssocID="{30EE04E6-029C-B749-83A0-1C5223731EFE}" presName="text2" presStyleLbl="fgAcc2" presStyleIdx="2" presStyleCnt="4">
        <dgm:presLayoutVars>
          <dgm:chPref val="3"/>
        </dgm:presLayoutVars>
      </dgm:prSet>
      <dgm:spPr/>
    </dgm:pt>
    <dgm:pt modelId="{D594E972-9565-8041-95B1-BFB524EB972F}" type="pres">
      <dgm:prSet presAssocID="{30EE04E6-029C-B749-83A0-1C5223731EFE}" presName="hierChild3" presStyleCnt="0"/>
      <dgm:spPr/>
    </dgm:pt>
    <dgm:pt modelId="{F261C7AC-1D37-FF4E-9CF1-CCB3812E368A}" type="pres">
      <dgm:prSet presAssocID="{D2118D8C-5799-6A44-97D6-195937608214}" presName="Name17" presStyleLbl="parChTrans1D3" presStyleIdx="6" presStyleCnt="11"/>
      <dgm:spPr/>
    </dgm:pt>
    <dgm:pt modelId="{0A412BFC-E11D-CD40-8FF4-CF9C4F064BF7}" type="pres">
      <dgm:prSet presAssocID="{5CC4239F-FD30-6841-96C9-5C4A210B356B}" presName="hierRoot3" presStyleCnt="0"/>
      <dgm:spPr/>
    </dgm:pt>
    <dgm:pt modelId="{C0395FC7-A50A-3249-8676-75D5F33B285C}" type="pres">
      <dgm:prSet presAssocID="{5CC4239F-FD30-6841-96C9-5C4A210B356B}" presName="composite3" presStyleCnt="0"/>
      <dgm:spPr/>
    </dgm:pt>
    <dgm:pt modelId="{EBD1D778-252E-2146-8341-705272CFA59B}" type="pres">
      <dgm:prSet presAssocID="{5CC4239F-FD30-6841-96C9-5C4A210B356B}" presName="background3" presStyleLbl="node3" presStyleIdx="6" presStyleCnt="11"/>
      <dgm:spPr/>
    </dgm:pt>
    <dgm:pt modelId="{5D4989BE-94AE-EF4A-9C93-6DFD1D0E45D9}" type="pres">
      <dgm:prSet presAssocID="{5CC4239F-FD30-6841-96C9-5C4A210B356B}" presName="text3" presStyleLbl="fgAcc3" presStyleIdx="6" presStyleCnt="11" custLinFactY="41165" custLinFactNeighborX="-2490" custLinFactNeighborY="100000">
        <dgm:presLayoutVars>
          <dgm:chPref val="3"/>
        </dgm:presLayoutVars>
      </dgm:prSet>
      <dgm:spPr/>
    </dgm:pt>
    <dgm:pt modelId="{45C81823-4223-2D40-B18F-34BA8BBAFABB}" type="pres">
      <dgm:prSet presAssocID="{5CC4239F-FD30-6841-96C9-5C4A210B356B}" presName="hierChild4" presStyleCnt="0"/>
      <dgm:spPr/>
    </dgm:pt>
    <dgm:pt modelId="{F5F0AD27-DE95-9149-922A-88F32DA613F7}" type="pres">
      <dgm:prSet presAssocID="{8C7E702D-3C30-B544-BA69-64E40793EA29}" presName="Name17" presStyleLbl="parChTrans1D3" presStyleIdx="7" presStyleCnt="11"/>
      <dgm:spPr/>
    </dgm:pt>
    <dgm:pt modelId="{EE3333B8-6DEA-A946-B67B-AC1640D6DB41}" type="pres">
      <dgm:prSet presAssocID="{5A615B98-B258-7848-AA85-4916DA08F162}" presName="hierRoot3" presStyleCnt="0"/>
      <dgm:spPr/>
    </dgm:pt>
    <dgm:pt modelId="{872DBDEB-AC18-544E-A3DE-B3E6895EA716}" type="pres">
      <dgm:prSet presAssocID="{5A615B98-B258-7848-AA85-4916DA08F162}" presName="composite3" presStyleCnt="0"/>
      <dgm:spPr/>
    </dgm:pt>
    <dgm:pt modelId="{3A7325FA-7030-6346-B57E-F42ECBB3DE7A}" type="pres">
      <dgm:prSet presAssocID="{5A615B98-B258-7848-AA85-4916DA08F162}" presName="background3" presStyleLbl="node3" presStyleIdx="7" presStyleCnt="11"/>
      <dgm:spPr/>
    </dgm:pt>
    <dgm:pt modelId="{D70DFA2F-7F76-CC49-8DB2-09F1A667002F}" type="pres">
      <dgm:prSet presAssocID="{5A615B98-B258-7848-AA85-4916DA08F162}" presName="text3" presStyleLbl="fgAcc3" presStyleIdx="7" presStyleCnt="11" custLinFactY="41165" custLinFactNeighborX="-2490" custLinFactNeighborY="100000">
        <dgm:presLayoutVars>
          <dgm:chPref val="3"/>
        </dgm:presLayoutVars>
      </dgm:prSet>
      <dgm:spPr/>
    </dgm:pt>
    <dgm:pt modelId="{23EDE97A-2A99-9245-9CA0-D143B5DD3AD8}" type="pres">
      <dgm:prSet presAssocID="{5A615B98-B258-7848-AA85-4916DA08F162}" presName="hierChild4" presStyleCnt="0"/>
      <dgm:spPr/>
    </dgm:pt>
    <dgm:pt modelId="{35F76527-1615-D449-858F-9148C401266C}" type="pres">
      <dgm:prSet presAssocID="{2F5AF9EE-B1D0-5443-A9B0-56C3CC3B8523}" presName="Name10" presStyleLbl="parChTrans1D2" presStyleIdx="3" presStyleCnt="4"/>
      <dgm:spPr/>
    </dgm:pt>
    <dgm:pt modelId="{4CF4DCFB-646F-7747-AC6F-88D9DA3D407E}" type="pres">
      <dgm:prSet presAssocID="{0E557FB4-F7B7-DB47-8D25-CCF792F8B7AD}" presName="hierRoot2" presStyleCnt="0"/>
      <dgm:spPr/>
    </dgm:pt>
    <dgm:pt modelId="{8569F559-B50A-0945-B97C-055C94CC5326}" type="pres">
      <dgm:prSet presAssocID="{0E557FB4-F7B7-DB47-8D25-CCF792F8B7AD}" presName="composite2" presStyleCnt="0"/>
      <dgm:spPr/>
    </dgm:pt>
    <dgm:pt modelId="{E151E6C1-83B4-EE40-BBFD-BFEC450461EC}" type="pres">
      <dgm:prSet presAssocID="{0E557FB4-F7B7-DB47-8D25-CCF792F8B7AD}" presName="background2" presStyleLbl="node2" presStyleIdx="3" presStyleCnt="4"/>
      <dgm:spPr/>
    </dgm:pt>
    <dgm:pt modelId="{0611CAB6-9D81-9340-B7BA-9921BBFC02FF}" type="pres">
      <dgm:prSet presAssocID="{0E557FB4-F7B7-DB47-8D25-CCF792F8B7AD}" presName="text2" presStyleLbl="fgAcc2" presStyleIdx="3" presStyleCnt="4" custScaleX="163979">
        <dgm:presLayoutVars>
          <dgm:chPref val="3"/>
        </dgm:presLayoutVars>
      </dgm:prSet>
      <dgm:spPr/>
    </dgm:pt>
    <dgm:pt modelId="{A58BF7AF-B2B1-6F43-A237-8F2156A5FA32}" type="pres">
      <dgm:prSet presAssocID="{0E557FB4-F7B7-DB47-8D25-CCF792F8B7AD}" presName="hierChild3" presStyleCnt="0"/>
      <dgm:spPr/>
    </dgm:pt>
    <dgm:pt modelId="{0C127199-F380-2B40-86BE-FDBDE64293D5}" type="pres">
      <dgm:prSet presAssocID="{BDD6C38F-E59B-A94D-80A1-845F121A4808}" presName="Name17" presStyleLbl="parChTrans1D3" presStyleIdx="8" presStyleCnt="11"/>
      <dgm:spPr/>
    </dgm:pt>
    <dgm:pt modelId="{AE2287E8-8C7D-344C-8037-2B0F5D5710E7}" type="pres">
      <dgm:prSet presAssocID="{81677F8F-5A21-844D-BC10-86727A46F736}" presName="hierRoot3" presStyleCnt="0"/>
      <dgm:spPr/>
    </dgm:pt>
    <dgm:pt modelId="{0BB4AF76-DBE5-BF45-9965-E214E4713BCD}" type="pres">
      <dgm:prSet presAssocID="{81677F8F-5A21-844D-BC10-86727A46F736}" presName="composite3" presStyleCnt="0"/>
      <dgm:spPr/>
    </dgm:pt>
    <dgm:pt modelId="{67C96DA5-F436-7941-8620-B863ED30CA8B}" type="pres">
      <dgm:prSet presAssocID="{81677F8F-5A21-844D-BC10-86727A46F736}" presName="background3" presStyleLbl="node3" presStyleIdx="8" presStyleCnt="11"/>
      <dgm:spPr/>
    </dgm:pt>
    <dgm:pt modelId="{88C4E491-A6A0-E44F-8133-F15AAD10F161}" type="pres">
      <dgm:prSet presAssocID="{81677F8F-5A21-844D-BC10-86727A46F736}" presName="text3" presStyleLbl="fgAcc3" presStyleIdx="8" presStyleCnt="11" custLinFactY="35283" custLinFactNeighborX="-1245" custLinFactNeighborY="100000">
        <dgm:presLayoutVars>
          <dgm:chPref val="3"/>
        </dgm:presLayoutVars>
      </dgm:prSet>
      <dgm:spPr/>
    </dgm:pt>
    <dgm:pt modelId="{3FD046F5-563D-D641-BE3A-6A430953B8BF}" type="pres">
      <dgm:prSet presAssocID="{81677F8F-5A21-844D-BC10-86727A46F736}" presName="hierChild4" presStyleCnt="0"/>
      <dgm:spPr/>
    </dgm:pt>
    <dgm:pt modelId="{7CB046F0-D8C2-8C40-BF00-94DC9EA086A1}" type="pres">
      <dgm:prSet presAssocID="{8473DE3A-3CC8-C848-A971-CFFBAAB5C0DD}" presName="Name17" presStyleLbl="parChTrans1D3" presStyleIdx="9" presStyleCnt="11"/>
      <dgm:spPr/>
    </dgm:pt>
    <dgm:pt modelId="{26FDC0BE-E64C-2D45-8E43-B64662CD3001}" type="pres">
      <dgm:prSet presAssocID="{838F4528-570C-CA4D-8293-100E6A0A2518}" presName="hierRoot3" presStyleCnt="0"/>
      <dgm:spPr/>
    </dgm:pt>
    <dgm:pt modelId="{9B5D737A-6737-E240-9116-809202D8EF18}" type="pres">
      <dgm:prSet presAssocID="{838F4528-570C-CA4D-8293-100E6A0A2518}" presName="composite3" presStyleCnt="0"/>
      <dgm:spPr/>
    </dgm:pt>
    <dgm:pt modelId="{D581ED82-DA3F-B04B-84A8-F984455728A5}" type="pres">
      <dgm:prSet presAssocID="{838F4528-570C-CA4D-8293-100E6A0A2518}" presName="background3" presStyleLbl="node3" presStyleIdx="9" presStyleCnt="11"/>
      <dgm:spPr/>
    </dgm:pt>
    <dgm:pt modelId="{D23EE9DD-DA9C-3345-B5B9-7804569F8DF2}" type="pres">
      <dgm:prSet presAssocID="{838F4528-570C-CA4D-8293-100E6A0A2518}" presName="text3" presStyleLbl="fgAcc3" presStyleIdx="9" presStyleCnt="11" custLinFactY="35283" custLinFactNeighborX="-1245" custLinFactNeighborY="100000">
        <dgm:presLayoutVars>
          <dgm:chPref val="3"/>
        </dgm:presLayoutVars>
      </dgm:prSet>
      <dgm:spPr/>
    </dgm:pt>
    <dgm:pt modelId="{D8936A6E-8F95-FF46-A1E7-5699A8BEB1D6}" type="pres">
      <dgm:prSet presAssocID="{838F4528-570C-CA4D-8293-100E6A0A2518}" presName="hierChild4" presStyleCnt="0"/>
      <dgm:spPr/>
    </dgm:pt>
    <dgm:pt modelId="{72764A87-3608-1F44-B2E5-D2433AFEA5C1}" type="pres">
      <dgm:prSet presAssocID="{3C936F43-F89B-0E45-944D-57F74BCEFEE4}" presName="Name17" presStyleLbl="parChTrans1D3" presStyleIdx="10" presStyleCnt="11"/>
      <dgm:spPr/>
    </dgm:pt>
    <dgm:pt modelId="{26B0C175-ACD0-0C41-AB52-DE8F4419D066}" type="pres">
      <dgm:prSet presAssocID="{E2516A33-A0F3-4A4C-9E9F-038195C700B5}" presName="hierRoot3" presStyleCnt="0"/>
      <dgm:spPr/>
    </dgm:pt>
    <dgm:pt modelId="{29C8B830-0A6E-1F42-9474-E01D61EC4871}" type="pres">
      <dgm:prSet presAssocID="{E2516A33-A0F3-4A4C-9E9F-038195C700B5}" presName="composite3" presStyleCnt="0"/>
      <dgm:spPr/>
    </dgm:pt>
    <dgm:pt modelId="{99123CBF-67C8-5045-B91B-F5F98CE5621D}" type="pres">
      <dgm:prSet presAssocID="{E2516A33-A0F3-4A4C-9E9F-038195C700B5}" presName="background3" presStyleLbl="node3" presStyleIdx="10" presStyleCnt="11"/>
      <dgm:spPr/>
    </dgm:pt>
    <dgm:pt modelId="{01689B32-6217-9341-8363-815565425590}" type="pres">
      <dgm:prSet presAssocID="{E2516A33-A0F3-4A4C-9E9F-038195C700B5}" presName="text3" presStyleLbl="fgAcc3" presStyleIdx="10" presStyleCnt="11" custLinFactY="35283" custLinFactNeighborX="-1245" custLinFactNeighborY="100000">
        <dgm:presLayoutVars>
          <dgm:chPref val="3"/>
        </dgm:presLayoutVars>
      </dgm:prSet>
      <dgm:spPr/>
    </dgm:pt>
    <dgm:pt modelId="{078215A9-841E-CC49-9B65-272E38B23DBD}" type="pres">
      <dgm:prSet presAssocID="{E2516A33-A0F3-4A4C-9E9F-038195C700B5}" presName="hierChild4" presStyleCnt="0"/>
      <dgm:spPr/>
    </dgm:pt>
  </dgm:ptLst>
  <dgm:cxnLst>
    <dgm:cxn modelId="{BBE0B001-8625-A644-8A9C-B89B9345B151}" srcId="{30EE04E6-029C-B749-83A0-1C5223731EFE}" destId="{5A615B98-B258-7848-AA85-4916DA08F162}" srcOrd="1" destOrd="0" parTransId="{8C7E702D-3C30-B544-BA69-64E40793EA29}" sibTransId="{EE59B7C6-B9C3-AB45-9C96-9427077A3D52}"/>
    <dgm:cxn modelId="{7D7B4702-A676-DB48-9944-39B36824C161}" type="presOf" srcId="{E2516A33-A0F3-4A4C-9E9F-038195C700B5}" destId="{01689B32-6217-9341-8363-815565425590}" srcOrd="0" destOrd="0" presId="urn:microsoft.com/office/officeart/2005/8/layout/hierarchy1"/>
    <dgm:cxn modelId="{039E6304-2893-A342-A15F-51F33E9D0F77}" type="presOf" srcId="{D2118D8C-5799-6A44-97D6-195937608214}" destId="{F261C7AC-1D37-FF4E-9CF1-CCB3812E368A}" srcOrd="0" destOrd="0" presId="urn:microsoft.com/office/officeart/2005/8/layout/hierarchy1"/>
    <dgm:cxn modelId="{1536FB09-A832-274A-84B0-C0DA275BC6CA}" type="presOf" srcId="{D8E0E3F0-D725-B647-9753-3CB61E45C8AF}" destId="{07F3EFC9-7B30-B64D-ABBD-6D554DA5409D}" srcOrd="0" destOrd="0" presId="urn:microsoft.com/office/officeart/2005/8/layout/hierarchy1"/>
    <dgm:cxn modelId="{8E29280A-B4F4-344A-8673-DA0C1B96151F}" type="presOf" srcId="{BDD6C38F-E59B-A94D-80A1-845F121A4808}" destId="{0C127199-F380-2B40-86BE-FDBDE64293D5}" srcOrd="0" destOrd="0" presId="urn:microsoft.com/office/officeart/2005/8/layout/hierarchy1"/>
    <dgm:cxn modelId="{5A6E1C10-FBF8-6C46-A617-AA40C0026B89}" type="presOf" srcId="{8C7E702D-3C30-B544-BA69-64E40793EA29}" destId="{F5F0AD27-DE95-9149-922A-88F32DA613F7}" srcOrd="0" destOrd="0" presId="urn:microsoft.com/office/officeart/2005/8/layout/hierarchy1"/>
    <dgm:cxn modelId="{B1F2A814-97E9-894B-B55F-DC3E856AEF4A}" type="presOf" srcId="{5A615B98-B258-7848-AA85-4916DA08F162}" destId="{D70DFA2F-7F76-CC49-8DB2-09F1A667002F}" srcOrd="0" destOrd="0" presId="urn:microsoft.com/office/officeart/2005/8/layout/hierarchy1"/>
    <dgm:cxn modelId="{0BF3C126-C5D3-504F-ACEB-F8C2954C9F40}" srcId="{39BCE36B-074C-A048-AF82-DBD420C085E0}" destId="{8ADABAA1-102D-1F42-9E27-E3AAD28B2E4C}" srcOrd="2" destOrd="0" parTransId="{EEEC910B-1298-1749-BFD8-363C0690BD04}" sibTransId="{D6CB0BB1-987D-C54C-988D-E480DA75D1BE}"/>
    <dgm:cxn modelId="{DCC41B28-F1D5-BA43-9971-05A2A159FE2E}" type="presOf" srcId="{8ADABAA1-102D-1F42-9E27-E3AAD28B2E4C}" destId="{1E3F848B-322B-804E-BB3C-1D7A90A1CAC1}" srcOrd="0" destOrd="0" presId="urn:microsoft.com/office/officeart/2005/8/layout/hierarchy1"/>
    <dgm:cxn modelId="{1EEEE129-6727-4749-B80E-901154597D1F}" srcId="{D9DE4EE3-4A1E-034C-81B2-5E4B7D842451}" destId="{0E557FB4-F7B7-DB47-8D25-CCF792F8B7AD}" srcOrd="3" destOrd="0" parTransId="{2F5AF9EE-B1D0-5443-A9B0-56C3CC3B8523}" sibTransId="{F0110EB5-F919-7445-8D18-363002FD85A1}"/>
    <dgm:cxn modelId="{195CF531-632E-2543-A813-0004A8EC999D}" srcId="{D9DE4EE3-4A1E-034C-81B2-5E4B7D842451}" destId="{ACDADE9D-694F-6948-ADD5-776C2F93FF68}" srcOrd="1" destOrd="0" parTransId="{D3E69416-E6F8-E444-AD03-12DB346917A5}" sibTransId="{87A42995-FCCC-5849-B6A0-31A89C4C2B57}"/>
    <dgm:cxn modelId="{DF6B6539-4BBD-A04C-9296-7F689BAC0C09}" type="presOf" srcId="{E70ED301-41C1-084C-8AEC-90D3C7C740B7}" destId="{235D3A2C-BB10-694D-85F3-9EC9DD546579}" srcOrd="0" destOrd="0" presId="urn:microsoft.com/office/officeart/2005/8/layout/hierarchy1"/>
    <dgm:cxn modelId="{782D9D3B-B6FA-0A4E-98DB-94FBBEEBCB15}" srcId="{30EE04E6-029C-B749-83A0-1C5223731EFE}" destId="{5CC4239F-FD30-6841-96C9-5C4A210B356B}" srcOrd="0" destOrd="0" parTransId="{D2118D8C-5799-6A44-97D6-195937608214}" sibTransId="{5F90DCAB-5056-6644-BCF3-6A6B4FFBB778}"/>
    <dgm:cxn modelId="{E70C2C43-F424-F842-A03E-D32B3458F188}" type="presOf" srcId="{3C936F43-F89B-0E45-944D-57F74BCEFEE4}" destId="{72764A87-3608-1F44-B2E5-D2433AFEA5C1}" srcOrd="0" destOrd="0" presId="urn:microsoft.com/office/officeart/2005/8/layout/hierarchy1"/>
    <dgm:cxn modelId="{BEB05048-7B77-6245-9D0C-1CDA13286515}" type="presOf" srcId="{39BCE36B-074C-A048-AF82-DBD420C085E0}" destId="{EDB4674F-3D54-A341-9596-E7498B0B10DE}" srcOrd="0" destOrd="0" presId="urn:microsoft.com/office/officeart/2005/8/layout/hierarchy1"/>
    <dgm:cxn modelId="{A0D56F48-8629-ED43-96BD-45E0E24C08AC}" type="presOf" srcId="{ACDADE9D-694F-6948-ADD5-776C2F93FF68}" destId="{3547A756-A7B5-0047-A7AF-C7A97D034B9B}" srcOrd="0" destOrd="0" presId="urn:microsoft.com/office/officeart/2005/8/layout/hierarchy1"/>
    <dgm:cxn modelId="{8688A549-CDF6-E946-A6CC-FCF2E16414E6}" type="presOf" srcId="{D5352327-1BEC-E34B-881A-13C0719EC6F1}" destId="{C1D3D15A-71A0-054F-97D6-29CD835B08C1}" srcOrd="0" destOrd="0" presId="urn:microsoft.com/office/officeart/2005/8/layout/hierarchy1"/>
    <dgm:cxn modelId="{737DE44B-FF2E-5D46-9E55-A7E5A399C074}" type="presOf" srcId="{838F4528-570C-CA4D-8293-100E6A0A2518}" destId="{D23EE9DD-DA9C-3345-B5B9-7804569F8DF2}" srcOrd="0" destOrd="0" presId="urn:microsoft.com/office/officeart/2005/8/layout/hierarchy1"/>
    <dgm:cxn modelId="{295DDB50-8D66-B049-84B4-EFCC4AA2790E}" type="presOf" srcId="{D3E69416-E6F8-E444-AD03-12DB346917A5}" destId="{85A03FBF-CAF2-8848-8959-4F23E07FA7EA}" srcOrd="0" destOrd="0" presId="urn:microsoft.com/office/officeart/2005/8/layout/hierarchy1"/>
    <dgm:cxn modelId="{D6568952-66E5-654C-B51A-628F088CFC53}" type="presOf" srcId="{3455F057-8D1B-D04E-8CA3-9136D5878475}" destId="{3D0CC674-22FB-694E-B23D-FFA56FFDFDD0}" srcOrd="0" destOrd="0" presId="urn:microsoft.com/office/officeart/2005/8/layout/hierarchy1"/>
    <dgm:cxn modelId="{131F735C-318C-FF4A-8BB4-36164EC36B2E}" type="presOf" srcId="{EEEC910B-1298-1749-BFD8-363C0690BD04}" destId="{B10DEF79-591D-5F4B-8C5F-9291CB4B56EA}" srcOrd="0" destOrd="0" presId="urn:microsoft.com/office/officeart/2005/8/layout/hierarchy1"/>
    <dgm:cxn modelId="{8862376A-3F12-A94C-AD4D-05C7998947A9}" srcId="{0E557FB4-F7B7-DB47-8D25-CCF792F8B7AD}" destId="{81677F8F-5A21-844D-BC10-86727A46F736}" srcOrd="0" destOrd="0" parTransId="{BDD6C38F-E59B-A94D-80A1-845F121A4808}" sibTransId="{8948C1D2-66AD-564D-A67B-C626FADC527C}"/>
    <dgm:cxn modelId="{4EA68E72-49AF-EE4F-9375-680F121A4C54}" type="presOf" srcId="{0BECDEDE-B9B7-7E40-A24D-1A13FD948DFC}" destId="{5AC2B17A-834D-E541-A62C-E41F6C2D0761}" srcOrd="0" destOrd="0" presId="urn:microsoft.com/office/officeart/2005/8/layout/hierarchy1"/>
    <dgm:cxn modelId="{AB06C174-E307-5241-92FF-DDD01BBC9450}" srcId="{39BCE36B-074C-A048-AF82-DBD420C085E0}" destId="{5D409BFA-8EF2-5247-BDFE-96075677C39B}" srcOrd="1" destOrd="0" parTransId="{D5352327-1BEC-E34B-881A-13C0719EC6F1}" sibTransId="{ADF2FBFE-36A7-9944-85E4-D65DA90362B2}"/>
    <dgm:cxn modelId="{D9827677-57D7-6342-94D2-CDB966B7C908}" srcId="{ACDADE9D-694F-6948-ADD5-776C2F93FF68}" destId="{EA87DF87-AAF4-AF49-BB0A-D1A84D657520}" srcOrd="2" destOrd="0" parTransId="{E63908FC-6CAC-2F4F-BB76-A46F5278DBF5}" sibTransId="{38B77D82-FC84-B549-9B89-D17DF56FCE12}"/>
    <dgm:cxn modelId="{49650E83-3CEF-384E-83AE-E44FBB5FD983}" type="presOf" srcId="{8473DE3A-3CC8-C848-A971-CFFBAAB5C0DD}" destId="{7CB046F0-D8C2-8C40-BF00-94DC9EA086A1}" srcOrd="0" destOrd="0" presId="urn:microsoft.com/office/officeart/2005/8/layout/hierarchy1"/>
    <dgm:cxn modelId="{71891688-DEEE-B847-83F9-CD23F464D62C}" type="presOf" srcId="{30EE04E6-029C-B749-83A0-1C5223731EFE}" destId="{E6C192B3-58AF-B442-9FEE-F1F156E614A0}" srcOrd="0" destOrd="0" presId="urn:microsoft.com/office/officeart/2005/8/layout/hierarchy1"/>
    <dgm:cxn modelId="{7B196C8C-7BC1-3C42-B9CA-76511BBB7825}" type="presOf" srcId="{5D409BFA-8EF2-5247-BDFE-96075677C39B}" destId="{0DC47CE6-793E-F843-B248-C4429CFA68C4}" srcOrd="0" destOrd="0" presId="urn:microsoft.com/office/officeart/2005/8/layout/hierarchy1"/>
    <dgm:cxn modelId="{60E59C8C-BE14-E042-B15C-4AF3A8150F56}" type="presOf" srcId="{05FEF5B8-B86E-344B-A5D6-C9564A5B32BB}" destId="{7FC498C4-5DCC-7D45-8E99-F235FB540803}" srcOrd="0" destOrd="0" presId="urn:microsoft.com/office/officeart/2005/8/layout/hierarchy1"/>
    <dgm:cxn modelId="{923C878E-4B77-FE48-9D60-FDD250B690B0}" srcId="{0BECDEDE-B9B7-7E40-A24D-1A13FD948DFC}" destId="{D9DE4EE3-4A1E-034C-81B2-5E4B7D842451}" srcOrd="0" destOrd="0" parTransId="{730B223C-FB1A-4146-9B92-834A2EA49EA6}" sibTransId="{B3BC1137-7D5D-FB48-90BE-3A0D70ED8442}"/>
    <dgm:cxn modelId="{40A85492-EDDC-B947-B26C-81021F8F5F3B}" srcId="{0E557FB4-F7B7-DB47-8D25-CCF792F8B7AD}" destId="{E2516A33-A0F3-4A4C-9E9F-038195C700B5}" srcOrd="2" destOrd="0" parTransId="{3C936F43-F89B-0E45-944D-57F74BCEFEE4}" sibTransId="{3998DD57-1E0F-0E40-9144-15705FF6405C}"/>
    <dgm:cxn modelId="{9D6AF493-7983-D147-9095-8B59CB07F9EC}" type="presOf" srcId="{EF9CA3FF-B8B0-8D46-B4EF-62E864F9BF1F}" destId="{0A52EF53-3228-8E4E-B3D7-F4351E7936A3}" srcOrd="0" destOrd="0" presId="urn:microsoft.com/office/officeart/2005/8/layout/hierarchy1"/>
    <dgm:cxn modelId="{E986C898-E29D-5244-8B9E-995AF5C4E3BD}" type="presOf" srcId="{E63908FC-6CAC-2F4F-BB76-A46F5278DBF5}" destId="{E42DEB3E-5637-484C-9919-85D5462F48A7}" srcOrd="0" destOrd="0" presId="urn:microsoft.com/office/officeart/2005/8/layout/hierarchy1"/>
    <dgm:cxn modelId="{2364F799-ED37-6146-890D-6D14DFA54BB9}" type="presOf" srcId="{0FBBF888-3BA5-FD4C-81B9-19FFE73B5225}" destId="{2D3F6FD3-D95D-A549-92CB-7D4021058F9D}" srcOrd="0" destOrd="0" presId="urn:microsoft.com/office/officeart/2005/8/layout/hierarchy1"/>
    <dgm:cxn modelId="{1F58EFA9-3DE6-D34E-9E19-46480E4D4EF5}" type="presOf" srcId="{5CC4239F-FD30-6841-96C9-5C4A210B356B}" destId="{5D4989BE-94AE-EF4A-9C93-6DFD1D0E45D9}" srcOrd="0" destOrd="0" presId="urn:microsoft.com/office/officeart/2005/8/layout/hierarchy1"/>
    <dgm:cxn modelId="{E8AB34AF-2C61-CB48-AF75-BAA49F151508}" srcId="{0E557FB4-F7B7-DB47-8D25-CCF792F8B7AD}" destId="{838F4528-570C-CA4D-8293-100E6A0A2518}" srcOrd="1" destOrd="0" parTransId="{8473DE3A-3CC8-C848-A971-CFFBAAB5C0DD}" sibTransId="{957D7432-84B0-F241-B160-0614C85A70F2}"/>
    <dgm:cxn modelId="{910F27B0-747C-1941-BA26-19A665456510}" srcId="{D9DE4EE3-4A1E-034C-81B2-5E4B7D842451}" destId="{30EE04E6-029C-B749-83A0-1C5223731EFE}" srcOrd="2" destOrd="0" parTransId="{EF9CA3FF-B8B0-8D46-B4EF-62E864F9BF1F}" sibTransId="{38E2A044-7CFC-0D4A-9DB9-FFEC2249B773}"/>
    <dgm:cxn modelId="{494B30B8-E1A1-E449-B933-71CE9BCBD7FA}" srcId="{ACDADE9D-694F-6948-ADD5-776C2F93FF68}" destId="{3455F057-8D1B-D04E-8CA3-9136D5878475}" srcOrd="1" destOrd="0" parTransId="{D8E0E3F0-D725-B647-9753-3CB61E45C8AF}" sibTransId="{866401E4-C089-654C-BC62-9CE33AA60918}"/>
    <dgm:cxn modelId="{8161A8BC-A5C8-E744-96B0-FFCD43431C9F}" srcId="{39BCE36B-074C-A048-AF82-DBD420C085E0}" destId="{05FEF5B8-B86E-344B-A5D6-C9564A5B32BB}" srcOrd="0" destOrd="0" parTransId="{E5B8F473-DB63-D340-8C73-003E3219C8FD}" sibTransId="{E3D416A6-2D39-E448-A105-E89D7A6754DB}"/>
    <dgm:cxn modelId="{5763B1BE-3DFF-2442-8744-7A620493DA14}" type="presOf" srcId="{0E557FB4-F7B7-DB47-8D25-CCF792F8B7AD}" destId="{0611CAB6-9D81-9340-B7BA-9921BBFC02FF}" srcOrd="0" destOrd="0" presId="urn:microsoft.com/office/officeart/2005/8/layout/hierarchy1"/>
    <dgm:cxn modelId="{E3C2A0CF-8C57-444D-AF21-EA9ADD398FFD}" type="presOf" srcId="{D9DE4EE3-4A1E-034C-81B2-5E4B7D842451}" destId="{B2C9DA7D-A7B1-984C-9F81-30474C495B46}" srcOrd="0" destOrd="0" presId="urn:microsoft.com/office/officeart/2005/8/layout/hierarchy1"/>
    <dgm:cxn modelId="{8930C9E4-DF91-B340-A8AF-10354F23C9B6}" type="presOf" srcId="{E5B8F473-DB63-D340-8C73-003E3219C8FD}" destId="{FACB2841-5521-BE41-8710-4A26B5BC032F}" srcOrd="0" destOrd="0" presId="urn:microsoft.com/office/officeart/2005/8/layout/hierarchy1"/>
    <dgm:cxn modelId="{7C7EEAE8-389B-0E43-91E4-F06C45A4D7F2}" type="presOf" srcId="{2F5AF9EE-B1D0-5443-A9B0-56C3CC3B8523}" destId="{35F76527-1615-D449-858F-9148C401266C}" srcOrd="0" destOrd="0" presId="urn:microsoft.com/office/officeart/2005/8/layout/hierarchy1"/>
    <dgm:cxn modelId="{4E8A51ED-7F1A-A549-8985-48B728436E23}" srcId="{D9DE4EE3-4A1E-034C-81B2-5E4B7D842451}" destId="{39BCE36B-074C-A048-AF82-DBD420C085E0}" srcOrd="0" destOrd="0" parTransId="{E70ED301-41C1-084C-8AEC-90D3C7C740B7}" sibTransId="{B92C936F-0DD9-964D-87CA-179E54ADC4E6}"/>
    <dgm:cxn modelId="{0E69D2EE-6D29-ED48-85F5-0D056C4B93F3}" type="presOf" srcId="{81677F8F-5A21-844D-BC10-86727A46F736}" destId="{88C4E491-A6A0-E44F-8133-F15AAD10F161}" srcOrd="0" destOrd="0" presId="urn:microsoft.com/office/officeart/2005/8/layout/hierarchy1"/>
    <dgm:cxn modelId="{0A0BE8F6-90E2-2641-8910-6993492B0DE6}" srcId="{ACDADE9D-694F-6948-ADD5-776C2F93FF68}" destId="{EE57EA8C-AEA6-FE4A-8181-941655CC35BE}" srcOrd="0" destOrd="0" parTransId="{0FBBF888-3BA5-FD4C-81B9-19FFE73B5225}" sibTransId="{CE35B58B-98EF-AC48-BC47-5BD9CF83232D}"/>
    <dgm:cxn modelId="{DBBE03FE-FDDE-B542-9D60-0C690906AD20}" type="presOf" srcId="{EE57EA8C-AEA6-FE4A-8181-941655CC35BE}" destId="{14088617-2031-584B-9072-B9D2238CDA9D}" srcOrd="0" destOrd="0" presId="urn:microsoft.com/office/officeart/2005/8/layout/hierarchy1"/>
    <dgm:cxn modelId="{105798FF-A48E-8F45-84C4-8B325B9611CE}" type="presOf" srcId="{EA87DF87-AAF4-AF49-BB0A-D1A84D657520}" destId="{E00AC62C-C240-0C4F-89BA-70B1AAC80AAD}" srcOrd="0" destOrd="0" presId="urn:microsoft.com/office/officeart/2005/8/layout/hierarchy1"/>
    <dgm:cxn modelId="{D768C06E-8D20-4942-B50E-0BD26A7BEDDE}" type="presParOf" srcId="{5AC2B17A-834D-E541-A62C-E41F6C2D0761}" destId="{52CFAFB6-BA24-CB48-97D0-29B185E6E75D}" srcOrd="0" destOrd="0" presId="urn:microsoft.com/office/officeart/2005/8/layout/hierarchy1"/>
    <dgm:cxn modelId="{9A8EDF3E-F5D2-D14D-AA71-89098C123EF3}" type="presParOf" srcId="{52CFAFB6-BA24-CB48-97D0-29B185E6E75D}" destId="{E710D460-4E7D-2A48-8064-B49DEC2F8863}" srcOrd="0" destOrd="0" presId="urn:microsoft.com/office/officeart/2005/8/layout/hierarchy1"/>
    <dgm:cxn modelId="{710EEF9C-0421-A14B-9F04-C656293D2B99}" type="presParOf" srcId="{E710D460-4E7D-2A48-8064-B49DEC2F8863}" destId="{16058D61-937D-CD44-85F6-F0F9E0BC13B2}" srcOrd="0" destOrd="0" presId="urn:microsoft.com/office/officeart/2005/8/layout/hierarchy1"/>
    <dgm:cxn modelId="{DAC78D8D-A8D7-5E49-9CF6-A937F3B052D0}" type="presParOf" srcId="{E710D460-4E7D-2A48-8064-B49DEC2F8863}" destId="{B2C9DA7D-A7B1-984C-9F81-30474C495B46}" srcOrd="1" destOrd="0" presId="urn:microsoft.com/office/officeart/2005/8/layout/hierarchy1"/>
    <dgm:cxn modelId="{86185BDB-F727-8A42-BCF8-ED9B8F2DC4E7}" type="presParOf" srcId="{52CFAFB6-BA24-CB48-97D0-29B185E6E75D}" destId="{796E19D7-4E0C-A547-8958-BFCDCF8310EE}" srcOrd="1" destOrd="0" presId="urn:microsoft.com/office/officeart/2005/8/layout/hierarchy1"/>
    <dgm:cxn modelId="{DFB7A82A-9F02-4041-B9C2-F0AF724901C6}" type="presParOf" srcId="{796E19D7-4E0C-A547-8958-BFCDCF8310EE}" destId="{235D3A2C-BB10-694D-85F3-9EC9DD546579}" srcOrd="0" destOrd="0" presId="urn:microsoft.com/office/officeart/2005/8/layout/hierarchy1"/>
    <dgm:cxn modelId="{DD1E764A-E788-C242-996B-CEC827E404C1}" type="presParOf" srcId="{796E19D7-4E0C-A547-8958-BFCDCF8310EE}" destId="{1FEF28DF-C192-A948-9763-22497A9A5203}" srcOrd="1" destOrd="0" presId="urn:microsoft.com/office/officeart/2005/8/layout/hierarchy1"/>
    <dgm:cxn modelId="{ED21B50B-A5E4-074D-8F57-1AE483D0895A}" type="presParOf" srcId="{1FEF28DF-C192-A948-9763-22497A9A5203}" destId="{758132DF-BD08-3148-9D07-335C20CC1FA9}" srcOrd="0" destOrd="0" presId="urn:microsoft.com/office/officeart/2005/8/layout/hierarchy1"/>
    <dgm:cxn modelId="{93BA0645-FDD5-D54E-A3BA-B4F275F3ADCF}" type="presParOf" srcId="{758132DF-BD08-3148-9D07-335C20CC1FA9}" destId="{93DA3F0B-C530-124A-BB85-78498B825CAD}" srcOrd="0" destOrd="0" presId="urn:microsoft.com/office/officeart/2005/8/layout/hierarchy1"/>
    <dgm:cxn modelId="{2DB782A1-C8AA-B944-B047-21DBE89FFC46}" type="presParOf" srcId="{758132DF-BD08-3148-9D07-335C20CC1FA9}" destId="{EDB4674F-3D54-A341-9596-E7498B0B10DE}" srcOrd="1" destOrd="0" presId="urn:microsoft.com/office/officeart/2005/8/layout/hierarchy1"/>
    <dgm:cxn modelId="{16D878F1-6400-D845-A84B-1E4E09B0C683}" type="presParOf" srcId="{1FEF28DF-C192-A948-9763-22497A9A5203}" destId="{89106142-482B-E249-9CAD-C188D67BE344}" srcOrd="1" destOrd="0" presId="urn:microsoft.com/office/officeart/2005/8/layout/hierarchy1"/>
    <dgm:cxn modelId="{1E69A81D-67A9-2E45-AF81-BE29BF958BA1}" type="presParOf" srcId="{89106142-482B-E249-9CAD-C188D67BE344}" destId="{FACB2841-5521-BE41-8710-4A26B5BC032F}" srcOrd="0" destOrd="0" presId="urn:microsoft.com/office/officeart/2005/8/layout/hierarchy1"/>
    <dgm:cxn modelId="{CD332875-2F8C-D047-B432-6581831720BB}" type="presParOf" srcId="{89106142-482B-E249-9CAD-C188D67BE344}" destId="{074B5C1E-934C-0442-8AE4-23AD720361E5}" srcOrd="1" destOrd="0" presId="urn:microsoft.com/office/officeart/2005/8/layout/hierarchy1"/>
    <dgm:cxn modelId="{3910D353-53DB-1A41-B259-6D5088EDFE31}" type="presParOf" srcId="{074B5C1E-934C-0442-8AE4-23AD720361E5}" destId="{FB575914-7406-D04B-8265-2D371B13427E}" srcOrd="0" destOrd="0" presId="urn:microsoft.com/office/officeart/2005/8/layout/hierarchy1"/>
    <dgm:cxn modelId="{8C20E080-3457-8E48-9064-E62E5C3A2582}" type="presParOf" srcId="{FB575914-7406-D04B-8265-2D371B13427E}" destId="{01583C95-DED4-5949-90BC-5056780009E6}" srcOrd="0" destOrd="0" presId="urn:microsoft.com/office/officeart/2005/8/layout/hierarchy1"/>
    <dgm:cxn modelId="{1B26CEB9-DEEF-014A-9686-A403F8F2FB69}" type="presParOf" srcId="{FB575914-7406-D04B-8265-2D371B13427E}" destId="{7FC498C4-5DCC-7D45-8E99-F235FB540803}" srcOrd="1" destOrd="0" presId="urn:microsoft.com/office/officeart/2005/8/layout/hierarchy1"/>
    <dgm:cxn modelId="{E02B1192-75E6-2148-B734-FD34C1AEB24F}" type="presParOf" srcId="{074B5C1E-934C-0442-8AE4-23AD720361E5}" destId="{8DF31D47-FE37-EE4F-98B1-CFE1903A316A}" srcOrd="1" destOrd="0" presId="urn:microsoft.com/office/officeart/2005/8/layout/hierarchy1"/>
    <dgm:cxn modelId="{B5C375BD-AACF-F24C-81DC-B6AA20FBE17C}" type="presParOf" srcId="{89106142-482B-E249-9CAD-C188D67BE344}" destId="{C1D3D15A-71A0-054F-97D6-29CD835B08C1}" srcOrd="2" destOrd="0" presId="urn:microsoft.com/office/officeart/2005/8/layout/hierarchy1"/>
    <dgm:cxn modelId="{E05301FB-F345-1B47-8F1E-37441611301E}" type="presParOf" srcId="{89106142-482B-E249-9CAD-C188D67BE344}" destId="{17EDF8F2-608F-AF4E-9D88-D0506C524E09}" srcOrd="3" destOrd="0" presId="urn:microsoft.com/office/officeart/2005/8/layout/hierarchy1"/>
    <dgm:cxn modelId="{1380F4F5-6B34-AF40-839B-F7B7527E8B37}" type="presParOf" srcId="{17EDF8F2-608F-AF4E-9D88-D0506C524E09}" destId="{E40153AC-D007-8B49-A2DB-6605DF1E3DC2}" srcOrd="0" destOrd="0" presId="urn:microsoft.com/office/officeart/2005/8/layout/hierarchy1"/>
    <dgm:cxn modelId="{AFD043B3-1DB7-C944-BAB9-24B7F39DB39C}" type="presParOf" srcId="{E40153AC-D007-8B49-A2DB-6605DF1E3DC2}" destId="{E977AF8B-51DF-7241-BC8C-1AB72F87DDFD}" srcOrd="0" destOrd="0" presId="urn:microsoft.com/office/officeart/2005/8/layout/hierarchy1"/>
    <dgm:cxn modelId="{9558180D-DA43-C44B-A55E-5280F83824C3}" type="presParOf" srcId="{E40153AC-D007-8B49-A2DB-6605DF1E3DC2}" destId="{0DC47CE6-793E-F843-B248-C4429CFA68C4}" srcOrd="1" destOrd="0" presId="urn:microsoft.com/office/officeart/2005/8/layout/hierarchy1"/>
    <dgm:cxn modelId="{5D1B5039-1BD5-3A46-A991-DE8106E47478}" type="presParOf" srcId="{17EDF8F2-608F-AF4E-9D88-D0506C524E09}" destId="{1A874E87-D526-9849-935E-AE1036941AE3}" srcOrd="1" destOrd="0" presId="urn:microsoft.com/office/officeart/2005/8/layout/hierarchy1"/>
    <dgm:cxn modelId="{41B2F37F-85D6-734B-B94F-681805CDBC82}" type="presParOf" srcId="{89106142-482B-E249-9CAD-C188D67BE344}" destId="{B10DEF79-591D-5F4B-8C5F-9291CB4B56EA}" srcOrd="4" destOrd="0" presId="urn:microsoft.com/office/officeart/2005/8/layout/hierarchy1"/>
    <dgm:cxn modelId="{6D52C9E6-51C7-D54C-82E9-6CCBF9955FC9}" type="presParOf" srcId="{89106142-482B-E249-9CAD-C188D67BE344}" destId="{154F44B9-E373-9444-9569-010417D3011F}" srcOrd="5" destOrd="0" presId="urn:microsoft.com/office/officeart/2005/8/layout/hierarchy1"/>
    <dgm:cxn modelId="{953DBE2D-280B-C643-B780-3A006B8217E2}" type="presParOf" srcId="{154F44B9-E373-9444-9569-010417D3011F}" destId="{200AA06B-5452-B048-8850-71DBF7D12199}" srcOrd="0" destOrd="0" presId="urn:microsoft.com/office/officeart/2005/8/layout/hierarchy1"/>
    <dgm:cxn modelId="{EBB47210-1997-5B48-9175-D41ABF56A203}" type="presParOf" srcId="{200AA06B-5452-B048-8850-71DBF7D12199}" destId="{05A70898-D35C-D649-AC45-A1F0B4D0A616}" srcOrd="0" destOrd="0" presId="urn:microsoft.com/office/officeart/2005/8/layout/hierarchy1"/>
    <dgm:cxn modelId="{16DBC11A-E063-6041-91BD-CD2565BC1893}" type="presParOf" srcId="{200AA06B-5452-B048-8850-71DBF7D12199}" destId="{1E3F848B-322B-804E-BB3C-1D7A90A1CAC1}" srcOrd="1" destOrd="0" presId="urn:microsoft.com/office/officeart/2005/8/layout/hierarchy1"/>
    <dgm:cxn modelId="{9516CA0C-AA0E-044B-AC3C-1BDC2CDF5C36}" type="presParOf" srcId="{154F44B9-E373-9444-9569-010417D3011F}" destId="{CF314825-01A7-D94B-B45A-9FFDF86F701E}" srcOrd="1" destOrd="0" presId="urn:microsoft.com/office/officeart/2005/8/layout/hierarchy1"/>
    <dgm:cxn modelId="{FDB5D0E2-E1FA-3F48-9B14-0AD64B512BC5}" type="presParOf" srcId="{796E19D7-4E0C-A547-8958-BFCDCF8310EE}" destId="{85A03FBF-CAF2-8848-8959-4F23E07FA7EA}" srcOrd="2" destOrd="0" presId="urn:microsoft.com/office/officeart/2005/8/layout/hierarchy1"/>
    <dgm:cxn modelId="{693E9249-9232-8842-8D35-DE2C2341F814}" type="presParOf" srcId="{796E19D7-4E0C-A547-8958-BFCDCF8310EE}" destId="{202BDD55-5434-4F42-A7F9-895A8101E52D}" srcOrd="3" destOrd="0" presId="urn:microsoft.com/office/officeart/2005/8/layout/hierarchy1"/>
    <dgm:cxn modelId="{D34FC33B-1138-4E4C-B3CE-77DCCEF35767}" type="presParOf" srcId="{202BDD55-5434-4F42-A7F9-895A8101E52D}" destId="{7483F1C1-7FD1-0A4D-8E26-7B2551BF5FD4}" srcOrd="0" destOrd="0" presId="urn:microsoft.com/office/officeart/2005/8/layout/hierarchy1"/>
    <dgm:cxn modelId="{A27AC735-233D-6B4B-8181-E0A8542810A1}" type="presParOf" srcId="{7483F1C1-7FD1-0A4D-8E26-7B2551BF5FD4}" destId="{4475A4E5-6139-0A45-97BF-EE5C45EA4C0A}" srcOrd="0" destOrd="0" presId="urn:microsoft.com/office/officeart/2005/8/layout/hierarchy1"/>
    <dgm:cxn modelId="{DD8C20D1-D099-3046-B3E2-F94B28F7F93D}" type="presParOf" srcId="{7483F1C1-7FD1-0A4D-8E26-7B2551BF5FD4}" destId="{3547A756-A7B5-0047-A7AF-C7A97D034B9B}" srcOrd="1" destOrd="0" presId="urn:microsoft.com/office/officeart/2005/8/layout/hierarchy1"/>
    <dgm:cxn modelId="{F0F10C02-7BE2-EA49-A618-520969C2ABA4}" type="presParOf" srcId="{202BDD55-5434-4F42-A7F9-895A8101E52D}" destId="{1B9BC099-D6CB-1F46-98C2-0E1982F03C57}" srcOrd="1" destOrd="0" presId="urn:microsoft.com/office/officeart/2005/8/layout/hierarchy1"/>
    <dgm:cxn modelId="{6C2DBF15-E62A-4B48-94E9-55FDA389DEB6}" type="presParOf" srcId="{1B9BC099-D6CB-1F46-98C2-0E1982F03C57}" destId="{2D3F6FD3-D95D-A549-92CB-7D4021058F9D}" srcOrd="0" destOrd="0" presId="urn:microsoft.com/office/officeart/2005/8/layout/hierarchy1"/>
    <dgm:cxn modelId="{7F4B8F30-4890-8545-9BEA-49A50C54B2FB}" type="presParOf" srcId="{1B9BC099-D6CB-1F46-98C2-0E1982F03C57}" destId="{4C8AC79F-0427-3A4A-ACC9-7D6806343AC0}" srcOrd="1" destOrd="0" presId="urn:microsoft.com/office/officeart/2005/8/layout/hierarchy1"/>
    <dgm:cxn modelId="{DAAAD16D-7FCA-6B45-BB43-5CE0C1660CCA}" type="presParOf" srcId="{4C8AC79F-0427-3A4A-ACC9-7D6806343AC0}" destId="{28783B86-FC9C-0842-9447-970D2A1A08E8}" srcOrd="0" destOrd="0" presId="urn:microsoft.com/office/officeart/2005/8/layout/hierarchy1"/>
    <dgm:cxn modelId="{90995835-BCF6-7D46-B431-140648C0D270}" type="presParOf" srcId="{28783B86-FC9C-0842-9447-970D2A1A08E8}" destId="{8DE2271E-00D3-7D4D-B6E4-E8196B94F37B}" srcOrd="0" destOrd="0" presId="urn:microsoft.com/office/officeart/2005/8/layout/hierarchy1"/>
    <dgm:cxn modelId="{952DB050-9669-394A-8622-6449C21C694F}" type="presParOf" srcId="{28783B86-FC9C-0842-9447-970D2A1A08E8}" destId="{14088617-2031-584B-9072-B9D2238CDA9D}" srcOrd="1" destOrd="0" presId="urn:microsoft.com/office/officeart/2005/8/layout/hierarchy1"/>
    <dgm:cxn modelId="{D36104D1-99E1-3244-8B1C-391FAE893CD7}" type="presParOf" srcId="{4C8AC79F-0427-3A4A-ACC9-7D6806343AC0}" destId="{9AFE592F-E337-0443-BE70-C70D212910B1}" srcOrd="1" destOrd="0" presId="urn:microsoft.com/office/officeart/2005/8/layout/hierarchy1"/>
    <dgm:cxn modelId="{54D86E78-D0E9-E941-83CC-04E4EA4B3070}" type="presParOf" srcId="{1B9BC099-D6CB-1F46-98C2-0E1982F03C57}" destId="{07F3EFC9-7B30-B64D-ABBD-6D554DA5409D}" srcOrd="2" destOrd="0" presId="urn:microsoft.com/office/officeart/2005/8/layout/hierarchy1"/>
    <dgm:cxn modelId="{128A7C31-8CAE-0E4F-8513-A980D10ED2FC}" type="presParOf" srcId="{1B9BC099-D6CB-1F46-98C2-0E1982F03C57}" destId="{BCAC6968-82CE-E94E-B30F-18195576A6B4}" srcOrd="3" destOrd="0" presId="urn:microsoft.com/office/officeart/2005/8/layout/hierarchy1"/>
    <dgm:cxn modelId="{744AD232-5938-A844-A360-92560DAFAC3E}" type="presParOf" srcId="{BCAC6968-82CE-E94E-B30F-18195576A6B4}" destId="{D4356A83-9A6A-C344-959D-7443CEF609A3}" srcOrd="0" destOrd="0" presId="urn:microsoft.com/office/officeart/2005/8/layout/hierarchy1"/>
    <dgm:cxn modelId="{6D1BB916-42FE-2B4C-AF4A-5995B79AD7C1}" type="presParOf" srcId="{D4356A83-9A6A-C344-959D-7443CEF609A3}" destId="{F19EC466-B41B-0542-AC4F-3FB5ED7B6F3B}" srcOrd="0" destOrd="0" presId="urn:microsoft.com/office/officeart/2005/8/layout/hierarchy1"/>
    <dgm:cxn modelId="{CE5FEFDB-5588-6D4B-A597-DD4C17739B8F}" type="presParOf" srcId="{D4356A83-9A6A-C344-959D-7443CEF609A3}" destId="{3D0CC674-22FB-694E-B23D-FFA56FFDFDD0}" srcOrd="1" destOrd="0" presId="urn:microsoft.com/office/officeart/2005/8/layout/hierarchy1"/>
    <dgm:cxn modelId="{0E6C0BAD-6EFF-CB49-A1E0-C2F380D526CA}" type="presParOf" srcId="{BCAC6968-82CE-E94E-B30F-18195576A6B4}" destId="{FD71645D-4CA2-C847-B89D-B218D5712616}" srcOrd="1" destOrd="0" presId="urn:microsoft.com/office/officeart/2005/8/layout/hierarchy1"/>
    <dgm:cxn modelId="{706767B0-5530-584C-B1D2-F7860FDDA365}" type="presParOf" srcId="{1B9BC099-D6CB-1F46-98C2-0E1982F03C57}" destId="{E42DEB3E-5637-484C-9919-85D5462F48A7}" srcOrd="4" destOrd="0" presId="urn:microsoft.com/office/officeart/2005/8/layout/hierarchy1"/>
    <dgm:cxn modelId="{DA7C4376-B58B-2F48-AA9B-2669583736A5}" type="presParOf" srcId="{1B9BC099-D6CB-1F46-98C2-0E1982F03C57}" destId="{0610CA8C-952C-A440-A02A-8403F7391ECB}" srcOrd="5" destOrd="0" presId="urn:microsoft.com/office/officeart/2005/8/layout/hierarchy1"/>
    <dgm:cxn modelId="{F47D2F32-D14D-2348-98FF-C700BE7E71DE}" type="presParOf" srcId="{0610CA8C-952C-A440-A02A-8403F7391ECB}" destId="{F3107002-FD15-9940-9F14-C5DFB6DBCFA8}" srcOrd="0" destOrd="0" presId="urn:microsoft.com/office/officeart/2005/8/layout/hierarchy1"/>
    <dgm:cxn modelId="{043F9619-2E8E-5748-B8E4-950838EBC750}" type="presParOf" srcId="{F3107002-FD15-9940-9F14-C5DFB6DBCFA8}" destId="{BB4F5664-B856-EE42-8FEC-3493F9BBFD11}" srcOrd="0" destOrd="0" presId="urn:microsoft.com/office/officeart/2005/8/layout/hierarchy1"/>
    <dgm:cxn modelId="{06E90DFF-2D07-6A41-9583-5493BF8E3D3C}" type="presParOf" srcId="{F3107002-FD15-9940-9F14-C5DFB6DBCFA8}" destId="{E00AC62C-C240-0C4F-89BA-70B1AAC80AAD}" srcOrd="1" destOrd="0" presId="urn:microsoft.com/office/officeart/2005/8/layout/hierarchy1"/>
    <dgm:cxn modelId="{D50A57BE-C796-4242-82F6-49DBA265BB24}" type="presParOf" srcId="{0610CA8C-952C-A440-A02A-8403F7391ECB}" destId="{B9192E5C-8FBC-7543-A14F-C34ABA7E8DE2}" srcOrd="1" destOrd="0" presId="urn:microsoft.com/office/officeart/2005/8/layout/hierarchy1"/>
    <dgm:cxn modelId="{BD6490D5-1345-7A41-A266-9F38AA57D5AA}" type="presParOf" srcId="{796E19D7-4E0C-A547-8958-BFCDCF8310EE}" destId="{0A52EF53-3228-8E4E-B3D7-F4351E7936A3}" srcOrd="4" destOrd="0" presId="urn:microsoft.com/office/officeart/2005/8/layout/hierarchy1"/>
    <dgm:cxn modelId="{4BD4AB3F-D532-BD44-9322-C4EFDA4BFE02}" type="presParOf" srcId="{796E19D7-4E0C-A547-8958-BFCDCF8310EE}" destId="{7ADEBE7E-3E24-0141-B6EF-C791D8D17A0A}" srcOrd="5" destOrd="0" presId="urn:microsoft.com/office/officeart/2005/8/layout/hierarchy1"/>
    <dgm:cxn modelId="{703D23D9-84B9-1F40-BB80-466A39E7301B}" type="presParOf" srcId="{7ADEBE7E-3E24-0141-B6EF-C791D8D17A0A}" destId="{408C3603-E434-A341-9433-08D3E102D72A}" srcOrd="0" destOrd="0" presId="urn:microsoft.com/office/officeart/2005/8/layout/hierarchy1"/>
    <dgm:cxn modelId="{273564A1-D452-DA40-9926-2BFFFCA1BFA9}" type="presParOf" srcId="{408C3603-E434-A341-9433-08D3E102D72A}" destId="{30CE350F-14FE-B742-A1DC-62E6810809A8}" srcOrd="0" destOrd="0" presId="urn:microsoft.com/office/officeart/2005/8/layout/hierarchy1"/>
    <dgm:cxn modelId="{29FA3427-3625-B245-94C0-CB72AF5FA7E7}" type="presParOf" srcId="{408C3603-E434-A341-9433-08D3E102D72A}" destId="{E6C192B3-58AF-B442-9FEE-F1F156E614A0}" srcOrd="1" destOrd="0" presId="urn:microsoft.com/office/officeart/2005/8/layout/hierarchy1"/>
    <dgm:cxn modelId="{72D331FC-88E7-C242-8F26-D7F672E57C49}" type="presParOf" srcId="{7ADEBE7E-3E24-0141-B6EF-C791D8D17A0A}" destId="{D594E972-9565-8041-95B1-BFB524EB972F}" srcOrd="1" destOrd="0" presId="urn:microsoft.com/office/officeart/2005/8/layout/hierarchy1"/>
    <dgm:cxn modelId="{8E0DE693-94FF-4746-B8CE-B4FADE17559C}" type="presParOf" srcId="{D594E972-9565-8041-95B1-BFB524EB972F}" destId="{F261C7AC-1D37-FF4E-9CF1-CCB3812E368A}" srcOrd="0" destOrd="0" presId="urn:microsoft.com/office/officeart/2005/8/layout/hierarchy1"/>
    <dgm:cxn modelId="{580B5725-26E6-AD4B-91C5-96BEB9CC7188}" type="presParOf" srcId="{D594E972-9565-8041-95B1-BFB524EB972F}" destId="{0A412BFC-E11D-CD40-8FF4-CF9C4F064BF7}" srcOrd="1" destOrd="0" presId="urn:microsoft.com/office/officeart/2005/8/layout/hierarchy1"/>
    <dgm:cxn modelId="{C262F496-3A87-6D4E-84B4-F06BAE0C0A06}" type="presParOf" srcId="{0A412BFC-E11D-CD40-8FF4-CF9C4F064BF7}" destId="{C0395FC7-A50A-3249-8676-75D5F33B285C}" srcOrd="0" destOrd="0" presId="urn:microsoft.com/office/officeart/2005/8/layout/hierarchy1"/>
    <dgm:cxn modelId="{FF186E18-83F5-5042-8152-3B2C488AD097}" type="presParOf" srcId="{C0395FC7-A50A-3249-8676-75D5F33B285C}" destId="{EBD1D778-252E-2146-8341-705272CFA59B}" srcOrd="0" destOrd="0" presId="urn:microsoft.com/office/officeart/2005/8/layout/hierarchy1"/>
    <dgm:cxn modelId="{6BE095EC-E13C-7440-AEA6-6FF8C0AB3A51}" type="presParOf" srcId="{C0395FC7-A50A-3249-8676-75D5F33B285C}" destId="{5D4989BE-94AE-EF4A-9C93-6DFD1D0E45D9}" srcOrd="1" destOrd="0" presId="urn:microsoft.com/office/officeart/2005/8/layout/hierarchy1"/>
    <dgm:cxn modelId="{F9185953-17B9-9241-A190-82DBED869FBB}" type="presParOf" srcId="{0A412BFC-E11D-CD40-8FF4-CF9C4F064BF7}" destId="{45C81823-4223-2D40-B18F-34BA8BBAFABB}" srcOrd="1" destOrd="0" presId="urn:microsoft.com/office/officeart/2005/8/layout/hierarchy1"/>
    <dgm:cxn modelId="{40E5C5A0-F27C-614F-A1CD-E6C56AB28102}" type="presParOf" srcId="{D594E972-9565-8041-95B1-BFB524EB972F}" destId="{F5F0AD27-DE95-9149-922A-88F32DA613F7}" srcOrd="2" destOrd="0" presId="urn:microsoft.com/office/officeart/2005/8/layout/hierarchy1"/>
    <dgm:cxn modelId="{77B8C094-7CEE-B442-9B89-9109CF73092A}" type="presParOf" srcId="{D594E972-9565-8041-95B1-BFB524EB972F}" destId="{EE3333B8-6DEA-A946-B67B-AC1640D6DB41}" srcOrd="3" destOrd="0" presId="urn:microsoft.com/office/officeart/2005/8/layout/hierarchy1"/>
    <dgm:cxn modelId="{F3BF9A55-625D-B74B-9A48-3415700A4530}" type="presParOf" srcId="{EE3333B8-6DEA-A946-B67B-AC1640D6DB41}" destId="{872DBDEB-AC18-544E-A3DE-B3E6895EA716}" srcOrd="0" destOrd="0" presId="urn:microsoft.com/office/officeart/2005/8/layout/hierarchy1"/>
    <dgm:cxn modelId="{A8939679-28C8-894C-9201-0653495A7CDE}" type="presParOf" srcId="{872DBDEB-AC18-544E-A3DE-B3E6895EA716}" destId="{3A7325FA-7030-6346-B57E-F42ECBB3DE7A}" srcOrd="0" destOrd="0" presId="urn:microsoft.com/office/officeart/2005/8/layout/hierarchy1"/>
    <dgm:cxn modelId="{F0CF1690-4710-744A-B6BF-774FC68BE697}" type="presParOf" srcId="{872DBDEB-AC18-544E-A3DE-B3E6895EA716}" destId="{D70DFA2F-7F76-CC49-8DB2-09F1A667002F}" srcOrd="1" destOrd="0" presId="urn:microsoft.com/office/officeart/2005/8/layout/hierarchy1"/>
    <dgm:cxn modelId="{1ED59CA4-3D10-0C43-A316-60CABF305924}" type="presParOf" srcId="{EE3333B8-6DEA-A946-B67B-AC1640D6DB41}" destId="{23EDE97A-2A99-9245-9CA0-D143B5DD3AD8}" srcOrd="1" destOrd="0" presId="urn:microsoft.com/office/officeart/2005/8/layout/hierarchy1"/>
    <dgm:cxn modelId="{BBEC3143-FA06-E045-A01F-A66E30F36BBA}" type="presParOf" srcId="{796E19D7-4E0C-A547-8958-BFCDCF8310EE}" destId="{35F76527-1615-D449-858F-9148C401266C}" srcOrd="6" destOrd="0" presId="urn:microsoft.com/office/officeart/2005/8/layout/hierarchy1"/>
    <dgm:cxn modelId="{F512E0CA-CF58-F242-AFB2-3C3CA15387A2}" type="presParOf" srcId="{796E19D7-4E0C-A547-8958-BFCDCF8310EE}" destId="{4CF4DCFB-646F-7747-AC6F-88D9DA3D407E}" srcOrd="7" destOrd="0" presId="urn:microsoft.com/office/officeart/2005/8/layout/hierarchy1"/>
    <dgm:cxn modelId="{4695B341-AF59-E44E-B724-99A354D1E547}" type="presParOf" srcId="{4CF4DCFB-646F-7747-AC6F-88D9DA3D407E}" destId="{8569F559-B50A-0945-B97C-055C94CC5326}" srcOrd="0" destOrd="0" presId="urn:microsoft.com/office/officeart/2005/8/layout/hierarchy1"/>
    <dgm:cxn modelId="{1F044A73-EBF2-8E46-A3C4-C5E8228B96AD}" type="presParOf" srcId="{8569F559-B50A-0945-B97C-055C94CC5326}" destId="{E151E6C1-83B4-EE40-BBFD-BFEC450461EC}" srcOrd="0" destOrd="0" presId="urn:microsoft.com/office/officeart/2005/8/layout/hierarchy1"/>
    <dgm:cxn modelId="{33D30781-277F-4D45-9386-A5B757F0E95A}" type="presParOf" srcId="{8569F559-B50A-0945-B97C-055C94CC5326}" destId="{0611CAB6-9D81-9340-B7BA-9921BBFC02FF}" srcOrd="1" destOrd="0" presId="urn:microsoft.com/office/officeart/2005/8/layout/hierarchy1"/>
    <dgm:cxn modelId="{5AD4EA7B-9026-E749-B1C2-483CD38E10D2}" type="presParOf" srcId="{4CF4DCFB-646F-7747-AC6F-88D9DA3D407E}" destId="{A58BF7AF-B2B1-6F43-A237-8F2156A5FA32}" srcOrd="1" destOrd="0" presId="urn:microsoft.com/office/officeart/2005/8/layout/hierarchy1"/>
    <dgm:cxn modelId="{A41439E5-B074-8742-89C1-3B74B94B416D}" type="presParOf" srcId="{A58BF7AF-B2B1-6F43-A237-8F2156A5FA32}" destId="{0C127199-F380-2B40-86BE-FDBDE64293D5}" srcOrd="0" destOrd="0" presId="urn:microsoft.com/office/officeart/2005/8/layout/hierarchy1"/>
    <dgm:cxn modelId="{168397F6-EEC6-AF4F-9A98-BCDD9F1BCE57}" type="presParOf" srcId="{A58BF7AF-B2B1-6F43-A237-8F2156A5FA32}" destId="{AE2287E8-8C7D-344C-8037-2B0F5D5710E7}" srcOrd="1" destOrd="0" presId="urn:microsoft.com/office/officeart/2005/8/layout/hierarchy1"/>
    <dgm:cxn modelId="{9FDE6270-B5E1-A54A-8B57-E9A3ACD909B5}" type="presParOf" srcId="{AE2287E8-8C7D-344C-8037-2B0F5D5710E7}" destId="{0BB4AF76-DBE5-BF45-9965-E214E4713BCD}" srcOrd="0" destOrd="0" presId="urn:microsoft.com/office/officeart/2005/8/layout/hierarchy1"/>
    <dgm:cxn modelId="{94A06EE7-A5E2-2C4D-B9F0-9F380C24F9AC}" type="presParOf" srcId="{0BB4AF76-DBE5-BF45-9965-E214E4713BCD}" destId="{67C96DA5-F436-7941-8620-B863ED30CA8B}" srcOrd="0" destOrd="0" presId="urn:microsoft.com/office/officeart/2005/8/layout/hierarchy1"/>
    <dgm:cxn modelId="{704B653A-A01C-2F44-A33A-48D7977AEF1B}" type="presParOf" srcId="{0BB4AF76-DBE5-BF45-9965-E214E4713BCD}" destId="{88C4E491-A6A0-E44F-8133-F15AAD10F161}" srcOrd="1" destOrd="0" presId="urn:microsoft.com/office/officeart/2005/8/layout/hierarchy1"/>
    <dgm:cxn modelId="{5C1774FE-79AF-0542-B9DB-40239A3A0180}" type="presParOf" srcId="{AE2287E8-8C7D-344C-8037-2B0F5D5710E7}" destId="{3FD046F5-563D-D641-BE3A-6A430953B8BF}" srcOrd="1" destOrd="0" presId="urn:microsoft.com/office/officeart/2005/8/layout/hierarchy1"/>
    <dgm:cxn modelId="{F5BF4BB5-D7C9-2C4D-A97D-EA4CA74030D4}" type="presParOf" srcId="{A58BF7AF-B2B1-6F43-A237-8F2156A5FA32}" destId="{7CB046F0-D8C2-8C40-BF00-94DC9EA086A1}" srcOrd="2" destOrd="0" presId="urn:microsoft.com/office/officeart/2005/8/layout/hierarchy1"/>
    <dgm:cxn modelId="{58701836-7F3B-8B46-BD6F-309773A8F2CA}" type="presParOf" srcId="{A58BF7AF-B2B1-6F43-A237-8F2156A5FA32}" destId="{26FDC0BE-E64C-2D45-8E43-B64662CD3001}" srcOrd="3" destOrd="0" presId="urn:microsoft.com/office/officeart/2005/8/layout/hierarchy1"/>
    <dgm:cxn modelId="{00700DBB-2850-BA4C-B9C1-51C0C8ADA829}" type="presParOf" srcId="{26FDC0BE-E64C-2D45-8E43-B64662CD3001}" destId="{9B5D737A-6737-E240-9116-809202D8EF18}" srcOrd="0" destOrd="0" presId="urn:microsoft.com/office/officeart/2005/8/layout/hierarchy1"/>
    <dgm:cxn modelId="{707CFB50-B0A8-4F4C-9DF3-39830BF2F02A}" type="presParOf" srcId="{9B5D737A-6737-E240-9116-809202D8EF18}" destId="{D581ED82-DA3F-B04B-84A8-F984455728A5}" srcOrd="0" destOrd="0" presId="urn:microsoft.com/office/officeart/2005/8/layout/hierarchy1"/>
    <dgm:cxn modelId="{107F50A9-27F7-FD4F-AC74-AC2A28D767BF}" type="presParOf" srcId="{9B5D737A-6737-E240-9116-809202D8EF18}" destId="{D23EE9DD-DA9C-3345-B5B9-7804569F8DF2}" srcOrd="1" destOrd="0" presId="urn:microsoft.com/office/officeart/2005/8/layout/hierarchy1"/>
    <dgm:cxn modelId="{A9986F99-C3EB-8F41-92B4-B4A6F14BBA3A}" type="presParOf" srcId="{26FDC0BE-E64C-2D45-8E43-B64662CD3001}" destId="{D8936A6E-8F95-FF46-A1E7-5699A8BEB1D6}" srcOrd="1" destOrd="0" presId="urn:microsoft.com/office/officeart/2005/8/layout/hierarchy1"/>
    <dgm:cxn modelId="{D6D6AFFF-9FE8-A241-8153-1784144F129A}" type="presParOf" srcId="{A58BF7AF-B2B1-6F43-A237-8F2156A5FA32}" destId="{72764A87-3608-1F44-B2E5-D2433AFEA5C1}" srcOrd="4" destOrd="0" presId="urn:microsoft.com/office/officeart/2005/8/layout/hierarchy1"/>
    <dgm:cxn modelId="{3BC1436F-36DB-8348-94D1-01F54206B095}" type="presParOf" srcId="{A58BF7AF-B2B1-6F43-A237-8F2156A5FA32}" destId="{26B0C175-ACD0-0C41-AB52-DE8F4419D066}" srcOrd="5" destOrd="0" presId="urn:microsoft.com/office/officeart/2005/8/layout/hierarchy1"/>
    <dgm:cxn modelId="{6AD3284E-30F6-3D40-B1EF-2A5AFD84B838}" type="presParOf" srcId="{26B0C175-ACD0-0C41-AB52-DE8F4419D066}" destId="{29C8B830-0A6E-1F42-9474-E01D61EC4871}" srcOrd="0" destOrd="0" presId="urn:microsoft.com/office/officeart/2005/8/layout/hierarchy1"/>
    <dgm:cxn modelId="{6BF7D019-9D0F-2047-AF2D-556469459779}" type="presParOf" srcId="{29C8B830-0A6E-1F42-9474-E01D61EC4871}" destId="{99123CBF-67C8-5045-B91B-F5F98CE5621D}" srcOrd="0" destOrd="0" presId="urn:microsoft.com/office/officeart/2005/8/layout/hierarchy1"/>
    <dgm:cxn modelId="{A10CD895-4010-B248-8A63-21A3152AE6F5}" type="presParOf" srcId="{29C8B830-0A6E-1F42-9474-E01D61EC4871}" destId="{01689B32-6217-9341-8363-815565425590}" srcOrd="1" destOrd="0" presId="urn:microsoft.com/office/officeart/2005/8/layout/hierarchy1"/>
    <dgm:cxn modelId="{A6A44116-FD65-594C-A7D3-5E072FEC0F9B}" type="presParOf" srcId="{26B0C175-ACD0-0C41-AB52-DE8F4419D066}" destId="{078215A9-841E-CC49-9B65-272E38B23DBD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ECDEDE-B9B7-7E40-A24D-1A13FD948DFC}" type="doc">
      <dgm:prSet loTypeId="urn:microsoft.com/office/officeart/2005/8/layout/hierarchy1" loCatId="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9DE4EE3-4A1E-034C-81B2-5E4B7D842451}">
      <dgm:prSet phldrT="[Text]"/>
      <dgm:spPr/>
      <dgm:t>
        <a:bodyPr/>
        <a:lstStyle/>
        <a:p>
          <a:r>
            <a:rPr lang="en-US" baseline="0" dirty="0"/>
            <a:t>US</a:t>
          </a:r>
        </a:p>
      </dgm:t>
    </dgm:pt>
    <dgm:pt modelId="{730B223C-FB1A-4146-9B92-834A2EA49EA6}" type="parTrans" cxnId="{923C878E-4B77-FE48-9D60-FDD250B690B0}">
      <dgm:prSet/>
      <dgm:spPr/>
      <dgm:t>
        <a:bodyPr/>
        <a:lstStyle/>
        <a:p>
          <a:endParaRPr lang="en-US"/>
        </a:p>
      </dgm:t>
    </dgm:pt>
    <dgm:pt modelId="{B3BC1137-7D5D-FB48-90BE-3A0D70ED8442}" type="sibTrans" cxnId="{923C878E-4B77-FE48-9D60-FDD250B690B0}">
      <dgm:prSet/>
      <dgm:spPr/>
      <dgm:t>
        <a:bodyPr/>
        <a:lstStyle/>
        <a:p>
          <a:endParaRPr lang="en-US"/>
        </a:p>
      </dgm:t>
    </dgm:pt>
    <dgm:pt modelId="{39BCE36B-074C-A048-AF82-DBD420C085E0}">
      <dgm:prSet phldrT="[Text]"/>
      <dgm:spPr/>
      <dgm:t>
        <a:bodyPr/>
        <a:lstStyle/>
        <a:p>
          <a:r>
            <a:rPr lang="en-US" baseline="0" dirty="0"/>
            <a:t>East</a:t>
          </a:r>
        </a:p>
      </dgm:t>
    </dgm:pt>
    <dgm:pt modelId="{E70ED301-41C1-084C-8AEC-90D3C7C740B7}" type="parTrans" cxnId="{4E8A51ED-7F1A-A549-8985-48B728436E23}">
      <dgm:prSet/>
      <dgm:spPr/>
      <dgm:t>
        <a:bodyPr/>
        <a:lstStyle/>
        <a:p>
          <a:endParaRPr lang="en-US"/>
        </a:p>
      </dgm:t>
    </dgm:pt>
    <dgm:pt modelId="{B92C936F-0DD9-964D-87CA-179E54ADC4E6}" type="sibTrans" cxnId="{4E8A51ED-7F1A-A549-8985-48B728436E23}">
      <dgm:prSet/>
      <dgm:spPr/>
      <dgm:t>
        <a:bodyPr/>
        <a:lstStyle/>
        <a:p>
          <a:endParaRPr lang="en-US"/>
        </a:p>
      </dgm:t>
    </dgm:pt>
    <dgm:pt modelId="{05FEF5B8-B86E-344B-A5D6-C9564A5B32BB}">
      <dgm:prSet phldrT="[Text]"/>
      <dgm:spPr/>
      <dgm:t>
        <a:bodyPr/>
        <a:lstStyle/>
        <a:p>
          <a:r>
            <a:rPr lang="en-US" baseline="0" dirty="0"/>
            <a:t>New York</a:t>
          </a:r>
        </a:p>
      </dgm:t>
    </dgm:pt>
    <dgm:pt modelId="{E5B8F473-DB63-D340-8C73-003E3219C8FD}" type="parTrans" cxnId="{8161A8BC-A5C8-E744-96B0-FFCD43431C9F}">
      <dgm:prSet/>
      <dgm:spPr/>
      <dgm:t>
        <a:bodyPr/>
        <a:lstStyle/>
        <a:p>
          <a:endParaRPr lang="en-US"/>
        </a:p>
      </dgm:t>
    </dgm:pt>
    <dgm:pt modelId="{E3D416A6-2D39-E448-A105-E89D7A6754DB}" type="sibTrans" cxnId="{8161A8BC-A5C8-E744-96B0-FFCD43431C9F}">
      <dgm:prSet/>
      <dgm:spPr/>
      <dgm:t>
        <a:bodyPr/>
        <a:lstStyle/>
        <a:p>
          <a:endParaRPr lang="en-US"/>
        </a:p>
      </dgm:t>
    </dgm:pt>
    <dgm:pt modelId="{5D409BFA-8EF2-5247-BDFE-96075677C39B}">
      <dgm:prSet phldrT="[Text]"/>
      <dgm:spPr/>
      <dgm:t>
        <a:bodyPr/>
        <a:lstStyle/>
        <a:p>
          <a:r>
            <a:rPr lang="en-US" baseline="0" dirty="0"/>
            <a:t>New Jersey</a:t>
          </a:r>
        </a:p>
      </dgm:t>
    </dgm:pt>
    <dgm:pt modelId="{D5352327-1BEC-E34B-881A-13C0719EC6F1}" type="parTrans" cxnId="{AB06C174-E307-5241-92FF-DDD01BBC9450}">
      <dgm:prSet/>
      <dgm:spPr/>
      <dgm:t>
        <a:bodyPr/>
        <a:lstStyle/>
        <a:p>
          <a:endParaRPr lang="en-US"/>
        </a:p>
      </dgm:t>
    </dgm:pt>
    <dgm:pt modelId="{ADF2FBFE-36A7-9944-85E4-D65DA90362B2}" type="sibTrans" cxnId="{AB06C174-E307-5241-92FF-DDD01BBC9450}">
      <dgm:prSet/>
      <dgm:spPr/>
      <dgm:t>
        <a:bodyPr/>
        <a:lstStyle/>
        <a:p>
          <a:endParaRPr lang="en-US"/>
        </a:p>
      </dgm:t>
    </dgm:pt>
    <dgm:pt modelId="{ACDADE9D-694F-6948-ADD5-776C2F93FF68}">
      <dgm:prSet phldrT="[Text]"/>
      <dgm:spPr/>
      <dgm:t>
        <a:bodyPr/>
        <a:lstStyle/>
        <a:p>
          <a:r>
            <a:rPr lang="en-US" baseline="0" dirty="0"/>
            <a:t>Central</a:t>
          </a:r>
        </a:p>
      </dgm:t>
    </dgm:pt>
    <dgm:pt modelId="{D3E69416-E6F8-E444-AD03-12DB346917A5}" type="parTrans" cxnId="{195CF531-632E-2543-A813-0004A8EC999D}">
      <dgm:prSet/>
      <dgm:spPr/>
      <dgm:t>
        <a:bodyPr/>
        <a:lstStyle/>
        <a:p>
          <a:endParaRPr lang="en-US"/>
        </a:p>
      </dgm:t>
    </dgm:pt>
    <dgm:pt modelId="{87A42995-FCCC-5849-B6A0-31A89C4C2B57}" type="sibTrans" cxnId="{195CF531-632E-2543-A813-0004A8EC999D}">
      <dgm:prSet/>
      <dgm:spPr/>
      <dgm:t>
        <a:bodyPr/>
        <a:lstStyle/>
        <a:p>
          <a:endParaRPr lang="en-US"/>
        </a:p>
      </dgm:t>
    </dgm:pt>
    <dgm:pt modelId="{3455F057-8D1B-D04E-8CA3-9136D5878475}">
      <dgm:prSet phldrT="[Text]"/>
      <dgm:spPr/>
      <dgm:t>
        <a:bodyPr/>
        <a:lstStyle/>
        <a:p>
          <a:r>
            <a:rPr lang="en-US" baseline="0" dirty="0"/>
            <a:t>Ohio</a:t>
          </a:r>
        </a:p>
      </dgm:t>
    </dgm:pt>
    <dgm:pt modelId="{D8E0E3F0-D725-B647-9753-3CB61E45C8AF}" type="parTrans" cxnId="{494B30B8-E1A1-E449-B933-71CE9BCBD7FA}">
      <dgm:prSet/>
      <dgm:spPr/>
      <dgm:t>
        <a:bodyPr/>
        <a:lstStyle/>
        <a:p>
          <a:endParaRPr lang="en-US"/>
        </a:p>
      </dgm:t>
    </dgm:pt>
    <dgm:pt modelId="{866401E4-C089-654C-BC62-9CE33AA60918}" type="sibTrans" cxnId="{494B30B8-E1A1-E449-B933-71CE9BCBD7FA}">
      <dgm:prSet/>
      <dgm:spPr/>
      <dgm:t>
        <a:bodyPr/>
        <a:lstStyle/>
        <a:p>
          <a:endParaRPr lang="en-US"/>
        </a:p>
      </dgm:t>
    </dgm:pt>
    <dgm:pt modelId="{EA87DF87-AAF4-AF49-BB0A-D1A84D657520}">
      <dgm:prSet phldrT="[Text]"/>
      <dgm:spPr/>
      <dgm:t>
        <a:bodyPr/>
        <a:lstStyle/>
        <a:p>
          <a:r>
            <a:rPr lang="en-US" baseline="0" dirty="0"/>
            <a:t>…</a:t>
          </a:r>
        </a:p>
      </dgm:t>
    </dgm:pt>
    <dgm:pt modelId="{E63908FC-6CAC-2F4F-BB76-A46F5278DBF5}" type="parTrans" cxnId="{D9827677-57D7-6342-94D2-CDB966B7C908}">
      <dgm:prSet/>
      <dgm:spPr/>
      <dgm:t>
        <a:bodyPr/>
        <a:lstStyle/>
        <a:p>
          <a:endParaRPr lang="en-US"/>
        </a:p>
      </dgm:t>
    </dgm:pt>
    <dgm:pt modelId="{38B77D82-FC84-B549-9B89-D17DF56FCE12}" type="sibTrans" cxnId="{D9827677-57D7-6342-94D2-CDB966B7C908}">
      <dgm:prSet/>
      <dgm:spPr/>
      <dgm:t>
        <a:bodyPr/>
        <a:lstStyle/>
        <a:p>
          <a:endParaRPr lang="en-US"/>
        </a:p>
      </dgm:t>
    </dgm:pt>
    <dgm:pt modelId="{0E557FB4-F7B7-DB47-8D25-CCF792F8B7AD}">
      <dgm:prSet phldrT="[Text]"/>
      <dgm:spPr/>
      <dgm:t>
        <a:bodyPr/>
        <a:lstStyle/>
        <a:p>
          <a:r>
            <a:rPr lang="en-US" baseline="0"/>
            <a:t>West</a:t>
          </a:r>
          <a:endParaRPr lang="en-US" baseline="0" dirty="0"/>
        </a:p>
      </dgm:t>
    </dgm:pt>
    <dgm:pt modelId="{2F5AF9EE-B1D0-5443-A9B0-56C3CC3B8523}" type="parTrans" cxnId="{1EEEE129-6727-4749-B80E-901154597D1F}">
      <dgm:prSet/>
      <dgm:spPr/>
      <dgm:t>
        <a:bodyPr/>
        <a:lstStyle/>
        <a:p>
          <a:endParaRPr lang="en-US"/>
        </a:p>
      </dgm:t>
    </dgm:pt>
    <dgm:pt modelId="{F0110EB5-F919-7445-8D18-363002FD85A1}" type="sibTrans" cxnId="{1EEEE129-6727-4749-B80E-901154597D1F}">
      <dgm:prSet/>
      <dgm:spPr/>
      <dgm:t>
        <a:bodyPr/>
        <a:lstStyle/>
        <a:p>
          <a:endParaRPr lang="en-US"/>
        </a:p>
      </dgm:t>
    </dgm:pt>
    <dgm:pt modelId="{81677F8F-5A21-844D-BC10-86727A46F736}">
      <dgm:prSet phldrT="[Text]"/>
      <dgm:spPr/>
      <dgm:t>
        <a:bodyPr/>
        <a:lstStyle/>
        <a:p>
          <a:r>
            <a:rPr lang="en-US" baseline="0" dirty="0"/>
            <a:t>California</a:t>
          </a:r>
        </a:p>
      </dgm:t>
    </dgm:pt>
    <dgm:pt modelId="{BDD6C38F-E59B-A94D-80A1-845F121A4808}" type="parTrans" cxnId="{8862376A-3F12-A94C-AD4D-05C7998947A9}">
      <dgm:prSet/>
      <dgm:spPr/>
      <dgm:t>
        <a:bodyPr/>
        <a:lstStyle/>
        <a:p>
          <a:endParaRPr lang="en-US"/>
        </a:p>
      </dgm:t>
    </dgm:pt>
    <dgm:pt modelId="{8948C1D2-66AD-564D-A67B-C626FADC527C}" type="sibTrans" cxnId="{8862376A-3F12-A94C-AD4D-05C7998947A9}">
      <dgm:prSet/>
      <dgm:spPr/>
      <dgm:t>
        <a:bodyPr/>
        <a:lstStyle/>
        <a:p>
          <a:endParaRPr lang="en-US"/>
        </a:p>
      </dgm:t>
    </dgm:pt>
    <dgm:pt modelId="{838F4528-570C-CA4D-8293-100E6A0A2518}">
      <dgm:prSet phldrT="[Text]"/>
      <dgm:spPr/>
      <dgm:t>
        <a:bodyPr/>
        <a:lstStyle/>
        <a:p>
          <a:r>
            <a:rPr lang="en-US" baseline="0" dirty="0"/>
            <a:t>Nevada</a:t>
          </a:r>
        </a:p>
      </dgm:t>
    </dgm:pt>
    <dgm:pt modelId="{8473DE3A-3CC8-C848-A971-CFFBAAB5C0DD}" type="parTrans" cxnId="{E8AB34AF-2C61-CB48-AF75-BAA49F151508}">
      <dgm:prSet/>
      <dgm:spPr/>
      <dgm:t>
        <a:bodyPr/>
        <a:lstStyle/>
        <a:p>
          <a:endParaRPr lang="en-US"/>
        </a:p>
      </dgm:t>
    </dgm:pt>
    <dgm:pt modelId="{957D7432-84B0-F241-B160-0614C85A70F2}" type="sibTrans" cxnId="{E8AB34AF-2C61-CB48-AF75-BAA49F151508}">
      <dgm:prSet/>
      <dgm:spPr/>
      <dgm:t>
        <a:bodyPr/>
        <a:lstStyle/>
        <a:p>
          <a:endParaRPr lang="en-US"/>
        </a:p>
      </dgm:t>
    </dgm:pt>
    <dgm:pt modelId="{E2516A33-A0F3-4A4C-9E9F-038195C700B5}">
      <dgm:prSet phldrT="[Text]"/>
      <dgm:spPr/>
      <dgm:t>
        <a:bodyPr/>
        <a:lstStyle/>
        <a:p>
          <a:r>
            <a:rPr lang="en-US" baseline="0" dirty="0"/>
            <a:t>...</a:t>
          </a:r>
        </a:p>
      </dgm:t>
    </dgm:pt>
    <dgm:pt modelId="{3C936F43-F89B-0E45-944D-57F74BCEFEE4}" type="parTrans" cxnId="{40A85492-EDDC-B947-B26C-81021F8F5F3B}">
      <dgm:prSet/>
      <dgm:spPr/>
      <dgm:t>
        <a:bodyPr/>
        <a:lstStyle/>
        <a:p>
          <a:endParaRPr lang="en-US"/>
        </a:p>
      </dgm:t>
    </dgm:pt>
    <dgm:pt modelId="{3998DD57-1E0F-0E40-9144-15705FF6405C}" type="sibTrans" cxnId="{40A85492-EDDC-B947-B26C-81021F8F5F3B}">
      <dgm:prSet/>
      <dgm:spPr/>
      <dgm:t>
        <a:bodyPr/>
        <a:lstStyle/>
        <a:p>
          <a:endParaRPr lang="en-US"/>
        </a:p>
      </dgm:t>
    </dgm:pt>
    <dgm:pt modelId="{EE57EA8C-AEA6-FE4A-8181-941655CC35BE}">
      <dgm:prSet phldrT="[Text]"/>
      <dgm:spPr/>
      <dgm:t>
        <a:bodyPr/>
        <a:lstStyle/>
        <a:p>
          <a:r>
            <a:rPr lang="en-US" baseline="0" dirty="0"/>
            <a:t>Texas</a:t>
          </a:r>
        </a:p>
      </dgm:t>
    </dgm:pt>
    <dgm:pt modelId="{CE35B58B-98EF-AC48-BC47-5BD9CF83232D}" type="sibTrans" cxnId="{0A0BE8F6-90E2-2641-8910-6993492B0DE6}">
      <dgm:prSet/>
      <dgm:spPr/>
      <dgm:t>
        <a:bodyPr/>
        <a:lstStyle/>
        <a:p>
          <a:endParaRPr lang="en-US"/>
        </a:p>
      </dgm:t>
    </dgm:pt>
    <dgm:pt modelId="{0FBBF888-3BA5-FD4C-81B9-19FFE73B5225}" type="parTrans" cxnId="{0A0BE8F6-90E2-2641-8910-6993492B0DE6}">
      <dgm:prSet/>
      <dgm:spPr/>
      <dgm:t>
        <a:bodyPr/>
        <a:lstStyle/>
        <a:p>
          <a:endParaRPr lang="en-US"/>
        </a:p>
      </dgm:t>
    </dgm:pt>
    <dgm:pt modelId="{95561309-B6E0-C347-B7D6-05CCF5007108}">
      <dgm:prSet phldrT="[Text]"/>
      <dgm:spPr/>
      <dgm:t>
        <a:bodyPr/>
        <a:lstStyle/>
        <a:p>
          <a:r>
            <a:rPr lang="en-US" baseline="0" dirty="0"/>
            <a:t>...</a:t>
          </a:r>
        </a:p>
      </dgm:t>
    </dgm:pt>
    <dgm:pt modelId="{3A0F026E-C382-2F47-B4CC-6CC189603536}" type="parTrans" cxnId="{AB4FC91F-3051-7645-826C-28002E186466}">
      <dgm:prSet/>
      <dgm:spPr/>
      <dgm:t>
        <a:bodyPr/>
        <a:lstStyle/>
        <a:p>
          <a:endParaRPr lang="en-US"/>
        </a:p>
      </dgm:t>
    </dgm:pt>
    <dgm:pt modelId="{01834C06-45FB-2148-AF44-D045589979B5}" type="sibTrans" cxnId="{AB4FC91F-3051-7645-826C-28002E186466}">
      <dgm:prSet/>
      <dgm:spPr/>
      <dgm:t>
        <a:bodyPr/>
        <a:lstStyle/>
        <a:p>
          <a:endParaRPr lang="en-US"/>
        </a:p>
      </dgm:t>
    </dgm:pt>
    <dgm:pt modelId="{34FAC83D-04C1-5044-8F72-96A75CB46765}" type="pres">
      <dgm:prSet presAssocID="{0BECDEDE-B9B7-7E40-A24D-1A13FD948D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9A086E-142D-1B41-AD77-9EA3BCD1DD22}" type="pres">
      <dgm:prSet presAssocID="{D9DE4EE3-4A1E-034C-81B2-5E4B7D842451}" presName="hierRoot1" presStyleCnt="0"/>
      <dgm:spPr/>
    </dgm:pt>
    <dgm:pt modelId="{636D2887-417D-974C-8C35-FBFE04775F56}" type="pres">
      <dgm:prSet presAssocID="{D9DE4EE3-4A1E-034C-81B2-5E4B7D842451}" presName="composite" presStyleCnt="0"/>
      <dgm:spPr/>
    </dgm:pt>
    <dgm:pt modelId="{16E50E2F-8416-0648-B76F-BAF1C7984797}" type="pres">
      <dgm:prSet presAssocID="{D9DE4EE3-4A1E-034C-81B2-5E4B7D842451}" presName="background" presStyleLbl="node0" presStyleIdx="0" presStyleCnt="1"/>
      <dgm:spPr/>
    </dgm:pt>
    <dgm:pt modelId="{7DE22341-3AF1-B947-B0DA-C3C24ADC4CF3}" type="pres">
      <dgm:prSet presAssocID="{D9DE4EE3-4A1E-034C-81B2-5E4B7D842451}" presName="text" presStyleLbl="fgAcc0" presStyleIdx="0" presStyleCnt="1">
        <dgm:presLayoutVars>
          <dgm:chPref val="3"/>
        </dgm:presLayoutVars>
      </dgm:prSet>
      <dgm:spPr/>
    </dgm:pt>
    <dgm:pt modelId="{6441D8C8-43E6-5B46-87A0-859E348962C4}" type="pres">
      <dgm:prSet presAssocID="{D9DE4EE3-4A1E-034C-81B2-5E4B7D842451}" presName="hierChild2" presStyleCnt="0"/>
      <dgm:spPr/>
    </dgm:pt>
    <dgm:pt modelId="{934C03A5-1755-C645-A61C-6E67E0F1DFB1}" type="pres">
      <dgm:prSet presAssocID="{E70ED301-41C1-084C-8AEC-90D3C7C740B7}" presName="Name10" presStyleLbl="parChTrans1D2" presStyleIdx="0" presStyleCnt="3"/>
      <dgm:spPr/>
    </dgm:pt>
    <dgm:pt modelId="{116EF598-D4DE-BE48-86F5-1096000A5ED4}" type="pres">
      <dgm:prSet presAssocID="{39BCE36B-074C-A048-AF82-DBD420C085E0}" presName="hierRoot2" presStyleCnt="0"/>
      <dgm:spPr/>
    </dgm:pt>
    <dgm:pt modelId="{CCC8E241-75F5-CD41-90EF-A345B770F68A}" type="pres">
      <dgm:prSet presAssocID="{39BCE36B-074C-A048-AF82-DBD420C085E0}" presName="composite2" presStyleCnt="0"/>
      <dgm:spPr/>
    </dgm:pt>
    <dgm:pt modelId="{335BB7D0-0157-D84E-99DD-2DD505BE36A8}" type="pres">
      <dgm:prSet presAssocID="{39BCE36B-074C-A048-AF82-DBD420C085E0}" presName="background2" presStyleLbl="node2" presStyleIdx="0" presStyleCnt="3"/>
      <dgm:spPr/>
    </dgm:pt>
    <dgm:pt modelId="{A0877944-714D-3043-808D-D0BB2EF5469B}" type="pres">
      <dgm:prSet presAssocID="{39BCE36B-074C-A048-AF82-DBD420C085E0}" presName="text2" presStyleLbl="fgAcc2" presStyleIdx="0" presStyleCnt="3" custLinFactNeighborX="1602">
        <dgm:presLayoutVars>
          <dgm:chPref val="3"/>
        </dgm:presLayoutVars>
      </dgm:prSet>
      <dgm:spPr/>
    </dgm:pt>
    <dgm:pt modelId="{A35718E3-2BA5-7D4F-9E5A-6D8F8C3A954B}" type="pres">
      <dgm:prSet presAssocID="{39BCE36B-074C-A048-AF82-DBD420C085E0}" presName="hierChild3" presStyleCnt="0"/>
      <dgm:spPr/>
    </dgm:pt>
    <dgm:pt modelId="{B53827C7-23B3-DE4D-8F1A-8070117A22E5}" type="pres">
      <dgm:prSet presAssocID="{E5B8F473-DB63-D340-8C73-003E3219C8FD}" presName="Name17" presStyleLbl="parChTrans1D3" presStyleIdx="0" presStyleCnt="9"/>
      <dgm:spPr/>
    </dgm:pt>
    <dgm:pt modelId="{0821146D-518F-F844-840D-DD1E03169747}" type="pres">
      <dgm:prSet presAssocID="{05FEF5B8-B86E-344B-A5D6-C9564A5B32BB}" presName="hierRoot3" presStyleCnt="0"/>
      <dgm:spPr/>
    </dgm:pt>
    <dgm:pt modelId="{78F4D6AF-B105-1F46-9E75-84D3D5A43B77}" type="pres">
      <dgm:prSet presAssocID="{05FEF5B8-B86E-344B-A5D6-C9564A5B32BB}" presName="composite3" presStyleCnt="0"/>
      <dgm:spPr/>
    </dgm:pt>
    <dgm:pt modelId="{8E476A6F-6D69-1C4A-B935-3AD5BB047A75}" type="pres">
      <dgm:prSet presAssocID="{05FEF5B8-B86E-344B-A5D6-C9564A5B32BB}" presName="background3" presStyleLbl="node3" presStyleIdx="0" presStyleCnt="9"/>
      <dgm:spPr/>
    </dgm:pt>
    <dgm:pt modelId="{8B87AA0C-5B2E-D940-838B-FE945560340B}" type="pres">
      <dgm:prSet presAssocID="{05FEF5B8-B86E-344B-A5D6-C9564A5B32BB}" presName="text3" presStyleLbl="fgAcc3" presStyleIdx="0" presStyleCnt="9">
        <dgm:presLayoutVars>
          <dgm:chPref val="3"/>
        </dgm:presLayoutVars>
      </dgm:prSet>
      <dgm:spPr/>
    </dgm:pt>
    <dgm:pt modelId="{627B1DFF-92EE-014A-8A51-94569C8FA765}" type="pres">
      <dgm:prSet presAssocID="{05FEF5B8-B86E-344B-A5D6-C9564A5B32BB}" presName="hierChild4" presStyleCnt="0"/>
      <dgm:spPr/>
    </dgm:pt>
    <dgm:pt modelId="{C7EB3969-5635-6045-A7EB-64B9391FB024}" type="pres">
      <dgm:prSet presAssocID="{D5352327-1BEC-E34B-881A-13C0719EC6F1}" presName="Name17" presStyleLbl="parChTrans1D3" presStyleIdx="1" presStyleCnt="9"/>
      <dgm:spPr/>
    </dgm:pt>
    <dgm:pt modelId="{B34EEF17-4088-4349-9B54-194E47D9B447}" type="pres">
      <dgm:prSet presAssocID="{5D409BFA-8EF2-5247-BDFE-96075677C39B}" presName="hierRoot3" presStyleCnt="0"/>
      <dgm:spPr/>
    </dgm:pt>
    <dgm:pt modelId="{46D052FA-9BF0-114D-9E99-C9AEC44FA6F8}" type="pres">
      <dgm:prSet presAssocID="{5D409BFA-8EF2-5247-BDFE-96075677C39B}" presName="composite3" presStyleCnt="0"/>
      <dgm:spPr/>
    </dgm:pt>
    <dgm:pt modelId="{137BA3E4-A0C8-954C-905D-51A0EAD7015E}" type="pres">
      <dgm:prSet presAssocID="{5D409BFA-8EF2-5247-BDFE-96075677C39B}" presName="background3" presStyleLbl="node3" presStyleIdx="1" presStyleCnt="9"/>
      <dgm:spPr/>
    </dgm:pt>
    <dgm:pt modelId="{378F6474-E7AA-DA41-BEC2-6D8157218BBD}" type="pres">
      <dgm:prSet presAssocID="{5D409BFA-8EF2-5247-BDFE-96075677C39B}" presName="text3" presStyleLbl="fgAcc3" presStyleIdx="1" presStyleCnt="9">
        <dgm:presLayoutVars>
          <dgm:chPref val="3"/>
        </dgm:presLayoutVars>
      </dgm:prSet>
      <dgm:spPr/>
    </dgm:pt>
    <dgm:pt modelId="{7240133B-20E9-C84A-8B13-54C6FA1DB68F}" type="pres">
      <dgm:prSet presAssocID="{5D409BFA-8EF2-5247-BDFE-96075677C39B}" presName="hierChild4" presStyleCnt="0"/>
      <dgm:spPr/>
    </dgm:pt>
    <dgm:pt modelId="{902213BA-A92D-7A47-BF95-AE4A4F006B47}" type="pres">
      <dgm:prSet presAssocID="{3A0F026E-C382-2F47-B4CC-6CC189603536}" presName="Name17" presStyleLbl="parChTrans1D3" presStyleIdx="2" presStyleCnt="9"/>
      <dgm:spPr/>
    </dgm:pt>
    <dgm:pt modelId="{5699D1CE-360F-5A47-8E8A-9D2E36F99EAD}" type="pres">
      <dgm:prSet presAssocID="{95561309-B6E0-C347-B7D6-05CCF5007108}" presName="hierRoot3" presStyleCnt="0"/>
      <dgm:spPr/>
    </dgm:pt>
    <dgm:pt modelId="{BF129794-A349-B542-BAB8-8DE6978C36C7}" type="pres">
      <dgm:prSet presAssocID="{95561309-B6E0-C347-B7D6-05CCF5007108}" presName="composite3" presStyleCnt="0"/>
      <dgm:spPr/>
    </dgm:pt>
    <dgm:pt modelId="{BFE9C01D-DFEC-AE48-9D79-3A93FC22B339}" type="pres">
      <dgm:prSet presAssocID="{95561309-B6E0-C347-B7D6-05CCF5007108}" presName="background3" presStyleLbl="node3" presStyleIdx="2" presStyleCnt="9"/>
      <dgm:spPr/>
    </dgm:pt>
    <dgm:pt modelId="{91F098F1-80B9-C74A-8C11-8EEEF71739F6}" type="pres">
      <dgm:prSet presAssocID="{95561309-B6E0-C347-B7D6-05CCF5007108}" presName="text3" presStyleLbl="fgAcc3" presStyleIdx="2" presStyleCnt="9">
        <dgm:presLayoutVars>
          <dgm:chPref val="3"/>
        </dgm:presLayoutVars>
      </dgm:prSet>
      <dgm:spPr/>
    </dgm:pt>
    <dgm:pt modelId="{AAC6A895-BF69-1C49-BD36-73B1D251AA31}" type="pres">
      <dgm:prSet presAssocID="{95561309-B6E0-C347-B7D6-05CCF5007108}" presName="hierChild4" presStyleCnt="0"/>
      <dgm:spPr/>
    </dgm:pt>
    <dgm:pt modelId="{EC9BB285-F979-F44B-9E00-A4CCE1D77D8D}" type="pres">
      <dgm:prSet presAssocID="{D3E69416-E6F8-E444-AD03-12DB346917A5}" presName="Name10" presStyleLbl="parChTrans1D2" presStyleIdx="1" presStyleCnt="3"/>
      <dgm:spPr/>
    </dgm:pt>
    <dgm:pt modelId="{446D77E8-89B4-224E-86A7-BD79980635A8}" type="pres">
      <dgm:prSet presAssocID="{ACDADE9D-694F-6948-ADD5-776C2F93FF68}" presName="hierRoot2" presStyleCnt="0"/>
      <dgm:spPr/>
    </dgm:pt>
    <dgm:pt modelId="{9D4B4C36-DAD0-A54C-9886-F4CD9A6D9E00}" type="pres">
      <dgm:prSet presAssocID="{ACDADE9D-694F-6948-ADD5-776C2F93FF68}" presName="composite2" presStyleCnt="0"/>
      <dgm:spPr/>
    </dgm:pt>
    <dgm:pt modelId="{41AD4B4D-0395-824A-9184-C224B9CFF550}" type="pres">
      <dgm:prSet presAssocID="{ACDADE9D-694F-6948-ADD5-776C2F93FF68}" presName="background2" presStyleLbl="node2" presStyleIdx="1" presStyleCnt="3"/>
      <dgm:spPr/>
    </dgm:pt>
    <dgm:pt modelId="{DB025447-DFCC-4648-81FF-16400C7A4F9D}" type="pres">
      <dgm:prSet presAssocID="{ACDADE9D-694F-6948-ADD5-776C2F93FF68}" presName="text2" presStyleLbl="fgAcc2" presStyleIdx="1" presStyleCnt="3">
        <dgm:presLayoutVars>
          <dgm:chPref val="3"/>
        </dgm:presLayoutVars>
      </dgm:prSet>
      <dgm:spPr/>
    </dgm:pt>
    <dgm:pt modelId="{1642F633-1083-BB4E-B881-5372FC82F536}" type="pres">
      <dgm:prSet presAssocID="{ACDADE9D-694F-6948-ADD5-776C2F93FF68}" presName="hierChild3" presStyleCnt="0"/>
      <dgm:spPr/>
    </dgm:pt>
    <dgm:pt modelId="{E7840939-A2B1-5845-B180-500FE3288D89}" type="pres">
      <dgm:prSet presAssocID="{0FBBF888-3BA5-FD4C-81B9-19FFE73B5225}" presName="Name17" presStyleLbl="parChTrans1D3" presStyleIdx="3" presStyleCnt="9"/>
      <dgm:spPr/>
    </dgm:pt>
    <dgm:pt modelId="{AA8CA149-6546-BF4D-8FE6-4759C5CB289A}" type="pres">
      <dgm:prSet presAssocID="{EE57EA8C-AEA6-FE4A-8181-941655CC35BE}" presName="hierRoot3" presStyleCnt="0"/>
      <dgm:spPr/>
    </dgm:pt>
    <dgm:pt modelId="{907E4531-EBCC-F247-BB6F-CEC2BDDD6622}" type="pres">
      <dgm:prSet presAssocID="{EE57EA8C-AEA6-FE4A-8181-941655CC35BE}" presName="composite3" presStyleCnt="0"/>
      <dgm:spPr/>
    </dgm:pt>
    <dgm:pt modelId="{177A086E-B4C9-9541-BF12-41EC7E41DFF3}" type="pres">
      <dgm:prSet presAssocID="{EE57EA8C-AEA6-FE4A-8181-941655CC35BE}" presName="background3" presStyleLbl="node3" presStyleIdx="3" presStyleCnt="9"/>
      <dgm:spPr/>
    </dgm:pt>
    <dgm:pt modelId="{C7866A8F-F267-6B46-9B10-AE651D1BF0BD}" type="pres">
      <dgm:prSet presAssocID="{EE57EA8C-AEA6-FE4A-8181-941655CC35BE}" presName="text3" presStyleLbl="fgAcc3" presStyleIdx="3" presStyleCnt="9">
        <dgm:presLayoutVars>
          <dgm:chPref val="3"/>
        </dgm:presLayoutVars>
      </dgm:prSet>
      <dgm:spPr/>
    </dgm:pt>
    <dgm:pt modelId="{0277B677-3E2A-C042-AD6C-81A74D6AD2E5}" type="pres">
      <dgm:prSet presAssocID="{EE57EA8C-AEA6-FE4A-8181-941655CC35BE}" presName="hierChild4" presStyleCnt="0"/>
      <dgm:spPr/>
    </dgm:pt>
    <dgm:pt modelId="{E5348417-0524-344B-AD25-C870FC8F99F5}" type="pres">
      <dgm:prSet presAssocID="{D8E0E3F0-D725-B647-9753-3CB61E45C8AF}" presName="Name17" presStyleLbl="parChTrans1D3" presStyleIdx="4" presStyleCnt="9"/>
      <dgm:spPr/>
    </dgm:pt>
    <dgm:pt modelId="{A395C681-2813-CC46-971D-B46B88692468}" type="pres">
      <dgm:prSet presAssocID="{3455F057-8D1B-D04E-8CA3-9136D5878475}" presName="hierRoot3" presStyleCnt="0"/>
      <dgm:spPr/>
    </dgm:pt>
    <dgm:pt modelId="{3549053C-1FD2-3A4A-8557-B9BB18154B40}" type="pres">
      <dgm:prSet presAssocID="{3455F057-8D1B-D04E-8CA3-9136D5878475}" presName="composite3" presStyleCnt="0"/>
      <dgm:spPr/>
    </dgm:pt>
    <dgm:pt modelId="{EBA982E0-C0E1-D249-A4CD-3655A914A5B5}" type="pres">
      <dgm:prSet presAssocID="{3455F057-8D1B-D04E-8CA3-9136D5878475}" presName="background3" presStyleLbl="node3" presStyleIdx="4" presStyleCnt="9"/>
      <dgm:spPr/>
    </dgm:pt>
    <dgm:pt modelId="{5B961729-DB12-4940-ABB0-BB83F99C2AE7}" type="pres">
      <dgm:prSet presAssocID="{3455F057-8D1B-D04E-8CA3-9136D5878475}" presName="text3" presStyleLbl="fgAcc3" presStyleIdx="4" presStyleCnt="9">
        <dgm:presLayoutVars>
          <dgm:chPref val="3"/>
        </dgm:presLayoutVars>
      </dgm:prSet>
      <dgm:spPr/>
    </dgm:pt>
    <dgm:pt modelId="{426613DC-0826-2143-8D57-4456AE853B8A}" type="pres">
      <dgm:prSet presAssocID="{3455F057-8D1B-D04E-8CA3-9136D5878475}" presName="hierChild4" presStyleCnt="0"/>
      <dgm:spPr/>
    </dgm:pt>
    <dgm:pt modelId="{3965814B-F0AB-F840-A3DB-600637394E61}" type="pres">
      <dgm:prSet presAssocID="{E63908FC-6CAC-2F4F-BB76-A46F5278DBF5}" presName="Name17" presStyleLbl="parChTrans1D3" presStyleIdx="5" presStyleCnt="9"/>
      <dgm:spPr/>
    </dgm:pt>
    <dgm:pt modelId="{9B549B63-C93C-E54D-B716-C3F04B3E44E9}" type="pres">
      <dgm:prSet presAssocID="{EA87DF87-AAF4-AF49-BB0A-D1A84D657520}" presName="hierRoot3" presStyleCnt="0"/>
      <dgm:spPr/>
    </dgm:pt>
    <dgm:pt modelId="{A50D4364-7AFB-5442-8CD1-103A0E1C01F7}" type="pres">
      <dgm:prSet presAssocID="{EA87DF87-AAF4-AF49-BB0A-D1A84D657520}" presName="composite3" presStyleCnt="0"/>
      <dgm:spPr/>
    </dgm:pt>
    <dgm:pt modelId="{8333A455-62CE-EB46-AFDE-62C3DCDAEDAB}" type="pres">
      <dgm:prSet presAssocID="{EA87DF87-AAF4-AF49-BB0A-D1A84D657520}" presName="background3" presStyleLbl="node3" presStyleIdx="5" presStyleCnt="9"/>
      <dgm:spPr/>
    </dgm:pt>
    <dgm:pt modelId="{D419384B-6DE4-2D4C-9F67-BDA96CB4AA87}" type="pres">
      <dgm:prSet presAssocID="{EA87DF87-AAF4-AF49-BB0A-D1A84D657520}" presName="text3" presStyleLbl="fgAcc3" presStyleIdx="5" presStyleCnt="9">
        <dgm:presLayoutVars>
          <dgm:chPref val="3"/>
        </dgm:presLayoutVars>
      </dgm:prSet>
      <dgm:spPr/>
    </dgm:pt>
    <dgm:pt modelId="{C7D44529-E9C7-4847-80A5-1ADB0207B3A9}" type="pres">
      <dgm:prSet presAssocID="{EA87DF87-AAF4-AF49-BB0A-D1A84D657520}" presName="hierChild4" presStyleCnt="0"/>
      <dgm:spPr/>
    </dgm:pt>
    <dgm:pt modelId="{CA1BD1CE-CE50-6A46-8858-25E5646DACD7}" type="pres">
      <dgm:prSet presAssocID="{2F5AF9EE-B1D0-5443-A9B0-56C3CC3B8523}" presName="Name10" presStyleLbl="parChTrans1D2" presStyleIdx="2" presStyleCnt="3"/>
      <dgm:spPr/>
    </dgm:pt>
    <dgm:pt modelId="{C52C2919-C5EB-AB4E-AC37-F4478F13B671}" type="pres">
      <dgm:prSet presAssocID="{0E557FB4-F7B7-DB47-8D25-CCF792F8B7AD}" presName="hierRoot2" presStyleCnt="0"/>
      <dgm:spPr/>
    </dgm:pt>
    <dgm:pt modelId="{2362962C-54C3-0C48-8319-3498B18D22F4}" type="pres">
      <dgm:prSet presAssocID="{0E557FB4-F7B7-DB47-8D25-CCF792F8B7AD}" presName="composite2" presStyleCnt="0"/>
      <dgm:spPr/>
    </dgm:pt>
    <dgm:pt modelId="{5B7AB0C9-2C5C-FF41-8458-9762FAA094EF}" type="pres">
      <dgm:prSet presAssocID="{0E557FB4-F7B7-DB47-8D25-CCF792F8B7AD}" presName="background2" presStyleLbl="node2" presStyleIdx="2" presStyleCnt="3"/>
      <dgm:spPr/>
    </dgm:pt>
    <dgm:pt modelId="{459617F1-A99A-F743-A2C1-E08C62EEAFF2}" type="pres">
      <dgm:prSet presAssocID="{0E557FB4-F7B7-DB47-8D25-CCF792F8B7AD}" presName="text2" presStyleLbl="fgAcc2" presStyleIdx="2" presStyleCnt="3">
        <dgm:presLayoutVars>
          <dgm:chPref val="3"/>
        </dgm:presLayoutVars>
      </dgm:prSet>
      <dgm:spPr/>
    </dgm:pt>
    <dgm:pt modelId="{5CE2EA47-C2B1-F742-9B49-50D8F4C48F32}" type="pres">
      <dgm:prSet presAssocID="{0E557FB4-F7B7-DB47-8D25-CCF792F8B7AD}" presName="hierChild3" presStyleCnt="0"/>
      <dgm:spPr/>
    </dgm:pt>
    <dgm:pt modelId="{6FF187A6-8C7C-5149-94BB-454D1802C4D5}" type="pres">
      <dgm:prSet presAssocID="{BDD6C38F-E59B-A94D-80A1-845F121A4808}" presName="Name17" presStyleLbl="parChTrans1D3" presStyleIdx="6" presStyleCnt="9"/>
      <dgm:spPr/>
    </dgm:pt>
    <dgm:pt modelId="{8F5DE36A-E3ED-8A40-BF8C-F329ECC3FFCC}" type="pres">
      <dgm:prSet presAssocID="{81677F8F-5A21-844D-BC10-86727A46F736}" presName="hierRoot3" presStyleCnt="0"/>
      <dgm:spPr/>
    </dgm:pt>
    <dgm:pt modelId="{01F0C787-A7DB-1345-974E-3AEEAE83D22A}" type="pres">
      <dgm:prSet presAssocID="{81677F8F-5A21-844D-BC10-86727A46F736}" presName="composite3" presStyleCnt="0"/>
      <dgm:spPr/>
    </dgm:pt>
    <dgm:pt modelId="{7476A749-7AA7-BA40-B1DE-D6EE03D32037}" type="pres">
      <dgm:prSet presAssocID="{81677F8F-5A21-844D-BC10-86727A46F736}" presName="background3" presStyleLbl="node3" presStyleIdx="6" presStyleCnt="9"/>
      <dgm:spPr/>
    </dgm:pt>
    <dgm:pt modelId="{96429EDA-503A-0944-8621-BCF606A3D85D}" type="pres">
      <dgm:prSet presAssocID="{81677F8F-5A21-844D-BC10-86727A46F736}" presName="text3" presStyleLbl="fgAcc3" presStyleIdx="6" presStyleCnt="9">
        <dgm:presLayoutVars>
          <dgm:chPref val="3"/>
        </dgm:presLayoutVars>
      </dgm:prSet>
      <dgm:spPr/>
    </dgm:pt>
    <dgm:pt modelId="{BF108DFA-FFDD-B44A-9BEC-005A5C419F3B}" type="pres">
      <dgm:prSet presAssocID="{81677F8F-5A21-844D-BC10-86727A46F736}" presName="hierChild4" presStyleCnt="0"/>
      <dgm:spPr/>
    </dgm:pt>
    <dgm:pt modelId="{015ABA69-4851-3743-9AB2-9D38D00835A2}" type="pres">
      <dgm:prSet presAssocID="{8473DE3A-3CC8-C848-A971-CFFBAAB5C0DD}" presName="Name17" presStyleLbl="parChTrans1D3" presStyleIdx="7" presStyleCnt="9"/>
      <dgm:spPr/>
    </dgm:pt>
    <dgm:pt modelId="{E5C1E1EC-A6FE-BA4F-88EA-954B9ED1D30B}" type="pres">
      <dgm:prSet presAssocID="{838F4528-570C-CA4D-8293-100E6A0A2518}" presName="hierRoot3" presStyleCnt="0"/>
      <dgm:spPr/>
    </dgm:pt>
    <dgm:pt modelId="{3A92CA9A-9239-E841-848D-CDD75AE1AA25}" type="pres">
      <dgm:prSet presAssocID="{838F4528-570C-CA4D-8293-100E6A0A2518}" presName="composite3" presStyleCnt="0"/>
      <dgm:spPr/>
    </dgm:pt>
    <dgm:pt modelId="{0CF0DCBD-7546-B346-9BCA-49B00AE2DFDF}" type="pres">
      <dgm:prSet presAssocID="{838F4528-570C-CA4D-8293-100E6A0A2518}" presName="background3" presStyleLbl="node3" presStyleIdx="7" presStyleCnt="9"/>
      <dgm:spPr/>
    </dgm:pt>
    <dgm:pt modelId="{B0D1EF06-D4D3-1E4E-B905-1679972DA782}" type="pres">
      <dgm:prSet presAssocID="{838F4528-570C-CA4D-8293-100E6A0A2518}" presName="text3" presStyleLbl="fgAcc3" presStyleIdx="7" presStyleCnt="9">
        <dgm:presLayoutVars>
          <dgm:chPref val="3"/>
        </dgm:presLayoutVars>
      </dgm:prSet>
      <dgm:spPr/>
    </dgm:pt>
    <dgm:pt modelId="{FE16D385-F638-FA4E-A635-DC604B5A9266}" type="pres">
      <dgm:prSet presAssocID="{838F4528-570C-CA4D-8293-100E6A0A2518}" presName="hierChild4" presStyleCnt="0"/>
      <dgm:spPr/>
    </dgm:pt>
    <dgm:pt modelId="{6C2B07C9-AF0B-8B48-A89F-3B37E7FD1D98}" type="pres">
      <dgm:prSet presAssocID="{3C936F43-F89B-0E45-944D-57F74BCEFEE4}" presName="Name17" presStyleLbl="parChTrans1D3" presStyleIdx="8" presStyleCnt="9"/>
      <dgm:spPr/>
    </dgm:pt>
    <dgm:pt modelId="{BED4F49A-169F-6646-B598-56013A94B9B4}" type="pres">
      <dgm:prSet presAssocID="{E2516A33-A0F3-4A4C-9E9F-038195C700B5}" presName="hierRoot3" presStyleCnt="0"/>
      <dgm:spPr/>
    </dgm:pt>
    <dgm:pt modelId="{64F0F946-23C2-BF41-AA13-DCB42D92E540}" type="pres">
      <dgm:prSet presAssocID="{E2516A33-A0F3-4A4C-9E9F-038195C700B5}" presName="composite3" presStyleCnt="0"/>
      <dgm:spPr/>
    </dgm:pt>
    <dgm:pt modelId="{4D7BE38D-D095-4342-AB6F-66ADC5DD00BC}" type="pres">
      <dgm:prSet presAssocID="{E2516A33-A0F3-4A4C-9E9F-038195C700B5}" presName="background3" presStyleLbl="node3" presStyleIdx="8" presStyleCnt="9"/>
      <dgm:spPr/>
    </dgm:pt>
    <dgm:pt modelId="{42CAD973-52E1-1441-B215-FE534362A4B7}" type="pres">
      <dgm:prSet presAssocID="{E2516A33-A0F3-4A4C-9E9F-038195C700B5}" presName="text3" presStyleLbl="fgAcc3" presStyleIdx="8" presStyleCnt="9">
        <dgm:presLayoutVars>
          <dgm:chPref val="3"/>
        </dgm:presLayoutVars>
      </dgm:prSet>
      <dgm:spPr/>
    </dgm:pt>
    <dgm:pt modelId="{B454C36B-862E-3A48-AF9B-3A8116D85345}" type="pres">
      <dgm:prSet presAssocID="{E2516A33-A0F3-4A4C-9E9F-038195C700B5}" presName="hierChild4" presStyleCnt="0"/>
      <dgm:spPr/>
    </dgm:pt>
  </dgm:ptLst>
  <dgm:cxnLst>
    <dgm:cxn modelId="{AB4FC91F-3051-7645-826C-28002E186466}" srcId="{39BCE36B-074C-A048-AF82-DBD420C085E0}" destId="{95561309-B6E0-C347-B7D6-05CCF5007108}" srcOrd="2" destOrd="0" parTransId="{3A0F026E-C382-2F47-B4CC-6CC189603536}" sibTransId="{01834C06-45FB-2148-AF44-D045589979B5}"/>
    <dgm:cxn modelId="{FB482F24-72A9-BE49-B3AB-324822231078}" type="presOf" srcId="{D3E69416-E6F8-E444-AD03-12DB346917A5}" destId="{EC9BB285-F979-F44B-9E00-A4CCE1D77D8D}" srcOrd="0" destOrd="0" presId="urn:microsoft.com/office/officeart/2005/8/layout/hierarchy1"/>
    <dgm:cxn modelId="{9C871527-7FE1-8D4B-A59A-FD8D6EF9F60F}" type="presOf" srcId="{2F5AF9EE-B1D0-5443-A9B0-56C3CC3B8523}" destId="{CA1BD1CE-CE50-6A46-8858-25E5646DACD7}" srcOrd="0" destOrd="0" presId="urn:microsoft.com/office/officeart/2005/8/layout/hierarchy1"/>
    <dgm:cxn modelId="{1EEEE129-6727-4749-B80E-901154597D1F}" srcId="{D9DE4EE3-4A1E-034C-81B2-5E4B7D842451}" destId="{0E557FB4-F7B7-DB47-8D25-CCF792F8B7AD}" srcOrd="2" destOrd="0" parTransId="{2F5AF9EE-B1D0-5443-A9B0-56C3CC3B8523}" sibTransId="{F0110EB5-F919-7445-8D18-363002FD85A1}"/>
    <dgm:cxn modelId="{B12B062B-E478-5C47-86D5-D107C91F1FD2}" type="presOf" srcId="{838F4528-570C-CA4D-8293-100E6A0A2518}" destId="{B0D1EF06-D4D3-1E4E-B905-1679972DA782}" srcOrd="0" destOrd="0" presId="urn:microsoft.com/office/officeart/2005/8/layout/hierarchy1"/>
    <dgm:cxn modelId="{195CF531-632E-2543-A813-0004A8EC999D}" srcId="{D9DE4EE3-4A1E-034C-81B2-5E4B7D842451}" destId="{ACDADE9D-694F-6948-ADD5-776C2F93FF68}" srcOrd="1" destOrd="0" parTransId="{D3E69416-E6F8-E444-AD03-12DB346917A5}" sibTransId="{87A42995-FCCC-5849-B6A0-31A89C4C2B57}"/>
    <dgm:cxn modelId="{96A8A939-5502-4C46-830E-E20BFFFFD3A5}" type="presOf" srcId="{3A0F026E-C382-2F47-B4CC-6CC189603536}" destId="{902213BA-A92D-7A47-BF95-AE4A4F006B47}" srcOrd="0" destOrd="0" presId="urn:microsoft.com/office/officeart/2005/8/layout/hierarchy1"/>
    <dgm:cxn modelId="{E8B07D3F-3A98-1147-B1BC-486D36A246CC}" type="presOf" srcId="{E5B8F473-DB63-D340-8C73-003E3219C8FD}" destId="{B53827C7-23B3-DE4D-8F1A-8070117A22E5}" srcOrd="0" destOrd="0" presId="urn:microsoft.com/office/officeart/2005/8/layout/hierarchy1"/>
    <dgm:cxn modelId="{1CB5AB50-F46A-0941-80EC-F71911921855}" type="presOf" srcId="{05FEF5B8-B86E-344B-A5D6-C9564A5B32BB}" destId="{8B87AA0C-5B2E-D940-838B-FE945560340B}" srcOrd="0" destOrd="0" presId="urn:microsoft.com/office/officeart/2005/8/layout/hierarchy1"/>
    <dgm:cxn modelId="{6980D752-E78D-6747-A4FA-AF6D93B1E5C0}" type="presOf" srcId="{39BCE36B-074C-A048-AF82-DBD420C085E0}" destId="{A0877944-714D-3043-808D-D0BB2EF5469B}" srcOrd="0" destOrd="0" presId="urn:microsoft.com/office/officeart/2005/8/layout/hierarchy1"/>
    <dgm:cxn modelId="{143BA955-7DCD-0642-95CD-6316AAF091CC}" type="presOf" srcId="{0BECDEDE-B9B7-7E40-A24D-1A13FD948DFC}" destId="{34FAC83D-04C1-5044-8F72-96A75CB46765}" srcOrd="0" destOrd="0" presId="urn:microsoft.com/office/officeart/2005/8/layout/hierarchy1"/>
    <dgm:cxn modelId="{A77AB659-70F7-6F49-A246-F5EC6D641C42}" type="presOf" srcId="{ACDADE9D-694F-6948-ADD5-776C2F93FF68}" destId="{DB025447-DFCC-4648-81FF-16400C7A4F9D}" srcOrd="0" destOrd="0" presId="urn:microsoft.com/office/officeart/2005/8/layout/hierarchy1"/>
    <dgm:cxn modelId="{8862376A-3F12-A94C-AD4D-05C7998947A9}" srcId="{0E557FB4-F7B7-DB47-8D25-CCF792F8B7AD}" destId="{81677F8F-5A21-844D-BC10-86727A46F736}" srcOrd="0" destOrd="0" parTransId="{BDD6C38F-E59B-A94D-80A1-845F121A4808}" sibTransId="{8948C1D2-66AD-564D-A67B-C626FADC527C}"/>
    <dgm:cxn modelId="{AB06C174-E307-5241-92FF-DDD01BBC9450}" srcId="{39BCE36B-074C-A048-AF82-DBD420C085E0}" destId="{5D409BFA-8EF2-5247-BDFE-96075677C39B}" srcOrd="1" destOrd="0" parTransId="{D5352327-1BEC-E34B-881A-13C0719EC6F1}" sibTransId="{ADF2FBFE-36A7-9944-85E4-D65DA90362B2}"/>
    <dgm:cxn modelId="{D9827677-57D7-6342-94D2-CDB966B7C908}" srcId="{ACDADE9D-694F-6948-ADD5-776C2F93FF68}" destId="{EA87DF87-AAF4-AF49-BB0A-D1A84D657520}" srcOrd="2" destOrd="0" parTransId="{E63908FC-6CAC-2F4F-BB76-A46F5278DBF5}" sibTransId="{38B77D82-FC84-B549-9B89-D17DF56FCE12}"/>
    <dgm:cxn modelId="{4B882E8B-B6EA-9A4B-B93B-EE979358B2E3}" type="presOf" srcId="{BDD6C38F-E59B-A94D-80A1-845F121A4808}" destId="{6FF187A6-8C7C-5149-94BB-454D1802C4D5}" srcOrd="0" destOrd="0" presId="urn:microsoft.com/office/officeart/2005/8/layout/hierarchy1"/>
    <dgm:cxn modelId="{923C878E-4B77-FE48-9D60-FDD250B690B0}" srcId="{0BECDEDE-B9B7-7E40-A24D-1A13FD948DFC}" destId="{D9DE4EE3-4A1E-034C-81B2-5E4B7D842451}" srcOrd="0" destOrd="0" parTransId="{730B223C-FB1A-4146-9B92-834A2EA49EA6}" sibTransId="{B3BC1137-7D5D-FB48-90BE-3A0D70ED8442}"/>
    <dgm:cxn modelId="{40A85492-EDDC-B947-B26C-81021F8F5F3B}" srcId="{0E557FB4-F7B7-DB47-8D25-CCF792F8B7AD}" destId="{E2516A33-A0F3-4A4C-9E9F-038195C700B5}" srcOrd="2" destOrd="0" parTransId="{3C936F43-F89B-0E45-944D-57F74BCEFEE4}" sibTransId="{3998DD57-1E0F-0E40-9144-15705FF6405C}"/>
    <dgm:cxn modelId="{201E8295-54C4-9A48-A3BD-DB9E93F674CA}" type="presOf" srcId="{D9DE4EE3-4A1E-034C-81B2-5E4B7D842451}" destId="{7DE22341-3AF1-B947-B0DA-C3C24ADC4CF3}" srcOrd="0" destOrd="0" presId="urn:microsoft.com/office/officeart/2005/8/layout/hierarchy1"/>
    <dgm:cxn modelId="{1F85E69E-1E57-C747-8B5D-83B017E3747F}" type="presOf" srcId="{D8E0E3F0-D725-B647-9753-3CB61E45C8AF}" destId="{E5348417-0524-344B-AD25-C870FC8F99F5}" srcOrd="0" destOrd="0" presId="urn:microsoft.com/office/officeart/2005/8/layout/hierarchy1"/>
    <dgm:cxn modelId="{B0C053A1-5DB0-C84D-A5E2-CCA9DEE8982C}" type="presOf" srcId="{E63908FC-6CAC-2F4F-BB76-A46F5278DBF5}" destId="{3965814B-F0AB-F840-A3DB-600637394E61}" srcOrd="0" destOrd="0" presId="urn:microsoft.com/office/officeart/2005/8/layout/hierarchy1"/>
    <dgm:cxn modelId="{C62B6FA5-44EF-D04A-B5E4-7894204EE103}" type="presOf" srcId="{8473DE3A-3CC8-C848-A971-CFFBAAB5C0DD}" destId="{015ABA69-4851-3743-9AB2-9D38D00835A2}" srcOrd="0" destOrd="0" presId="urn:microsoft.com/office/officeart/2005/8/layout/hierarchy1"/>
    <dgm:cxn modelId="{E8AB34AF-2C61-CB48-AF75-BAA49F151508}" srcId="{0E557FB4-F7B7-DB47-8D25-CCF792F8B7AD}" destId="{838F4528-570C-CA4D-8293-100E6A0A2518}" srcOrd="1" destOrd="0" parTransId="{8473DE3A-3CC8-C848-A971-CFFBAAB5C0DD}" sibTransId="{957D7432-84B0-F241-B160-0614C85A70F2}"/>
    <dgm:cxn modelId="{ECA7D5B0-A39C-4349-8CCC-A249E55B9561}" type="presOf" srcId="{E2516A33-A0F3-4A4C-9E9F-038195C700B5}" destId="{42CAD973-52E1-1441-B215-FE534362A4B7}" srcOrd="0" destOrd="0" presId="urn:microsoft.com/office/officeart/2005/8/layout/hierarchy1"/>
    <dgm:cxn modelId="{48B29BB3-8B35-9243-A292-EF7D9E6347AB}" type="presOf" srcId="{81677F8F-5A21-844D-BC10-86727A46F736}" destId="{96429EDA-503A-0944-8621-BCF606A3D85D}" srcOrd="0" destOrd="0" presId="urn:microsoft.com/office/officeart/2005/8/layout/hierarchy1"/>
    <dgm:cxn modelId="{494B30B8-E1A1-E449-B933-71CE9BCBD7FA}" srcId="{ACDADE9D-694F-6948-ADD5-776C2F93FF68}" destId="{3455F057-8D1B-D04E-8CA3-9136D5878475}" srcOrd="1" destOrd="0" parTransId="{D8E0E3F0-D725-B647-9753-3CB61E45C8AF}" sibTransId="{866401E4-C089-654C-BC62-9CE33AA60918}"/>
    <dgm:cxn modelId="{8161A8BC-A5C8-E744-96B0-FFCD43431C9F}" srcId="{39BCE36B-074C-A048-AF82-DBD420C085E0}" destId="{05FEF5B8-B86E-344B-A5D6-C9564A5B32BB}" srcOrd="0" destOrd="0" parTransId="{E5B8F473-DB63-D340-8C73-003E3219C8FD}" sibTransId="{E3D416A6-2D39-E448-A105-E89D7A6754DB}"/>
    <dgm:cxn modelId="{60F13ABF-493F-5E4C-AC01-307F94875CA7}" type="presOf" srcId="{95561309-B6E0-C347-B7D6-05CCF5007108}" destId="{91F098F1-80B9-C74A-8C11-8EEEF71739F6}" srcOrd="0" destOrd="0" presId="urn:microsoft.com/office/officeart/2005/8/layout/hierarchy1"/>
    <dgm:cxn modelId="{F03727D3-A8E9-7440-95F8-C3BBE3097AF7}" type="presOf" srcId="{0E557FB4-F7B7-DB47-8D25-CCF792F8B7AD}" destId="{459617F1-A99A-F743-A2C1-E08C62EEAFF2}" srcOrd="0" destOrd="0" presId="urn:microsoft.com/office/officeart/2005/8/layout/hierarchy1"/>
    <dgm:cxn modelId="{6F4C48D6-F55E-C344-A679-802C168F71E8}" type="presOf" srcId="{0FBBF888-3BA5-FD4C-81B9-19FFE73B5225}" destId="{E7840939-A2B1-5845-B180-500FE3288D89}" srcOrd="0" destOrd="0" presId="urn:microsoft.com/office/officeart/2005/8/layout/hierarchy1"/>
    <dgm:cxn modelId="{0F6E04DA-150E-7F4D-AAFF-29764D489BDA}" type="presOf" srcId="{3455F057-8D1B-D04E-8CA3-9136D5878475}" destId="{5B961729-DB12-4940-ABB0-BB83F99C2AE7}" srcOrd="0" destOrd="0" presId="urn:microsoft.com/office/officeart/2005/8/layout/hierarchy1"/>
    <dgm:cxn modelId="{CBA4C5DB-02A9-2A44-85E4-58D33D7DFA25}" type="presOf" srcId="{EE57EA8C-AEA6-FE4A-8181-941655CC35BE}" destId="{C7866A8F-F267-6B46-9B10-AE651D1BF0BD}" srcOrd="0" destOrd="0" presId="urn:microsoft.com/office/officeart/2005/8/layout/hierarchy1"/>
    <dgm:cxn modelId="{7E4263DE-C6FD-E443-8F3C-6740D0032D06}" type="presOf" srcId="{EA87DF87-AAF4-AF49-BB0A-D1A84D657520}" destId="{D419384B-6DE4-2D4C-9F67-BDA96CB4AA87}" srcOrd="0" destOrd="0" presId="urn:microsoft.com/office/officeart/2005/8/layout/hierarchy1"/>
    <dgm:cxn modelId="{40C9E7E4-0EFB-5441-9607-3003609D140B}" type="presOf" srcId="{E70ED301-41C1-084C-8AEC-90D3C7C740B7}" destId="{934C03A5-1755-C645-A61C-6E67E0F1DFB1}" srcOrd="0" destOrd="0" presId="urn:microsoft.com/office/officeart/2005/8/layout/hierarchy1"/>
    <dgm:cxn modelId="{4E8A51ED-7F1A-A549-8985-48B728436E23}" srcId="{D9DE4EE3-4A1E-034C-81B2-5E4B7D842451}" destId="{39BCE36B-074C-A048-AF82-DBD420C085E0}" srcOrd="0" destOrd="0" parTransId="{E70ED301-41C1-084C-8AEC-90D3C7C740B7}" sibTransId="{B92C936F-0DD9-964D-87CA-179E54ADC4E6}"/>
    <dgm:cxn modelId="{BC8BACEE-62C9-4A4E-A514-8D04883E0AB0}" type="presOf" srcId="{D5352327-1BEC-E34B-881A-13C0719EC6F1}" destId="{C7EB3969-5635-6045-A7EB-64B9391FB024}" srcOrd="0" destOrd="0" presId="urn:microsoft.com/office/officeart/2005/8/layout/hierarchy1"/>
    <dgm:cxn modelId="{92C1D1EE-BD57-F441-9793-7FA2FBDBB77B}" type="presOf" srcId="{3C936F43-F89B-0E45-944D-57F74BCEFEE4}" destId="{6C2B07C9-AF0B-8B48-A89F-3B37E7FD1D98}" srcOrd="0" destOrd="0" presId="urn:microsoft.com/office/officeart/2005/8/layout/hierarchy1"/>
    <dgm:cxn modelId="{0A0BE8F6-90E2-2641-8910-6993492B0DE6}" srcId="{ACDADE9D-694F-6948-ADD5-776C2F93FF68}" destId="{EE57EA8C-AEA6-FE4A-8181-941655CC35BE}" srcOrd="0" destOrd="0" parTransId="{0FBBF888-3BA5-FD4C-81B9-19FFE73B5225}" sibTransId="{CE35B58B-98EF-AC48-BC47-5BD9CF83232D}"/>
    <dgm:cxn modelId="{D8BA73FE-2313-DB42-A739-425A942640D6}" type="presOf" srcId="{5D409BFA-8EF2-5247-BDFE-96075677C39B}" destId="{378F6474-E7AA-DA41-BEC2-6D8157218BBD}" srcOrd="0" destOrd="0" presId="urn:microsoft.com/office/officeart/2005/8/layout/hierarchy1"/>
    <dgm:cxn modelId="{3CBA2775-138E-4041-B844-00273C1133F4}" type="presParOf" srcId="{34FAC83D-04C1-5044-8F72-96A75CB46765}" destId="{979A086E-142D-1B41-AD77-9EA3BCD1DD22}" srcOrd="0" destOrd="0" presId="urn:microsoft.com/office/officeart/2005/8/layout/hierarchy1"/>
    <dgm:cxn modelId="{43E7CC4F-6955-3C48-9657-6BF719C92475}" type="presParOf" srcId="{979A086E-142D-1B41-AD77-9EA3BCD1DD22}" destId="{636D2887-417D-974C-8C35-FBFE04775F56}" srcOrd="0" destOrd="0" presId="urn:microsoft.com/office/officeart/2005/8/layout/hierarchy1"/>
    <dgm:cxn modelId="{33D772A6-0576-BB44-9FD7-2F7FD80AADA4}" type="presParOf" srcId="{636D2887-417D-974C-8C35-FBFE04775F56}" destId="{16E50E2F-8416-0648-B76F-BAF1C7984797}" srcOrd="0" destOrd="0" presId="urn:microsoft.com/office/officeart/2005/8/layout/hierarchy1"/>
    <dgm:cxn modelId="{7B8B6634-99EE-5540-AB43-3E2726284CA3}" type="presParOf" srcId="{636D2887-417D-974C-8C35-FBFE04775F56}" destId="{7DE22341-3AF1-B947-B0DA-C3C24ADC4CF3}" srcOrd="1" destOrd="0" presId="urn:microsoft.com/office/officeart/2005/8/layout/hierarchy1"/>
    <dgm:cxn modelId="{CACB8990-7C8B-6946-B87F-A4EC2EC701CC}" type="presParOf" srcId="{979A086E-142D-1B41-AD77-9EA3BCD1DD22}" destId="{6441D8C8-43E6-5B46-87A0-859E348962C4}" srcOrd="1" destOrd="0" presId="urn:microsoft.com/office/officeart/2005/8/layout/hierarchy1"/>
    <dgm:cxn modelId="{EB63DA3C-B990-C346-8ECA-35E39093C839}" type="presParOf" srcId="{6441D8C8-43E6-5B46-87A0-859E348962C4}" destId="{934C03A5-1755-C645-A61C-6E67E0F1DFB1}" srcOrd="0" destOrd="0" presId="urn:microsoft.com/office/officeart/2005/8/layout/hierarchy1"/>
    <dgm:cxn modelId="{AA3D1B34-9A59-F945-9F4F-EB48D4B02C51}" type="presParOf" srcId="{6441D8C8-43E6-5B46-87A0-859E348962C4}" destId="{116EF598-D4DE-BE48-86F5-1096000A5ED4}" srcOrd="1" destOrd="0" presId="urn:microsoft.com/office/officeart/2005/8/layout/hierarchy1"/>
    <dgm:cxn modelId="{5FF2ED09-58CA-F244-83B6-AB020E8F5FDF}" type="presParOf" srcId="{116EF598-D4DE-BE48-86F5-1096000A5ED4}" destId="{CCC8E241-75F5-CD41-90EF-A345B770F68A}" srcOrd="0" destOrd="0" presId="urn:microsoft.com/office/officeart/2005/8/layout/hierarchy1"/>
    <dgm:cxn modelId="{55BD881B-6F44-AA42-BD71-DD1B276FECFE}" type="presParOf" srcId="{CCC8E241-75F5-CD41-90EF-A345B770F68A}" destId="{335BB7D0-0157-D84E-99DD-2DD505BE36A8}" srcOrd="0" destOrd="0" presId="urn:microsoft.com/office/officeart/2005/8/layout/hierarchy1"/>
    <dgm:cxn modelId="{D2D861FB-2656-7045-9350-37A55A409639}" type="presParOf" srcId="{CCC8E241-75F5-CD41-90EF-A345B770F68A}" destId="{A0877944-714D-3043-808D-D0BB2EF5469B}" srcOrd="1" destOrd="0" presId="urn:microsoft.com/office/officeart/2005/8/layout/hierarchy1"/>
    <dgm:cxn modelId="{7A5122F4-FF3B-5E4A-9497-CB34D2DC6C23}" type="presParOf" srcId="{116EF598-D4DE-BE48-86F5-1096000A5ED4}" destId="{A35718E3-2BA5-7D4F-9E5A-6D8F8C3A954B}" srcOrd="1" destOrd="0" presId="urn:microsoft.com/office/officeart/2005/8/layout/hierarchy1"/>
    <dgm:cxn modelId="{1D6A50DA-44CA-104A-AFB9-49AFBE293FFD}" type="presParOf" srcId="{A35718E3-2BA5-7D4F-9E5A-6D8F8C3A954B}" destId="{B53827C7-23B3-DE4D-8F1A-8070117A22E5}" srcOrd="0" destOrd="0" presId="urn:microsoft.com/office/officeart/2005/8/layout/hierarchy1"/>
    <dgm:cxn modelId="{1BDC1048-A723-E143-8152-EC31CAC74856}" type="presParOf" srcId="{A35718E3-2BA5-7D4F-9E5A-6D8F8C3A954B}" destId="{0821146D-518F-F844-840D-DD1E03169747}" srcOrd="1" destOrd="0" presId="urn:microsoft.com/office/officeart/2005/8/layout/hierarchy1"/>
    <dgm:cxn modelId="{22D09862-8966-3847-A7E5-CC20745E8C01}" type="presParOf" srcId="{0821146D-518F-F844-840D-DD1E03169747}" destId="{78F4D6AF-B105-1F46-9E75-84D3D5A43B77}" srcOrd="0" destOrd="0" presId="urn:microsoft.com/office/officeart/2005/8/layout/hierarchy1"/>
    <dgm:cxn modelId="{6B63771B-47D3-7E47-8BA6-B033AB3F14FB}" type="presParOf" srcId="{78F4D6AF-B105-1F46-9E75-84D3D5A43B77}" destId="{8E476A6F-6D69-1C4A-B935-3AD5BB047A75}" srcOrd="0" destOrd="0" presId="urn:microsoft.com/office/officeart/2005/8/layout/hierarchy1"/>
    <dgm:cxn modelId="{4EC75911-294A-C446-8635-952EC9791EF1}" type="presParOf" srcId="{78F4D6AF-B105-1F46-9E75-84D3D5A43B77}" destId="{8B87AA0C-5B2E-D940-838B-FE945560340B}" srcOrd="1" destOrd="0" presId="urn:microsoft.com/office/officeart/2005/8/layout/hierarchy1"/>
    <dgm:cxn modelId="{E5C4F083-0146-B247-876B-4CC3161F7F3B}" type="presParOf" srcId="{0821146D-518F-F844-840D-DD1E03169747}" destId="{627B1DFF-92EE-014A-8A51-94569C8FA765}" srcOrd="1" destOrd="0" presId="urn:microsoft.com/office/officeart/2005/8/layout/hierarchy1"/>
    <dgm:cxn modelId="{72E3D802-AC52-E444-A56B-FABF4742A550}" type="presParOf" srcId="{A35718E3-2BA5-7D4F-9E5A-6D8F8C3A954B}" destId="{C7EB3969-5635-6045-A7EB-64B9391FB024}" srcOrd="2" destOrd="0" presId="urn:microsoft.com/office/officeart/2005/8/layout/hierarchy1"/>
    <dgm:cxn modelId="{9CCDD288-9719-A94B-9F02-FF9367B07A60}" type="presParOf" srcId="{A35718E3-2BA5-7D4F-9E5A-6D8F8C3A954B}" destId="{B34EEF17-4088-4349-9B54-194E47D9B447}" srcOrd="3" destOrd="0" presId="urn:microsoft.com/office/officeart/2005/8/layout/hierarchy1"/>
    <dgm:cxn modelId="{D09D1A6B-440E-7247-B08D-2B68F8535462}" type="presParOf" srcId="{B34EEF17-4088-4349-9B54-194E47D9B447}" destId="{46D052FA-9BF0-114D-9E99-C9AEC44FA6F8}" srcOrd="0" destOrd="0" presId="urn:microsoft.com/office/officeart/2005/8/layout/hierarchy1"/>
    <dgm:cxn modelId="{79E768F1-D483-B847-854E-6DE063E15804}" type="presParOf" srcId="{46D052FA-9BF0-114D-9E99-C9AEC44FA6F8}" destId="{137BA3E4-A0C8-954C-905D-51A0EAD7015E}" srcOrd="0" destOrd="0" presId="urn:microsoft.com/office/officeart/2005/8/layout/hierarchy1"/>
    <dgm:cxn modelId="{78AC1354-ABD3-B440-B36D-53E9ACFC807C}" type="presParOf" srcId="{46D052FA-9BF0-114D-9E99-C9AEC44FA6F8}" destId="{378F6474-E7AA-DA41-BEC2-6D8157218BBD}" srcOrd="1" destOrd="0" presId="urn:microsoft.com/office/officeart/2005/8/layout/hierarchy1"/>
    <dgm:cxn modelId="{0AA76AB8-5BD1-8048-9C38-C3E0D2EFF265}" type="presParOf" srcId="{B34EEF17-4088-4349-9B54-194E47D9B447}" destId="{7240133B-20E9-C84A-8B13-54C6FA1DB68F}" srcOrd="1" destOrd="0" presId="urn:microsoft.com/office/officeart/2005/8/layout/hierarchy1"/>
    <dgm:cxn modelId="{EC7BD3C9-4B86-1444-AF73-3EF99D9ED409}" type="presParOf" srcId="{A35718E3-2BA5-7D4F-9E5A-6D8F8C3A954B}" destId="{902213BA-A92D-7A47-BF95-AE4A4F006B47}" srcOrd="4" destOrd="0" presId="urn:microsoft.com/office/officeart/2005/8/layout/hierarchy1"/>
    <dgm:cxn modelId="{788748C0-0512-6F45-A0D0-619FAEAD094A}" type="presParOf" srcId="{A35718E3-2BA5-7D4F-9E5A-6D8F8C3A954B}" destId="{5699D1CE-360F-5A47-8E8A-9D2E36F99EAD}" srcOrd="5" destOrd="0" presId="urn:microsoft.com/office/officeart/2005/8/layout/hierarchy1"/>
    <dgm:cxn modelId="{6B06CF81-BC29-9D42-AD73-A6A705A1D865}" type="presParOf" srcId="{5699D1CE-360F-5A47-8E8A-9D2E36F99EAD}" destId="{BF129794-A349-B542-BAB8-8DE6978C36C7}" srcOrd="0" destOrd="0" presId="urn:microsoft.com/office/officeart/2005/8/layout/hierarchy1"/>
    <dgm:cxn modelId="{A1E8C6BD-EB47-C342-ADB5-6B513DD1E692}" type="presParOf" srcId="{BF129794-A349-B542-BAB8-8DE6978C36C7}" destId="{BFE9C01D-DFEC-AE48-9D79-3A93FC22B339}" srcOrd="0" destOrd="0" presId="urn:microsoft.com/office/officeart/2005/8/layout/hierarchy1"/>
    <dgm:cxn modelId="{DD2E9944-6BBD-4743-8BFF-93A3E77D0367}" type="presParOf" srcId="{BF129794-A349-B542-BAB8-8DE6978C36C7}" destId="{91F098F1-80B9-C74A-8C11-8EEEF71739F6}" srcOrd="1" destOrd="0" presId="urn:microsoft.com/office/officeart/2005/8/layout/hierarchy1"/>
    <dgm:cxn modelId="{38E20822-86D0-CC41-B87D-B0F39F8270A5}" type="presParOf" srcId="{5699D1CE-360F-5A47-8E8A-9D2E36F99EAD}" destId="{AAC6A895-BF69-1C49-BD36-73B1D251AA31}" srcOrd="1" destOrd="0" presId="urn:microsoft.com/office/officeart/2005/8/layout/hierarchy1"/>
    <dgm:cxn modelId="{759413B9-2701-A148-B346-B2A822AF69D2}" type="presParOf" srcId="{6441D8C8-43E6-5B46-87A0-859E348962C4}" destId="{EC9BB285-F979-F44B-9E00-A4CCE1D77D8D}" srcOrd="2" destOrd="0" presId="urn:microsoft.com/office/officeart/2005/8/layout/hierarchy1"/>
    <dgm:cxn modelId="{1BB3E25F-40FE-5F46-92A6-B63770EE3E8C}" type="presParOf" srcId="{6441D8C8-43E6-5B46-87A0-859E348962C4}" destId="{446D77E8-89B4-224E-86A7-BD79980635A8}" srcOrd="3" destOrd="0" presId="urn:microsoft.com/office/officeart/2005/8/layout/hierarchy1"/>
    <dgm:cxn modelId="{208D1D54-A2AC-7F45-85B4-0679BD773014}" type="presParOf" srcId="{446D77E8-89B4-224E-86A7-BD79980635A8}" destId="{9D4B4C36-DAD0-A54C-9886-F4CD9A6D9E00}" srcOrd="0" destOrd="0" presId="urn:microsoft.com/office/officeart/2005/8/layout/hierarchy1"/>
    <dgm:cxn modelId="{8A162F27-7E88-A347-8617-2862E1AF52C5}" type="presParOf" srcId="{9D4B4C36-DAD0-A54C-9886-F4CD9A6D9E00}" destId="{41AD4B4D-0395-824A-9184-C224B9CFF550}" srcOrd="0" destOrd="0" presId="urn:microsoft.com/office/officeart/2005/8/layout/hierarchy1"/>
    <dgm:cxn modelId="{7191088F-873E-5A46-9898-86960D45C4A1}" type="presParOf" srcId="{9D4B4C36-DAD0-A54C-9886-F4CD9A6D9E00}" destId="{DB025447-DFCC-4648-81FF-16400C7A4F9D}" srcOrd="1" destOrd="0" presId="urn:microsoft.com/office/officeart/2005/8/layout/hierarchy1"/>
    <dgm:cxn modelId="{D1089C11-3D65-F94A-8FBA-318728B621F1}" type="presParOf" srcId="{446D77E8-89B4-224E-86A7-BD79980635A8}" destId="{1642F633-1083-BB4E-B881-5372FC82F536}" srcOrd="1" destOrd="0" presId="urn:microsoft.com/office/officeart/2005/8/layout/hierarchy1"/>
    <dgm:cxn modelId="{FD3DB344-7EC9-3842-96A1-531B8600555A}" type="presParOf" srcId="{1642F633-1083-BB4E-B881-5372FC82F536}" destId="{E7840939-A2B1-5845-B180-500FE3288D89}" srcOrd="0" destOrd="0" presId="urn:microsoft.com/office/officeart/2005/8/layout/hierarchy1"/>
    <dgm:cxn modelId="{415BC1CD-D991-1240-A3ED-E1A6E2682C89}" type="presParOf" srcId="{1642F633-1083-BB4E-B881-5372FC82F536}" destId="{AA8CA149-6546-BF4D-8FE6-4759C5CB289A}" srcOrd="1" destOrd="0" presId="urn:microsoft.com/office/officeart/2005/8/layout/hierarchy1"/>
    <dgm:cxn modelId="{25ACE614-8DF5-CC4E-8977-880D4722DC54}" type="presParOf" srcId="{AA8CA149-6546-BF4D-8FE6-4759C5CB289A}" destId="{907E4531-EBCC-F247-BB6F-CEC2BDDD6622}" srcOrd="0" destOrd="0" presId="urn:microsoft.com/office/officeart/2005/8/layout/hierarchy1"/>
    <dgm:cxn modelId="{02B37FAD-8377-B042-ACAB-4AE199A6B323}" type="presParOf" srcId="{907E4531-EBCC-F247-BB6F-CEC2BDDD6622}" destId="{177A086E-B4C9-9541-BF12-41EC7E41DFF3}" srcOrd="0" destOrd="0" presId="urn:microsoft.com/office/officeart/2005/8/layout/hierarchy1"/>
    <dgm:cxn modelId="{B799A752-30C9-C744-AF65-D47DE453DC83}" type="presParOf" srcId="{907E4531-EBCC-F247-BB6F-CEC2BDDD6622}" destId="{C7866A8F-F267-6B46-9B10-AE651D1BF0BD}" srcOrd="1" destOrd="0" presId="urn:microsoft.com/office/officeart/2005/8/layout/hierarchy1"/>
    <dgm:cxn modelId="{C58A6C13-DD37-574B-8A92-813E593C6855}" type="presParOf" srcId="{AA8CA149-6546-BF4D-8FE6-4759C5CB289A}" destId="{0277B677-3E2A-C042-AD6C-81A74D6AD2E5}" srcOrd="1" destOrd="0" presId="urn:microsoft.com/office/officeart/2005/8/layout/hierarchy1"/>
    <dgm:cxn modelId="{F65883E1-0E9D-5240-8B90-DB8F51620564}" type="presParOf" srcId="{1642F633-1083-BB4E-B881-5372FC82F536}" destId="{E5348417-0524-344B-AD25-C870FC8F99F5}" srcOrd="2" destOrd="0" presId="urn:microsoft.com/office/officeart/2005/8/layout/hierarchy1"/>
    <dgm:cxn modelId="{85F01B6B-3623-8643-9A73-8C7AA2E8E6D3}" type="presParOf" srcId="{1642F633-1083-BB4E-B881-5372FC82F536}" destId="{A395C681-2813-CC46-971D-B46B88692468}" srcOrd="3" destOrd="0" presId="urn:microsoft.com/office/officeart/2005/8/layout/hierarchy1"/>
    <dgm:cxn modelId="{335B14BB-9E63-4E4C-A339-CE55552AB299}" type="presParOf" srcId="{A395C681-2813-CC46-971D-B46B88692468}" destId="{3549053C-1FD2-3A4A-8557-B9BB18154B40}" srcOrd="0" destOrd="0" presId="urn:microsoft.com/office/officeart/2005/8/layout/hierarchy1"/>
    <dgm:cxn modelId="{95ABB55D-EE59-D242-A9C8-84D6257AF8E1}" type="presParOf" srcId="{3549053C-1FD2-3A4A-8557-B9BB18154B40}" destId="{EBA982E0-C0E1-D249-A4CD-3655A914A5B5}" srcOrd="0" destOrd="0" presId="urn:microsoft.com/office/officeart/2005/8/layout/hierarchy1"/>
    <dgm:cxn modelId="{391AD5E0-9493-CE49-9522-82CC2B4309B4}" type="presParOf" srcId="{3549053C-1FD2-3A4A-8557-B9BB18154B40}" destId="{5B961729-DB12-4940-ABB0-BB83F99C2AE7}" srcOrd="1" destOrd="0" presId="urn:microsoft.com/office/officeart/2005/8/layout/hierarchy1"/>
    <dgm:cxn modelId="{3FCE8C36-D8D6-9E4D-9DFF-67380C8318EE}" type="presParOf" srcId="{A395C681-2813-CC46-971D-B46B88692468}" destId="{426613DC-0826-2143-8D57-4456AE853B8A}" srcOrd="1" destOrd="0" presId="urn:microsoft.com/office/officeart/2005/8/layout/hierarchy1"/>
    <dgm:cxn modelId="{5CE586DB-20F4-AD4C-B6E7-8D2EDFBB14EA}" type="presParOf" srcId="{1642F633-1083-BB4E-B881-5372FC82F536}" destId="{3965814B-F0AB-F840-A3DB-600637394E61}" srcOrd="4" destOrd="0" presId="urn:microsoft.com/office/officeart/2005/8/layout/hierarchy1"/>
    <dgm:cxn modelId="{34EDD118-9500-4343-B668-A1B3E58D1728}" type="presParOf" srcId="{1642F633-1083-BB4E-B881-5372FC82F536}" destId="{9B549B63-C93C-E54D-B716-C3F04B3E44E9}" srcOrd="5" destOrd="0" presId="urn:microsoft.com/office/officeart/2005/8/layout/hierarchy1"/>
    <dgm:cxn modelId="{3EC49BFB-75D0-AA4F-9CDA-81EA0E124A53}" type="presParOf" srcId="{9B549B63-C93C-E54D-B716-C3F04B3E44E9}" destId="{A50D4364-7AFB-5442-8CD1-103A0E1C01F7}" srcOrd="0" destOrd="0" presId="urn:microsoft.com/office/officeart/2005/8/layout/hierarchy1"/>
    <dgm:cxn modelId="{1C8438B5-E496-2C49-97E7-D11A4B7FBDBC}" type="presParOf" srcId="{A50D4364-7AFB-5442-8CD1-103A0E1C01F7}" destId="{8333A455-62CE-EB46-AFDE-62C3DCDAEDAB}" srcOrd="0" destOrd="0" presId="urn:microsoft.com/office/officeart/2005/8/layout/hierarchy1"/>
    <dgm:cxn modelId="{D39FB22C-9282-FD4A-BE4C-7B10A1F752F5}" type="presParOf" srcId="{A50D4364-7AFB-5442-8CD1-103A0E1C01F7}" destId="{D419384B-6DE4-2D4C-9F67-BDA96CB4AA87}" srcOrd="1" destOrd="0" presId="urn:microsoft.com/office/officeart/2005/8/layout/hierarchy1"/>
    <dgm:cxn modelId="{3E083C89-FC41-B742-A591-5E16641FAC98}" type="presParOf" srcId="{9B549B63-C93C-E54D-B716-C3F04B3E44E9}" destId="{C7D44529-E9C7-4847-80A5-1ADB0207B3A9}" srcOrd="1" destOrd="0" presId="urn:microsoft.com/office/officeart/2005/8/layout/hierarchy1"/>
    <dgm:cxn modelId="{15AB07B7-3225-4A48-B299-E86EEBBB51F9}" type="presParOf" srcId="{6441D8C8-43E6-5B46-87A0-859E348962C4}" destId="{CA1BD1CE-CE50-6A46-8858-25E5646DACD7}" srcOrd="4" destOrd="0" presId="urn:microsoft.com/office/officeart/2005/8/layout/hierarchy1"/>
    <dgm:cxn modelId="{93282BF0-9C08-E849-ADC5-2AC29922E06C}" type="presParOf" srcId="{6441D8C8-43E6-5B46-87A0-859E348962C4}" destId="{C52C2919-C5EB-AB4E-AC37-F4478F13B671}" srcOrd="5" destOrd="0" presId="urn:microsoft.com/office/officeart/2005/8/layout/hierarchy1"/>
    <dgm:cxn modelId="{7D373DF1-4395-1342-AE82-F7E231038D2C}" type="presParOf" srcId="{C52C2919-C5EB-AB4E-AC37-F4478F13B671}" destId="{2362962C-54C3-0C48-8319-3498B18D22F4}" srcOrd="0" destOrd="0" presId="urn:microsoft.com/office/officeart/2005/8/layout/hierarchy1"/>
    <dgm:cxn modelId="{1CA1E7C5-D9A6-5345-9721-B6BC473C1AF2}" type="presParOf" srcId="{2362962C-54C3-0C48-8319-3498B18D22F4}" destId="{5B7AB0C9-2C5C-FF41-8458-9762FAA094EF}" srcOrd="0" destOrd="0" presId="urn:microsoft.com/office/officeart/2005/8/layout/hierarchy1"/>
    <dgm:cxn modelId="{DCDA6A01-2818-B343-B259-658A2B447B20}" type="presParOf" srcId="{2362962C-54C3-0C48-8319-3498B18D22F4}" destId="{459617F1-A99A-F743-A2C1-E08C62EEAFF2}" srcOrd="1" destOrd="0" presId="urn:microsoft.com/office/officeart/2005/8/layout/hierarchy1"/>
    <dgm:cxn modelId="{3EF2BEC4-3AA4-EA41-B8CB-3BA0E47D61B7}" type="presParOf" srcId="{C52C2919-C5EB-AB4E-AC37-F4478F13B671}" destId="{5CE2EA47-C2B1-F742-9B49-50D8F4C48F32}" srcOrd="1" destOrd="0" presId="urn:microsoft.com/office/officeart/2005/8/layout/hierarchy1"/>
    <dgm:cxn modelId="{42A1B9D2-C122-CD46-8135-993448ABE794}" type="presParOf" srcId="{5CE2EA47-C2B1-F742-9B49-50D8F4C48F32}" destId="{6FF187A6-8C7C-5149-94BB-454D1802C4D5}" srcOrd="0" destOrd="0" presId="urn:microsoft.com/office/officeart/2005/8/layout/hierarchy1"/>
    <dgm:cxn modelId="{0D2467E9-3B3D-334A-9BC6-32ACF08DBCE9}" type="presParOf" srcId="{5CE2EA47-C2B1-F742-9B49-50D8F4C48F32}" destId="{8F5DE36A-E3ED-8A40-BF8C-F329ECC3FFCC}" srcOrd="1" destOrd="0" presId="urn:microsoft.com/office/officeart/2005/8/layout/hierarchy1"/>
    <dgm:cxn modelId="{D1CE3243-665C-CC45-B72D-0BFE1ED0ACD9}" type="presParOf" srcId="{8F5DE36A-E3ED-8A40-BF8C-F329ECC3FFCC}" destId="{01F0C787-A7DB-1345-974E-3AEEAE83D22A}" srcOrd="0" destOrd="0" presId="urn:microsoft.com/office/officeart/2005/8/layout/hierarchy1"/>
    <dgm:cxn modelId="{3A71909C-BDB0-7948-ACC5-50A548863643}" type="presParOf" srcId="{01F0C787-A7DB-1345-974E-3AEEAE83D22A}" destId="{7476A749-7AA7-BA40-B1DE-D6EE03D32037}" srcOrd="0" destOrd="0" presId="urn:microsoft.com/office/officeart/2005/8/layout/hierarchy1"/>
    <dgm:cxn modelId="{437F2B99-AEA3-294A-A0DE-9A971E38F8FC}" type="presParOf" srcId="{01F0C787-A7DB-1345-974E-3AEEAE83D22A}" destId="{96429EDA-503A-0944-8621-BCF606A3D85D}" srcOrd="1" destOrd="0" presId="urn:microsoft.com/office/officeart/2005/8/layout/hierarchy1"/>
    <dgm:cxn modelId="{2B739376-001C-2040-A7EA-47709277FBBD}" type="presParOf" srcId="{8F5DE36A-E3ED-8A40-BF8C-F329ECC3FFCC}" destId="{BF108DFA-FFDD-B44A-9BEC-005A5C419F3B}" srcOrd="1" destOrd="0" presId="urn:microsoft.com/office/officeart/2005/8/layout/hierarchy1"/>
    <dgm:cxn modelId="{161CA09E-79BC-724E-BD18-7CBF373AE4ED}" type="presParOf" srcId="{5CE2EA47-C2B1-F742-9B49-50D8F4C48F32}" destId="{015ABA69-4851-3743-9AB2-9D38D00835A2}" srcOrd="2" destOrd="0" presId="urn:microsoft.com/office/officeart/2005/8/layout/hierarchy1"/>
    <dgm:cxn modelId="{1ECE0CA7-196F-C549-A0F8-75DC265EA04F}" type="presParOf" srcId="{5CE2EA47-C2B1-F742-9B49-50D8F4C48F32}" destId="{E5C1E1EC-A6FE-BA4F-88EA-954B9ED1D30B}" srcOrd="3" destOrd="0" presId="urn:microsoft.com/office/officeart/2005/8/layout/hierarchy1"/>
    <dgm:cxn modelId="{A9498138-CD85-314B-B8B6-B7AF4A62AC35}" type="presParOf" srcId="{E5C1E1EC-A6FE-BA4F-88EA-954B9ED1D30B}" destId="{3A92CA9A-9239-E841-848D-CDD75AE1AA25}" srcOrd="0" destOrd="0" presId="urn:microsoft.com/office/officeart/2005/8/layout/hierarchy1"/>
    <dgm:cxn modelId="{FE098249-126F-D540-BF3D-F1597B34FA55}" type="presParOf" srcId="{3A92CA9A-9239-E841-848D-CDD75AE1AA25}" destId="{0CF0DCBD-7546-B346-9BCA-49B00AE2DFDF}" srcOrd="0" destOrd="0" presId="urn:microsoft.com/office/officeart/2005/8/layout/hierarchy1"/>
    <dgm:cxn modelId="{4B301299-DE71-5445-9A1D-6CD42289684A}" type="presParOf" srcId="{3A92CA9A-9239-E841-848D-CDD75AE1AA25}" destId="{B0D1EF06-D4D3-1E4E-B905-1679972DA782}" srcOrd="1" destOrd="0" presId="urn:microsoft.com/office/officeart/2005/8/layout/hierarchy1"/>
    <dgm:cxn modelId="{44FDF5A8-1D0D-C841-898D-7FDF956224A1}" type="presParOf" srcId="{E5C1E1EC-A6FE-BA4F-88EA-954B9ED1D30B}" destId="{FE16D385-F638-FA4E-A635-DC604B5A9266}" srcOrd="1" destOrd="0" presId="urn:microsoft.com/office/officeart/2005/8/layout/hierarchy1"/>
    <dgm:cxn modelId="{2247DEBE-EA53-9C48-B808-8C2914B8A43F}" type="presParOf" srcId="{5CE2EA47-C2B1-F742-9B49-50D8F4C48F32}" destId="{6C2B07C9-AF0B-8B48-A89F-3B37E7FD1D98}" srcOrd="4" destOrd="0" presId="urn:microsoft.com/office/officeart/2005/8/layout/hierarchy1"/>
    <dgm:cxn modelId="{B56CC066-E78D-4746-AB5A-CD2DF4452CF8}" type="presParOf" srcId="{5CE2EA47-C2B1-F742-9B49-50D8F4C48F32}" destId="{BED4F49A-169F-6646-B598-56013A94B9B4}" srcOrd="5" destOrd="0" presId="urn:microsoft.com/office/officeart/2005/8/layout/hierarchy1"/>
    <dgm:cxn modelId="{13017DD3-324E-B54E-9C02-4C4ECE683F5A}" type="presParOf" srcId="{BED4F49A-169F-6646-B598-56013A94B9B4}" destId="{64F0F946-23C2-BF41-AA13-DCB42D92E540}" srcOrd="0" destOrd="0" presId="urn:microsoft.com/office/officeart/2005/8/layout/hierarchy1"/>
    <dgm:cxn modelId="{4EC39340-78B1-674E-9F03-60A7A3AA30C1}" type="presParOf" srcId="{64F0F946-23C2-BF41-AA13-DCB42D92E540}" destId="{4D7BE38D-D095-4342-AB6F-66ADC5DD00BC}" srcOrd="0" destOrd="0" presId="urn:microsoft.com/office/officeart/2005/8/layout/hierarchy1"/>
    <dgm:cxn modelId="{BF314B94-8D3A-B44F-B02D-A92C010DA636}" type="presParOf" srcId="{64F0F946-23C2-BF41-AA13-DCB42D92E540}" destId="{42CAD973-52E1-1441-B215-FE534362A4B7}" srcOrd="1" destOrd="0" presId="urn:microsoft.com/office/officeart/2005/8/layout/hierarchy1"/>
    <dgm:cxn modelId="{43803396-F883-7440-8E96-4E685D901201}" type="presParOf" srcId="{BED4F49A-169F-6646-B598-56013A94B9B4}" destId="{B454C36B-862E-3A48-AF9B-3A8116D853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ECDEDE-B9B7-7E40-A24D-1A13FD948DFC}" type="doc">
      <dgm:prSet loTypeId="urn:microsoft.com/office/officeart/2005/8/layout/hierarchy1" loCatId="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9DE4EE3-4A1E-034C-81B2-5E4B7D842451}">
      <dgm:prSet phldrT="[Text]"/>
      <dgm:spPr/>
      <dgm:t>
        <a:bodyPr/>
        <a:lstStyle/>
        <a:p>
          <a:r>
            <a:rPr lang="en-US" baseline="0" dirty="0"/>
            <a:t>US</a:t>
          </a:r>
        </a:p>
      </dgm:t>
    </dgm:pt>
    <dgm:pt modelId="{730B223C-FB1A-4146-9B92-834A2EA49EA6}" type="parTrans" cxnId="{923C878E-4B77-FE48-9D60-FDD250B690B0}">
      <dgm:prSet/>
      <dgm:spPr/>
      <dgm:t>
        <a:bodyPr/>
        <a:lstStyle/>
        <a:p>
          <a:endParaRPr lang="en-US"/>
        </a:p>
      </dgm:t>
    </dgm:pt>
    <dgm:pt modelId="{B3BC1137-7D5D-FB48-90BE-3A0D70ED8442}" type="sibTrans" cxnId="{923C878E-4B77-FE48-9D60-FDD250B690B0}">
      <dgm:prSet/>
      <dgm:spPr/>
      <dgm:t>
        <a:bodyPr/>
        <a:lstStyle/>
        <a:p>
          <a:endParaRPr lang="en-US"/>
        </a:p>
      </dgm:t>
    </dgm:pt>
    <dgm:pt modelId="{39BCE36B-074C-A048-AF82-DBD420C085E0}">
      <dgm:prSet phldrT="[Text]"/>
      <dgm:spPr/>
      <dgm:t>
        <a:bodyPr/>
        <a:lstStyle/>
        <a:p>
          <a:r>
            <a:rPr lang="en-US" baseline="0" dirty="0"/>
            <a:t>East</a:t>
          </a:r>
        </a:p>
      </dgm:t>
    </dgm:pt>
    <dgm:pt modelId="{E70ED301-41C1-084C-8AEC-90D3C7C740B7}" type="parTrans" cxnId="{4E8A51ED-7F1A-A549-8985-48B728436E23}">
      <dgm:prSet/>
      <dgm:spPr/>
      <dgm:t>
        <a:bodyPr/>
        <a:lstStyle/>
        <a:p>
          <a:endParaRPr lang="en-US"/>
        </a:p>
      </dgm:t>
    </dgm:pt>
    <dgm:pt modelId="{B92C936F-0DD9-964D-87CA-179E54ADC4E6}" type="sibTrans" cxnId="{4E8A51ED-7F1A-A549-8985-48B728436E23}">
      <dgm:prSet/>
      <dgm:spPr/>
      <dgm:t>
        <a:bodyPr/>
        <a:lstStyle/>
        <a:p>
          <a:endParaRPr lang="en-US"/>
        </a:p>
      </dgm:t>
    </dgm:pt>
    <dgm:pt modelId="{05FEF5B8-B86E-344B-A5D6-C9564A5B32BB}">
      <dgm:prSet phldrT="[Text]"/>
      <dgm:spPr/>
      <dgm:t>
        <a:bodyPr/>
        <a:lstStyle/>
        <a:p>
          <a:r>
            <a:rPr lang="en-US" baseline="0" dirty="0"/>
            <a:t>NY</a:t>
          </a:r>
        </a:p>
      </dgm:t>
    </dgm:pt>
    <dgm:pt modelId="{E5B8F473-DB63-D340-8C73-003E3219C8FD}" type="parTrans" cxnId="{8161A8BC-A5C8-E744-96B0-FFCD43431C9F}">
      <dgm:prSet/>
      <dgm:spPr/>
      <dgm:t>
        <a:bodyPr/>
        <a:lstStyle/>
        <a:p>
          <a:endParaRPr lang="en-US"/>
        </a:p>
      </dgm:t>
    </dgm:pt>
    <dgm:pt modelId="{E3D416A6-2D39-E448-A105-E89D7A6754DB}" type="sibTrans" cxnId="{8161A8BC-A5C8-E744-96B0-FFCD43431C9F}">
      <dgm:prSet/>
      <dgm:spPr/>
      <dgm:t>
        <a:bodyPr/>
        <a:lstStyle/>
        <a:p>
          <a:endParaRPr lang="en-US"/>
        </a:p>
      </dgm:t>
    </dgm:pt>
    <dgm:pt modelId="{5D409BFA-8EF2-5247-BDFE-96075677C39B}">
      <dgm:prSet phldrT="[Text]"/>
      <dgm:spPr/>
      <dgm:t>
        <a:bodyPr/>
        <a:lstStyle/>
        <a:p>
          <a:r>
            <a:rPr lang="en-US" baseline="0" dirty="0"/>
            <a:t>NJ</a:t>
          </a:r>
        </a:p>
      </dgm:t>
    </dgm:pt>
    <dgm:pt modelId="{D5352327-1BEC-E34B-881A-13C0719EC6F1}" type="parTrans" cxnId="{AB06C174-E307-5241-92FF-DDD01BBC9450}">
      <dgm:prSet/>
      <dgm:spPr/>
      <dgm:t>
        <a:bodyPr/>
        <a:lstStyle/>
        <a:p>
          <a:endParaRPr lang="en-US"/>
        </a:p>
      </dgm:t>
    </dgm:pt>
    <dgm:pt modelId="{ADF2FBFE-36A7-9944-85E4-D65DA90362B2}" type="sibTrans" cxnId="{AB06C174-E307-5241-92FF-DDD01BBC9450}">
      <dgm:prSet/>
      <dgm:spPr/>
      <dgm:t>
        <a:bodyPr/>
        <a:lstStyle/>
        <a:p>
          <a:endParaRPr lang="en-US"/>
        </a:p>
      </dgm:t>
    </dgm:pt>
    <dgm:pt modelId="{ACDADE9D-694F-6948-ADD5-776C2F93FF68}">
      <dgm:prSet phldrT="[Text]"/>
      <dgm:spPr/>
      <dgm:t>
        <a:bodyPr/>
        <a:lstStyle/>
        <a:p>
          <a:r>
            <a:rPr lang="en-US" baseline="0" dirty="0"/>
            <a:t>Central</a:t>
          </a:r>
        </a:p>
      </dgm:t>
    </dgm:pt>
    <dgm:pt modelId="{D3E69416-E6F8-E444-AD03-12DB346917A5}" type="parTrans" cxnId="{195CF531-632E-2543-A813-0004A8EC999D}">
      <dgm:prSet/>
      <dgm:spPr/>
      <dgm:t>
        <a:bodyPr/>
        <a:lstStyle/>
        <a:p>
          <a:endParaRPr lang="en-US"/>
        </a:p>
      </dgm:t>
    </dgm:pt>
    <dgm:pt modelId="{87A42995-FCCC-5849-B6A0-31A89C4C2B57}" type="sibTrans" cxnId="{195CF531-632E-2543-A813-0004A8EC999D}">
      <dgm:prSet/>
      <dgm:spPr/>
      <dgm:t>
        <a:bodyPr/>
        <a:lstStyle/>
        <a:p>
          <a:endParaRPr lang="en-US"/>
        </a:p>
      </dgm:t>
    </dgm:pt>
    <dgm:pt modelId="{3455F057-8D1B-D04E-8CA3-9136D5878475}">
      <dgm:prSet phldrT="[Text]"/>
      <dgm:spPr/>
      <dgm:t>
        <a:bodyPr/>
        <a:lstStyle/>
        <a:p>
          <a:r>
            <a:rPr lang="en-US" baseline="0" dirty="0"/>
            <a:t>Ohio</a:t>
          </a:r>
        </a:p>
      </dgm:t>
    </dgm:pt>
    <dgm:pt modelId="{D8E0E3F0-D725-B647-9753-3CB61E45C8AF}" type="parTrans" cxnId="{494B30B8-E1A1-E449-B933-71CE9BCBD7FA}">
      <dgm:prSet/>
      <dgm:spPr/>
      <dgm:t>
        <a:bodyPr/>
        <a:lstStyle/>
        <a:p>
          <a:endParaRPr lang="en-US"/>
        </a:p>
      </dgm:t>
    </dgm:pt>
    <dgm:pt modelId="{866401E4-C089-654C-BC62-9CE33AA60918}" type="sibTrans" cxnId="{494B30B8-E1A1-E449-B933-71CE9BCBD7FA}">
      <dgm:prSet/>
      <dgm:spPr/>
      <dgm:t>
        <a:bodyPr/>
        <a:lstStyle/>
        <a:p>
          <a:endParaRPr lang="en-US"/>
        </a:p>
      </dgm:t>
    </dgm:pt>
    <dgm:pt modelId="{EA87DF87-AAF4-AF49-BB0A-D1A84D657520}">
      <dgm:prSet phldrT="[Text]"/>
      <dgm:spPr/>
      <dgm:t>
        <a:bodyPr/>
        <a:lstStyle/>
        <a:p>
          <a:r>
            <a:rPr lang="en-US" baseline="0" dirty="0"/>
            <a:t>…</a:t>
          </a:r>
        </a:p>
      </dgm:t>
    </dgm:pt>
    <dgm:pt modelId="{E63908FC-6CAC-2F4F-BB76-A46F5278DBF5}" type="parTrans" cxnId="{D9827677-57D7-6342-94D2-CDB966B7C908}">
      <dgm:prSet/>
      <dgm:spPr/>
      <dgm:t>
        <a:bodyPr/>
        <a:lstStyle/>
        <a:p>
          <a:endParaRPr lang="en-US"/>
        </a:p>
      </dgm:t>
    </dgm:pt>
    <dgm:pt modelId="{38B77D82-FC84-B549-9B89-D17DF56FCE12}" type="sibTrans" cxnId="{D9827677-57D7-6342-94D2-CDB966B7C908}">
      <dgm:prSet/>
      <dgm:spPr/>
      <dgm:t>
        <a:bodyPr/>
        <a:lstStyle/>
        <a:p>
          <a:endParaRPr lang="en-US"/>
        </a:p>
      </dgm:t>
    </dgm:pt>
    <dgm:pt modelId="{0E557FB4-F7B7-DB47-8D25-CCF792F8B7AD}">
      <dgm:prSet phldrT="[Text]"/>
      <dgm:spPr/>
      <dgm:t>
        <a:bodyPr/>
        <a:lstStyle/>
        <a:p>
          <a:r>
            <a:rPr lang="en-US" baseline="0"/>
            <a:t>West</a:t>
          </a:r>
          <a:endParaRPr lang="en-US" baseline="0" dirty="0"/>
        </a:p>
      </dgm:t>
    </dgm:pt>
    <dgm:pt modelId="{2F5AF9EE-B1D0-5443-A9B0-56C3CC3B8523}" type="parTrans" cxnId="{1EEEE129-6727-4749-B80E-901154597D1F}">
      <dgm:prSet/>
      <dgm:spPr/>
      <dgm:t>
        <a:bodyPr/>
        <a:lstStyle/>
        <a:p>
          <a:endParaRPr lang="en-US"/>
        </a:p>
      </dgm:t>
    </dgm:pt>
    <dgm:pt modelId="{F0110EB5-F919-7445-8D18-363002FD85A1}" type="sibTrans" cxnId="{1EEEE129-6727-4749-B80E-901154597D1F}">
      <dgm:prSet/>
      <dgm:spPr/>
      <dgm:t>
        <a:bodyPr/>
        <a:lstStyle/>
        <a:p>
          <a:endParaRPr lang="en-US"/>
        </a:p>
      </dgm:t>
    </dgm:pt>
    <dgm:pt modelId="{81677F8F-5A21-844D-BC10-86727A46F736}">
      <dgm:prSet phldrT="[Text]"/>
      <dgm:spPr/>
      <dgm:t>
        <a:bodyPr/>
        <a:lstStyle/>
        <a:p>
          <a:r>
            <a:rPr lang="en-US" baseline="0" dirty="0"/>
            <a:t>California</a:t>
          </a:r>
        </a:p>
      </dgm:t>
    </dgm:pt>
    <dgm:pt modelId="{BDD6C38F-E59B-A94D-80A1-845F121A4808}" type="parTrans" cxnId="{8862376A-3F12-A94C-AD4D-05C7998947A9}">
      <dgm:prSet/>
      <dgm:spPr/>
      <dgm:t>
        <a:bodyPr/>
        <a:lstStyle/>
        <a:p>
          <a:endParaRPr lang="en-US"/>
        </a:p>
      </dgm:t>
    </dgm:pt>
    <dgm:pt modelId="{8948C1D2-66AD-564D-A67B-C626FADC527C}" type="sibTrans" cxnId="{8862376A-3F12-A94C-AD4D-05C7998947A9}">
      <dgm:prSet/>
      <dgm:spPr/>
      <dgm:t>
        <a:bodyPr/>
        <a:lstStyle/>
        <a:p>
          <a:endParaRPr lang="en-US"/>
        </a:p>
      </dgm:t>
    </dgm:pt>
    <dgm:pt modelId="{838F4528-570C-CA4D-8293-100E6A0A2518}">
      <dgm:prSet phldrT="[Text]"/>
      <dgm:spPr/>
      <dgm:t>
        <a:bodyPr/>
        <a:lstStyle/>
        <a:p>
          <a:r>
            <a:rPr lang="en-US" baseline="0" dirty="0"/>
            <a:t>Nevada</a:t>
          </a:r>
        </a:p>
      </dgm:t>
    </dgm:pt>
    <dgm:pt modelId="{8473DE3A-3CC8-C848-A971-CFFBAAB5C0DD}" type="parTrans" cxnId="{E8AB34AF-2C61-CB48-AF75-BAA49F151508}">
      <dgm:prSet/>
      <dgm:spPr/>
      <dgm:t>
        <a:bodyPr/>
        <a:lstStyle/>
        <a:p>
          <a:endParaRPr lang="en-US"/>
        </a:p>
      </dgm:t>
    </dgm:pt>
    <dgm:pt modelId="{957D7432-84B0-F241-B160-0614C85A70F2}" type="sibTrans" cxnId="{E8AB34AF-2C61-CB48-AF75-BAA49F151508}">
      <dgm:prSet/>
      <dgm:spPr/>
      <dgm:t>
        <a:bodyPr/>
        <a:lstStyle/>
        <a:p>
          <a:endParaRPr lang="en-US"/>
        </a:p>
      </dgm:t>
    </dgm:pt>
    <dgm:pt modelId="{E2516A33-A0F3-4A4C-9E9F-038195C700B5}">
      <dgm:prSet phldrT="[Text]"/>
      <dgm:spPr/>
      <dgm:t>
        <a:bodyPr/>
        <a:lstStyle/>
        <a:p>
          <a:r>
            <a:rPr lang="en-US" baseline="0" dirty="0"/>
            <a:t>...</a:t>
          </a:r>
        </a:p>
      </dgm:t>
    </dgm:pt>
    <dgm:pt modelId="{3C936F43-F89B-0E45-944D-57F74BCEFEE4}" type="parTrans" cxnId="{40A85492-EDDC-B947-B26C-81021F8F5F3B}">
      <dgm:prSet/>
      <dgm:spPr/>
      <dgm:t>
        <a:bodyPr/>
        <a:lstStyle/>
        <a:p>
          <a:endParaRPr lang="en-US"/>
        </a:p>
      </dgm:t>
    </dgm:pt>
    <dgm:pt modelId="{3998DD57-1E0F-0E40-9144-15705FF6405C}" type="sibTrans" cxnId="{40A85492-EDDC-B947-B26C-81021F8F5F3B}">
      <dgm:prSet/>
      <dgm:spPr/>
      <dgm:t>
        <a:bodyPr/>
        <a:lstStyle/>
        <a:p>
          <a:endParaRPr lang="en-US"/>
        </a:p>
      </dgm:t>
    </dgm:pt>
    <dgm:pt modelId="{EE57EA8C-AEA6-FE4A-8181-941655CC35BE}">
      <dgm:prSet phldrT="[Text]"/>
      <dgm:spPr/>
      <dgm:t>
        <a:bodyPr/>
        <a:lstStyle/>
        <a:p>
          <a:r>
            <a:rPr lang="en-US" baseline="0" dirty="0"/>
            <a:t>Texas</a:t>
          </a:r>
        </a:p>
      </dgm:t>
    </dgm:pt>
    <dgm:pt modelId="{CE35B58B-98EF-AC48-BC47-5BD9CF83232D}" type="sibTrans" cxnId="{0A0BE8F6-90E2-2641-8910-6993492B0DE6}">
      <dgm:prSet/>
      <dgm:spPr/>
      <dgm:t>
        <a:bodyPr/>
        <a:lstStyle/>
        <a:p>
          <a:endParaRPr lang="en-US"/>
        </a:p>
      </dgm:t>
    </dgm:pt>
    <dgm:pt modelId="{0FBBF888-3BA5-FD4C-81B9-19FFE73B5225}" type="parTrans" cxnId="{0A0BE8F6-90E2-2641-8910-6993492B0DE6}">
      <dgm:prSet/>
      <dgm:spPr/>
      <dgm:t>
        <a:bodyPr/>
        <a:lstStyle/>
        <a:p>
          <a:endParaRPr lang="en-US"/>
        </a:p>
      </dgm:t>
    </dgm:pt>
    <dgm:pt modelId="{95561309-B6E0-C347-B7D6-05CCF5007108}">
      <dgm:prSet phldrT="[Text]"/>
      <dgm:spPr/>
      <dgm:t>
        <a:bodyPr/>
        <a:lstStyle/>
        <a:p>
          <a:r>
            <a:rPr lang="en-US" baseline="0" dirty="0"/>
            <a:t>...</a:t>
          </a:r>
        </a:p>
      </dgm:t>
    </dgm:pt>
    <dgm:pt modelId="{3A0F026E-C382-2F47-B4CC-6CC189603536}" type="parTrans" cxnId="{AB4FC91F-3051-7645-826C-28002E186466}">
      <dgm:prSet/>
      <dgm:spPr/>
      <dgm:t>
        <a:bodyPr/>
        <a:lstStyle/>
        <a:p>
          <a:endParaRPr lang="en-US"/>
        </a:p>
      </dgm:t>
    </dgm:pt>
    <dgm:pt modelId="{01834C06-45FB-2148-AF44-D045589979B5}" type="sibTrans" cxnId="{AB4FC91F-3051-7645-826C-28002E186466}">
      <dgm:prSet/>
      <dgm:spPr/>
      <dgm:t>
        <a:bodyPr/>
        <a:lstStyle/>
        <a:p>
          <a:endParaRPr lang="en-US"/>
        </a:p>
      </dgm:t>
    </dgm:pt>
    <dgm:pt modelId="{34FAC83D-04C1-5044-8F72-96A75CB46765}" type="pres">
      <dgm:prSet presAssocID="{0BECDEDE-B9B7-7E40-A24D-1A13FD948D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9A086E-142D-1B41-AD77-9EA3BCD1DD22}" type="pres">
      <dgm:prSet presAssocID="{D9DE4EE3-4A1E-034C-81B2-5E4B7D842451}" presName="hierRoot1" presStyleCnt="0"/>
      <dgm:spPr/>
    </dgm:pt>
    <dgm:pt modelId="{636D2887-417D-974C-8C35-FBFE04775F56}" type="pres">
      <dgm:prSet presAssocID="{D9DE4EE3-4A1E-034C-81B2-5E4B7D842451}" presName="composite" presStyleCnt="0"/>
      <dgm:spPr/>
    </dgm:pt>
    <dgm:pt modelId="{16E50E2F-8416-0648-B76F-BAF1C7984797}" type="pres">
      <dgm:prSet presAssocID="{D9DE4EE3-4A1E-034C-81B2-5E4B7D842451}" presName="background" presStyleLbl="node0" presStyleIdx="0" presStyleCnt="1"/>
      <dgm:spPr/>
    </dgm:pt>
    <dgm:pt modelId="{7DE22341-3AF1-B947-B0DA-C3C24ADC4CF3}" type="pres">
      <dgm:prSet presAssocID="{D9DE4EE3-4A1E-034C-81B2-5E4B7D842451}" presName="text" presStyleLbl="fgAcc0" presStyleIdx="0" presStyleCnt="1">
        <dgm:presLayoutVars>
          <dgm:chPref val="3"/>
        </dgm:presLayoutVars>
      </dgm:prSet>
      <dgm:spPr/>
    </dgm:pt>
    <dgm:pt modelId="{6441D8C8-43E6-5B46-87A0-859E348962C4}" type="pres">
      <dgm:prSet presAssocID="{D9DE4EE3-4A1E-034C-81B2-5E4B7D842451}" presName="hierChild2" presStyleCnt="0"/>
      <dgm:spPr/>
    </dgm:pt>
    <dgm:pt modelId="{934C03A5-1755-C645-A61C-6E67E0F1DFB1}" type="pres">
      <dgm:prSet presAssocID="{E70ED301-41C1-084C-8AEC-90D3C7C740B7}" presName="Name10" presStyleLbl="parChTrans1D2" presStyleIdx="0" presStyleCnt="3"/>
      <dgm:spPr/>
    </dgm:pt>
    <dgm:pt modelId="{116EF598-D4DE-BE48-86F5-1096000A5ED4}" type="pres">
      <dgm:prSet presAssocID="{39BCE36B-074C-A048-AF82-DBD420C085E0}" presName="hierRoot2" presStyleCnt="0"/>
      <dgm:spPr/>
    </dgm:pt>
    <dgm:pt modelId="{CCC8E241-75F5-CD41-90EF-A345B770F68A}" type="pres">
      <dgm:prSet presAssocID="{39BCE36B-074C-A048-AF82-DBD420C085E0}" presName="composite2" presStyleCnt="0"/>
      <dgm:spPr/>
    </dgm:pt>
    <dgm:pt modelId="{335BB7D0-0157-D84E-99DD-2DD505BE36A8}" type="pres">
      <dgm:prSet presAssocID="{39BCE36B-074C-A048-AF82-DBD420C085E0}" presName="background2" presStyleLbl="node2" presStyleIdx="0" presStyleCnt="3"/>
      <dgm:spPr/>
    </dgm:pt>
    <dgm:pt modelId="{A0877944-714D-3043-808D-D0BB2EF5469B}" type="pres">
      <dgm:prSet presAssocID="{39BCE36B-074C-A048-AF82-DBD420C085E0}" presName="text2" presStyleLbl="fgAcc2" presStyleIdx="0" presStyleCnt="3" custLinFactNeighborX="1602">
        <dgm:presLayoutVars>
          <dgm:chPref val="3"/>
        </dgm:presLayoutVars>
      </dgm:prSet>
      <dgm:spPr/>
    </dgm:pt>
    <dgm:pt modelId="{A35718E3-2BA5-7D4F-9E5A-6D8F8C3A954B}" type="pres">
      <dgm:prSet presAssocID="{39BCE36B-074C-A048-AF82-DBD420C085E0}" presName="hierChild3" presStyleCnt="0"/>
      <dgm:spPr/>
    </dgm:pt>
    <dgm:pt modelId="{B53827C7-23B3-DE4D-8F1A-8070117A22E5}" type="pres">
      <dgm:prSet presAssocID="{E5B8F473-DB63-D340-8C73-003E3219C8FD}" presName="Name17" presStyleLbl="parChTrans1D3" presStyleIdx="0" presStyleCnt="9"/>
      <dgm:spPr/>
    </dgm:pt>
    <dgm:pt modelId="{0821146D-518F-F844-840D-DD1E03169747}" type="pres">
      <dgm:prSet presAssocID="{05FEF5B8-B86E-344B-A5D6-C9564A5B32BB}" presName="hierRoot3" presStyleCnt="0"/>
      <dgm:spPr/>
    </dgm:pt>
    <dgm:pt modelId="{78F4D6AF-B105-1F46-9E75-84D3D5A43B77}" type="pres">
      <dgm:prSet presAssocID="{05FEF5B8-B86E-344B-A5D6-C9564A5B32BB}" presName="composite3" presStyleCnt="0"/>
      <dgm:spPr/>
    </dgm:pt>
    <dgm:pt modelId="{8E476A6F-6D69-1C4A-B935-3AD5BB047A75}" type="pres">
      <dgm:prSet presAssocID="{05FEF5B8-B86E-344B-A5D6-C9564A5B32BB}" presName="background3" presStyleLbl="node3" presStyleIdx="0" presStyleCnt="9"/>
      <dgm:spPr/>
    </dgm:pt>
    <dgm:pt modelId="{8B87AA0C-5B2E-D940-838B-FE945560340B}" type="pres">
      <dgm:prSet presAssocID="{05FEF5B8-B86E-344B-A5D6-C9564A5B32BB}" presName="text3" presStyleLbl="fgAcc3" presStyleIdx="0" presStyleCnt="9">
        <dgm:presLayoutVars>
          <dgm:chPref val="3"/>
        </dgm:presLayoutVars>
      </dgm:prSet>
      <dgm:spPr/>
    </dgm:pt>
    <dgm:pt modelId="{627B1DFF-92EE-014A-8A51-94569C8FA765}" type="pres">
      <dgm:prSet presAssocID="{05FEF5B8-B86E-344B-A5D6-C9564A5B32BB}" presName="hierChild4" presStyleCnt="0"/>
      <dgm:spPr/>
    </dgm:pt>
    <dgm:pt modelId="{C7EB3969-5635-6045-A7EB-64B9391FB024}" type="pres">
      <dgm:prSet presAssocID="{D5352327-1BEC-E34B-881A-13C0719EC6F1}" presName="Name17" presStyleLbl="parChTrans1D3" presStyleIdx="1" presStyleCnt="9"/>
      <dgm:spPr/>
    </dgm:pt>
    <dgm:pt modelId="{B34EEF17-4088-4349-9B54-194E47D9B447}" type="pres">
      <dgm:prSet presAssocID="{5D409BFA-8EF2-5247-BDFE-96075677C39B}" presName="hierRoot3" presStyleCnt="0"/>
      <dgm:spPr/>
    </dgm:pt>
    <dgm:pt modelId="{46D052FA-9BF0-114D-9E99-C9AEC44FA6F8}" type="pres">
      <dgm:prSet presAssocID="{5D409BFA-8EF2-5247-BDFE-96075677C39B}" presName="composite3" presStyleCnt="0"/>
      <dgm:spPr/>
    </dgm:pt>
    <dgm:pt modelId="{137BA3E4-A0C8-954C-905D-51A0EAD7015E}" type="pres">
      <dgm:prSet presAssocID="{5D409BFA-8EF2-5247-BDFE-96075677C39B}" presName="background3" presStyleLbl="node3" presStyleIdx="1" presStyleCnt="9"/>
      <dgm:spPr/>
    </dgm:pt>
    <dgm:pt modelId="{378F6474-E7AA-DA41-BEC2-6D8157218BBD}" type="pres">
      <dgm:prSet presAssocID="{5D409BFA-8EF2-5247-BDFE-96075677C39B}" presName="text3" presStyleLbl="fgAcc3" presStyleIdx="1" presStyleCnt="9">
        <dgm:presLayoutVars>
          <dgm:chPref val="3"/>
        </dgm:presLayoutVars>
      </dgm:prSet>
      <dgm:spPr/>
    </dgm:pt>
    <dgm:pt modelId="{7240133B-20E9-C84A-8B13-54C6FA1DB68F}" type="pres">
      <dgm:prSet presAssocID="{5D409BFA-8EF2-5247-BDFE-96075677C39B}" presName="hierChild4" presStyleCnt="0"/>
      <dgm:spPr/>
    </dgm:pt>
    <dgm:pt modelId="{902213BA-A92D-7A47-BF95-AE4A4F006B47}" type="pres">
      <dgm:prSet presAssocID="{3A0F026E-C382-2F47-B4CC-6CC189603536}" presName="Name17" presStyleLbl="parChTrans1D3" presStyleIdx="2" presStyleCnt="9"/>
      <dgm:spPr/>
    </dgm:pt>
    <dgm:pt modelId="{5699D1CE-360F-5A47-8E8A-9D2E36F99EAD}" type="pres">
      <dgm:prSet presAssocID="{95561309-B6E0-C347-B7D6-05CCF5007108}" presName="hierRoot3" presStyleCnt="0"/>
      <dgm:spPr/>
    </dgm:pt>
    <dgm:pt modelId="{BF129794-A349-B542-BAB8-8DE6978C36C7}" type="pres">
      <dgm:prSet presAssocID="{95561309-B6E0-C347-B7D6-05CCF5007108}" presName="composite3" presStyleCnt="0"/>
      <dgm:spPr/>
    </dgm:pt>
    <dgm:pt modelId="{BFE9C01D-DFEC-AE48-9D79-3A93FC22B339}" type="pres">
      <dgm:prSet presAssocID="{95561309-B6E0-C347-B7D6-05CCF5007108}" presName="background3" presStyleLbl="node3" presStyleIdx="2" presStyleCnt="9"/>
      <dgm:spPr/>
    </dgm:pt>
    <dgm:pt modelId="{91F098F1-80B9-C74A-8C11-8EEEF71739F6}" type="pres">
      <dgm:prSet presAssocID="{95561309-B6E0-C347-B7D6-05CCF5007108}" presName="text3" presStyleLbl="fgAcc3" presStyleIdx="2" presStyleCnt="9">
        <dgm:presLayoutVars>
          <dgm:chPref val="3"/>
        </dgm:presLayoutVars>
      </dgm:prSet>
      <dgm:spPr/>
    </dgm:pt>
    <dgm:pt modelId="{AAC6A895-BF69-1C49-BD36-73B1D251AA31}" type="pres">
      <dgm:prSet presAssocID="{95561309-B6E0-C347-B7D6-05CCF5007108}" presName="hierChild4" presStyleCnt="0"/>
      <dgm:spPr/>
    </dgm:pt>
    <dgm:pt modelId="{EC9BB285-F979-F44B-9E00-A4CCE1D77D8D}" type="pres">
      <dgm:prSet presAssocID="{D3E69416-E6F8-E444-AD03-12DB346917A5}" presName="Name10" presStyleLbl="parChTrans1D2" presStyleIdx="1" presStyleCnt="3"/>
      <dgm:spPr/>
    </dgm:pt>
    <dgm:pt modelId="{446D77E8-89B4-224E-86A7-BD79980635A8}" type="pres">
      <dgm:prSet presAssocID="{ACDADE9D-694F-6948-ADD5-776C2F93FF68}" presName="hierRoot2" presStyleCnt="0"/>
      <dgm:spPr/>
    </dgm:pt>
    <dgm:pt modelId="{9D4B4C36-DAD0-A54C-9886-F4CD9A6D9E00}" type="pres">
      <dgm:prSet presAssocID="{ACDADE9D-694F-6948-ADD5-776C2F93FF68}" presName="composite2" presStyleCnt="0"/>
      <dgm:spPr/>
    </dgm:pt>
    <dgm:pt modelId="{41AD4B4D-0395-824A-9184-C224B9CFF550}" type="pres">
      <dgm:prSet presAssocID="{ACDADE9D-694F-6948-ADD5-776C2F93FF68}" presName="background2" presStyleLbl="node2" presStyleIdx="1" presStyleCnt="3"/>
      <dgm:spPr/>
    </dgm:pt>
    <dgm:pt modelId="{DB025447-DFCC-4648-81FF-16400C7A4F9D}" type="pres">
      <dgm:prSet presAssocID="{ACDADE9D-694F-6948-ADD5-776C2F93FF68}" presName="text2" presStyleLbl="fgAcc2" presStyleIdx="1" presStyleCnt="3">
        <dgm:presLayoutVars>
          <dgm:chPref val="3"/>
        </dgm:presLayoutVars>
      </dgm:prSet>
      <dgm:spPr/>
    </dgm:pt>
    <dgm:pt modelId="{1642F633-1083-BB4E-B881-5372FC82F536}" type="pres">
      <dgm:prSet presAssocID="{ACDADE9D-694F-6948-ADD5-776C2F93FF68}" presName="hierChild3" presStyleCnt="0"/>
      <dgm:spPr/>
    </dgm:pt>
    <dgm:pt modelId="{E7840939-A2B1-5845-B180-500FE3288D89}" type="pres">
      <dgm:prSet presAssocID="{0FBBF888-3BA5-FD4C-81B9-19FFE73B5225}" presName="Name17" presStyleLbl="parChTrans1D3" presStyleIdx="3" presStyleCnt="9"/>
      <dgm:spPr/>
    </dgm:pt>
    <dgm:pt modelId="{AA8CA149-6546-BF4D-8FE6-4759C5CB289A}" type="pres">
      <dgm:prSet presAssocID="{EE57EA8C-AEA6-FE4A-8181-941655CC35BE}" presName="hierRoot3" presStyleCnt="0"/>
      <dgm:spPr/>
    </dgm:pt>
    <dgm:pt modelId="{907E4531-EBCC-F247-BB6F-CEC2BDDD6622}" type="pres">
      <dgm:prSet presAssocID="{EE57EA8C-AEA6-FE4A-8181-941655CC35BE}" presName="composite3" presStyleCnt="0"/>
      <dgm:spPr/>
    </dgm:pt>
    <dgm:pt modelId="{177A086E-B4C9-9541-BF12-41EC7E41DFF3}" type="pres">
      <dgm:prSet presAssocID="{EE57EA8C-AEA6-FE4A-8181-941655CC35BE}" presName="background3" presStyleLbl="node3" presStyleIdx="3" presStyleCnt="9"/>
      <dgm:spPr/>
    </dgm:pt>
    <dgm:pt modelId="{C7866A8F-F267-6B46-9B10-AE651D1BF0BD}" type="pres">
      <dgm:prSet presAssocID="{EE57EA8C-AEA6-FE4A-8181-941655CC35BE}" presName="text3" presStyleLbl="fgAcc3" presStyleIdx="3" presStyleCnt="9">
        <dgm:presLayoutVars>
          <dgm:chPref val="3"/>
        </dgm:presLayoutVars>
      </dgm:prSet>
      <dgm:spPr/>
    </dgm:pt>
    <dgm:pt modelId="{0277B677-3E2A-C042-AD6C-81A74D6AD2E5}" type="pres">
      <dgm:prSet presAssocID="{EE57EA8C-AEA6-FE4A-8181-941655CC35BE}" presName="hierChild4" presStyleCnt="0"/>
      <dgm:spPr/>
    </dgm:pt>
    <dgm:pt modelId="{E5348417-0524-344B-AD25-C870FC8F99F5}" type="pres">
      <dgm:prSet presAssocID="{D8E0E3F0-D725-B647-9753-3CB61E45C8AF}" presName="Name17" presStyleLbl="parChTrans1D3" presStyleIdx="4" presStyleCnt="9"/>
      <dgm:spPr/>
    </dgm:pt>
    <dgm:pt modelId="{A395C681-2813-CC46-971D-B46B88692468}" type="pres">
      <dgm:prSet presAssocID="{3455F057-8D1B-D04E-8CA3-9136D5878475}" presName="hierRoot3" presStyleCnt="0"/>
      <dgm:spPr/>
    </dgm:pt>
    <dgm:pt modelId="{3549053C-1FD2-3A4A-8557-B9BB18154B40}" type="pres">
      <dgm:prSet presAssocID="{3455F057-8D1B-D04E-8CA3-9136D5878475}" presName="composite3" presStyleCnt="0"/>
      <dgm:spPr/>
    </dgm:pt>
    <dgm:pt modelId="{EBA982E0-C0E1-D249-A4CD-3655A914A5B5}" type="pres">
      <dgm:prSet presAssocID="{3455F057-8D1B-D04E-8CA3-9136D5878475}" presName="background3" presStyleLbl="node3" presStyleIdx="4" presStyleCnt="9"/>
      <dgm:spPr/>
    </dgm:pt>
    <dgm:pt modelId="{5B961729-DB12-4940-ABB0-BB83F99C2AE7}" type="pres">
      <dgm:prSet presAssocID="{3455F057-8D1B-D04E-8CA3-9136D5878475}" presName="text3" presStyleLbl="fgAcc3" presStyleIdx="4" presStyleCnt="9">
        <dgm:presLayoutVars>
          <dgm:chPref val="3"/>
        </dgm:presLayoutVars>
      </dgm:prSet>
      <dgm:spPr/>
    </dgm:pt>
    <dgm:pt modelId="{426613DC-0826-2143-8D57-4456AE853B8A}" type="pres">
      <dgm:prSet presAssocID="{3455F057-8D1B-D04E-8CA3-9136D5878475}" presName="hierChild4" presStyleCnt="0"/>
      <dgm:spPr/>
    </dgm:pt>
    <dgm:pt modelId="{3965814B-F0AB-F840-A3DB-600637394E61}" type="pres">
      <dgm:prSet presAssocID="{E63908FC-6CAC-2F4F-BB76-A46F5278DBF5}" presName="Name17" presStyleLbl="parChTrans1D3" presStyleIdx="5" presStyleCnt="9"/>
      <dgm:spPr/>
    </dgm:pt>
    <dgm:pt modelId="{9B549B63-C93C-E54D-B716-C3F04B3E44E9}" type="pres">
      <dgm:prSet presAssocID="{EA87DF87-AAF4-AF49-BB0A-D1A84D657520}" presName="hierRoot3" presStyleCnt="0"/>
      <dgm:spPr/>
    </dgm:pt>
    <dgm:pt modelId="{A50D4364-7AFB-5442-8CD1-103A0E1C01F7}" type="pres">
      <dgm:prSet presAssocID="{EA87DF87-AAF4-AF49-BB0A-D1A84D657520}" presName="composite3" presStyleCnt="0"/>
      <dgm:spPr/>
    </dgm:pt>
    <dgm:pt modelId="{8333A455-62CE-EB46-AFDE-62C3DCDAEDAB}" type="pres">
      <dgm:prSet presAssocID="{EA87DF87-AAF4-AF49-BB0A-D1A84D657520}" presName="background3" presStyleLbl="node3" presStyleIdx="5" presStyleCnt="9"/>
      <dgm:spPr/>
    </dgm:pt>
    <dgm:pt modelId="{D419384B-6DE4-2D4C-9F67-BDA96CB4AA87}" type="pres">
      <dgm:prSet presAssocID="{EA87DF87-AAF4-AF49-BB0A-D1A84D657520}" presName="text3" presStyleLbl="fgAcc3" presStyleIdx="5" presStyleCnt="9">
        <dgm:presLayoutVars>
          <dgm:chPref val="3"/>
        </dgm:presLayoutVars>
      </dgm:prSet>
      <dgm:spPr/>
    </dgm:pt>
    <dgm:pt modelId="{C7D44529-E9C7-4847-80A5-1ADB0207B3A9}" type="pres">
      <dgm:prSet presAssocID="{EA87DF87-AAF4-AF49-BB0A-D1A84D657520}" presName="hierChild4" presStyleCnt="0"/>
      <dgm:spPr/>
    </dgm:pt>
    <dgm:pt modelId="{CA1BD1CE-CE50-6A46-8858-25E5646DACD7}" type="pres">
      <dgm:prSet presAssocID="{2F5AF9EE-B1D0-5443-A9B0-56C3CC3B8523}" presName="Name10" presStyleLbl="parChTrans1D2" presStyleIdx="2" presStyleCnt="3"/>
      <dgm:spPr/>
    </dgm:pt>
    <dgm:pt modelId="{C52C2919-C5EB-AB4E-AC37-F4478F13B671}" type="pres">
      <dgm:prSet presAssocID="{0E557FB4-F7B7-DB47-8D25-CCF792F8B7AD}" presName="hierRoot2" presStyleCnt="0"/>
      <dgm:spPr/>
    </dgm:pt>
    <dgm:pt modelId="{2362962C-54C3-0C48-8319-3498B18D22F4}" type="pres">
      <dgm:prSet presAssocID="{0E557FB4-F7B7-DB47-8D25-CCF792F8B7AD}" presName="composite2" presStyleCnt="0"/>
      <dgm:spPr/>
    </dgm:pt>
    <dgm:pt modelId="{5B7AB0C9-2C5C-FF41-8458-9762FAA094EF}" type="pres">
      <dgm:prSet presAssocID="{0E557FB4-F7B7-DB47-8D25-CCF792F8B7AD}" presName="background2" presStyleLbl="node2" presStyleIdx="2" presStyleCnt="3"/>
      <dgm:spPr/>
    </dgm:pt>
    <dgm:pt modelId="{459617F1-A99A-F743-A2C1-E08C62EEAFF2}" type="pres">
      <dgm:prSet presAssocID="{0E557FB4-F7B7-DB47-8D25-CCF792F8B7AD}" presName="text2" presStyleLbl="fgAcc2" presStyleIdx="2" presStyleCnt="3">
        <dgm:presLayoutVars>
          <dgm:chPref val="3"/>
        </dgm:presLayoutVars>
      </dgm:prSet>
      <dgm:spPr/>
    </dgm:pt>
    <dgm:pt modelId="{5CE2EA47-C2B1-F742-9B49-50D8F4C48F32}" type="pres">
      <dgm:prSet presAssocID="{0E557FB4-F7B7-DB47-8D25-CCF792F8B7AD}" presName="hierChild3" presStyleCnt="0"/>
      <dgm:spPr/>
    </dgm:pt>
    <dgm:pt modelId="{6FF187A6-8C7C-5149-94BB-454D1802C4D5}" type="pres">
      <dgm:prSet presAssocID="{BDD6C38F-E59B-A94D-80A1-845F121A4808}" presName="Name17" presStyleLbl="parChTrans1D3" presStyleIdx="6" presStyleCnt="9"/>
      <dgm:spPr/>
    </dgm:pt>
    <dgm:pt modelId="{8F5DE36A-E3ED-8A40-BF8C-F329ECC3FFCC}" type="pres">
      <dgm:prSet presAssocID="{81677F8F-5A21-844D-BC10-86727A46F736}" presName="hierRoot3" presStyleCnt="0"/>
      <dgm:spPr/>
    </dgm:pt>
    <dgm:pt modelId="{01F0C787-A7DB-1345-974E-3AEEAE83D22A}" type="pres">
      <dgm:prSet presAssocID="{81677F8F-5A21-844D-BC10-86727A46F736}" presName="composite3" presStyleCnt="0"/>
      <dgm:spPr/>
    </dgm:pt>
    <dgm:pt modelId="{7476A749-7AA7-BA40-B1DE-D6EE03D32037}" type="pres">
      <dgm:prSet presAssocID="{81677F8F-5A21-844D-BC10-86727A46F736}" presName="background3" presStyleLbl="node3" presStyleIdx="6" presStyleCnt="9"/>
      <dgm:spPr/>
    </dgm:pt>
    <dgm:pt modelId="{96429EDA-503A-0944-8621-BCF606A3D85D}" type="pres">
      <dgm:prSet presAssocID="{81677F8F-5A21-844D-BC10-86727A46F736}" presName="text3" presStyleLbl="fgAcc3" presStyleIdx="6" presStyleCnt="9">
        <dgm:presLayoutVars>
          <dgm:chPref val="3"/>
        </dgm:presLayoutVars>
      </dgm:prSet>
      <dgm:spPr/>
    </dgm:pt>
    <dgm:pt modelId="{BF108DFA-FFDD-B44A-9BEC-005A5C419F3B}" type="pres">
      <dgm:prSet presAssocID="{81677F8F-5A21-844D-BC10-86727A46F736}" presName="hierChild4" presStyleCnt="0"/>
      <dgm:spPr/>
    </dgm:pt>
    <dgm:pt modelId="{015ABA69-4851-3743-9AB2-9D38D00835A2}" type="pres">
      <dgm:prSet presAssocID="{8473DE3A-3CC8-C848-A971-CFFBAAB5C0DD}" presName="Name17" presStyleLbl="parChTrans1D3" presStyleIdx="7" presStyleCnt="9"/>
      <dgm:spPr/>
    </dgm:pt>
    <dgm:pt modelId="{E5C1E1EC-A6FE-BA4F-88EA-954B9ED1D30B}" type="pres">
      <dgm:prSet presAssocID="{838F4528-570C-CA4D-8293-100E6A0A2518}" presName="hierRoot3" presStyleCnt="0"/>
      <dgm:spPr/>
    </dgm:pt>
    <dgm:pt modelId="{3A92CA9A-9239-E841-848D-CDD75AE1AA25}" type="pres">
      <dgm:prSet presAssocID="{838F4528-570C-CA4D-8293-100E6A0A2518}" presName="composite3" presStyleCnt="0"/>
      <dgm:spPr/>
    </dgm:pt>
    <dgm:pt modelId="{0CF0DCBD-7546-B346-9BCA-49B00AE2DFDF}" type="pres">
      <dgm:prSet presAssocID="{838F4528-570C-CA4D-8293-100E6A0A2518}" presName="background3" presStyleLbl="node3" presStyleIdx="7" presStyleCnt="9"/>
      <dgm:spPr/>
    </dgm:pt>
    <dgm:pt modelId="{B0D1EF06-D4D3-1E4E-B905-1679972DA782}" type="pres">
      <dgm:prSet presAssocID="{838F4528-570C-CA4D-8293-100E6A0A2518}" presName="text3" presStyleLbl="fgAcc3" presStyleIdx="7" presStyleCnt="9">
        <dgm:presLayoutVars>
          <dgm:chPref val="3"/>
        </dgm:presLayoutVars>
      </dgm:prSet>
      <dgm:spPr/>
    </dgm:pt>
    <dgm:pt modelId="{FE16D385-F638-FA4E-A635-DC604B5A9266}" type="pres">
      <dgm:prSet presAssocID="{838F4528-570C-CA4D-8293-100E6A0A2518}" presName="hierChild4" presStyleCnt="0"/>
      <dgm:spPr/>
    </dgm:pt>
    <dgm:pt modelId="{6C2B07C9-AF0B-8B48-A89F-3B37E7FD1D98}" type="pres">
      <dgm:prSet presAssocID="{3C936F43-F89B-0E45-944D-57F74BCEFEE4}" presName="Name17" presStyleLbl="parChTrans1D3" presStyleIdx="8" presStyleCnt="9"/>
      <dgm:spPr/>
    </dgm:pt>
    <dgm:pt modelId="{BED4F49A-169F-6646-B598-56013A94B9B4}" type="pres">
      <dgm:prSet presAssocID="{E2516A33-A0F3-4A4C-9E9F-038195C700B5}" presName="hierRoot3" presStyleCnt="0"/>
      <dgm:spPr/>
    </dgm:pt>
    <dgm:pt modelId="{64F0F946-23C2-BF41-AA13-DCB42D92E540}" type="pres">
      <dgm:prSet presAssocID="{E2516A33-A0F3-4A4C-9E9F-038195C700B5}" presName="composite3" presStyleCnt="0"/>
      <dgm:spPr/>
    </dgm:pt>
    <dgm:pt modelId="{4D7BE38D-D095-4342-AB6F-66ADC5DD00BC}" type="pres">
      <dgm:prSet presAssocID="{E2516A33-A0F3-4A4C-9E9F-038195C700B5}" presName="background3" presStyleLbl="node3" presStyleIdx="8" presStyleCnt="9"/>
      <dgm:spPr/>
    </dgm:pt>
    <dgm:pt modelId="{42CAD973-52E1-1441-B215-FE534362A4B7}" type="pres">
      <dgm:prSet presAssocID="{E2516A33-A0F3-4A4C-9E9F-038195C700B5}" presName="text3" presStyleLbl="fgAcc3" presStyleIdx="8" presStyleCnt="9">
        <dgm:presLayoutVars>
          <dgm:chPref val="3"/>
        </dgm:presLayoutVars>
      </dgm:prSet>
      <dgm:spPr/>
    </dgm:pt>
    <dgm:pt modelId="{B454C36B-862E-3A48-AF9B-3A8116D85345}" type="pres">
      <dgm:prSet presAssocID="{E2516A33-A0F3-4A4C-9E9F-038195C700B5}" presName="hierChild4" presStyleCnt="0"/>
      <dgm:spPr/>
    </dgm:pt>
  </dgm:ptLst>
  <dgm:cxnLst>
    <dgm:cxn modelId="{AB4FC91F-3051-7645-826C-28002E186466}" srcId="{39BCE36B-074C-A048-AF82-DBD420C085E0}" destId="{95561309-B6E0-C347-B7D6-05CCF5007108}" srcOrd="2" destOrd="0" parTransId="{3A0F026E-C382-2F47-B4CC-6CC189603536}" sibTransId="{01834C06-45FB-2148-AF44-D045589979B5}"/>
    <dgm:cxn modelId="{FB482F24-72A9-BE49-B3AB-324822231078}" type="presOf" srcId="{D3E69416-E6F8-E444-AD03-12DB346917A5}" destId="{EC9BB285-F979-F44B-9E00-A4CCE1D77D8D}" srcOrd="0" destOrd="0" presId="urn:microsoft.com/office/officeart/2005/8/layout/hierarchy1"/>
    <dgm:cxn modelId="{9C871527-7FE1-8D4B-A59A-FD8D6EF9F60F}" type="presOf" srcId="{2F5AF9EE-B1D0-5443-A9B0-56C3CC3B8523}" destId="{CA1BD1CE-CE50-6A46-8858-25E5646DACD7}" srcOrd="0" destOrd="0" presId="urn:microsoft.com/office/officeart/2005/8/layout/hierarchy1"/>
    <dgm:cxn modelId="{1EEEE129-6727-4749-B80E-901154597D1F}" srcId="{D9DE4EE3-4A1E-034C-81B2-5E4B7D842451}" destId="{0E557FB4-F7B7-DB47-8D25-CCF792F8B7AD}" srcOrd="2" destOrd="0" parTransId="{2F5AF9EE-B1D0-5443-A9B0-56C3CC3B8523}" sibTransId="{F0110EB5-F919-7445-8D18-363002FD85A1}"/>
    <dgm:cxn modelId="{B12B062B-E478-5C47-86D5-D107C91F1FD2}" type="presOf" srcId="{838F4528-570C-CA4D-8293-100E6A0A2518}" destId="{B0D1EF06-D4D3-1E4E-B905-1679972DA782}" srcOrd="0" destOrd="0" presId="urn:microsoft.com/office/officeart/2005/8/layout/hierarchy1"/>
    <dgm:cxn modelId="{195CF531-632E-2543-A813-0004A8EC999D}" srcId="{D9DE4EE3-4A1E-034C-81B2-5E4B7D842451}" destId="{ACDADE9D-694F-6948-ADD5-776C2F93FF68}" srcOrd="1" destOrd="0" parTransId="{D3E69416-E6F8-E444-AD03-12DB346917A5}" sibTransId="{87A42995-FCCC-5849-B6A0-31A89C4C2B57}"/>
    <dgm:cxn modelId="{96A8A939-5502-4C46-830E-E20BFFFFD3A5}" type="presOf" srcId="{3A0F026E-C382-2F47-B4CC-6CC189603536}" destId="{902213BA-A92D-7A47-BF95-AE4A4F006B47}" srcOrd="0" destOrd="0" presId="urn:microsoft.com/office/officeart/2005/8/layout/hierarchy1"/>
    <dgm:cxn modelId="{E8B07D3F-3A98-1147-B1BC-486D36A246CC}" type="presOf" srcId="{E5B8F473-DB63-D340-8C73-003E3219C8FD}" destId="{B53827C7-23B3-DE4D-8F1A-8070117A22E5}" srcOrd="0" destOrd="0" presId="urn:microsoft.com/office/officeart/2005/8/layout/hierarchy1"/>
    <dgm:cxn modelId="{1CB5AB50-F46A-0941-80EC-F71911921855}" type="presOf" srcId="{05FEF5B8-B86E-344B-A5D6-C9564A5B32BB}" destId="{8B87AA0C-5B2E-D940-838B-FE945560340B}" srcOrd="0" destOrd="0" presId="urn:microsoft.com/office/officeart/2005/8/layout/hierarchy1"/>
    <dgm:cxn modelId="{6980D752-E78D-6747-A4FA-AF6D93B1E5C0}" type="presOf" srcId="{39BCE36B-074C-A048-AF82-DBD420C085E0}" destId="{A0877944-714D-3043-808D-D0BB2EF5469B}" srcOrd="0" destOrd="0" presId="urn:microsoft.com/office/officeart/2005/8/layout/hierarchy1"/>
    <dgm:cxn modelId="{143BA955-7DCD-0642-95CD-6316AAF091CC}" type="presOf" srcId="{0BECDEDE-B9B7-7E40-A24D-1A13FD948DFC}" destId="{34FAC83D-04C1-5044-8F72-96A75CB46765}" srcOrd="0" destOrd="0" presId="urn:microsoft.com/office/officeart/2005/8/layout/hierarchy1"/>
    <dgm:cxn modelId="{A77AB659-70F7-6F49-A246-F5EC6D641C42}" type="presOf" srcId="{ACDADE9D-694F-6948-ADD5-776C2F93FF68}" destId="{DB025447-DFCC-4648-81FF-16400C7A4F9D}" srcOrd="0" destOrd="0" presId="urn:microsoft.com/office/officeart/2005/8/layout/hierarchy1"/>
    <dgm:cxn modelId="{8862376A-3F12-A94C-AD4D-05C7998947A9}" srcId="{0E557FB4-F7B7-DB47-8D25-CCF792F8B7AD}" destId="{81677F8F-5A21-844D-BC10-86727A46F736}" srcOrd="0" destOrd="0" parTransId="{BDD6C38F-E59B-A94D-80A1-845F121A4808}" sibTransId="{8948C1D2-66AD-564D-A67B-C626FADC527C}"/>
    <dgm:cxn modelId="{AB06C174-E307-5241-92FF-DDD01BBC9450}" srcId="{39BCE36B-074C-A048-AF82-DBD420C085E0}" destId="{5D409BFA-8EF2-5247-BDFE-96075677C39B}" srcOrd="1" destOrd="0" parTransId="{D5352327-1BEC-E34B-881A-13C0719EC6F1}" sibTransId="{ADF2FBFE-36A7-9944-85E4-D65DA90362B2}"/>
    <dgm:cxn modelId="{D9827677-57D7-6342-94D2-CDB966B7C908}" srcId="{ACDADE9D-694F-6948-ADD5-776C2F93FF68}" destId="{EA87DF87-AAF4-AF49-BB0A-D1A84D657520}" srcOrd="2" destOrd="0" parTransId="{E63908FC-6CAC-2F4F-BB76-A46F5278DBF5}" sibTransId="{38B77D82-FC84-B549-9B89-D17DF56FCE12}"/>
    <dgm:cxn modelId="{4B882E8B-B6EA-9A4B-B93B-EE979358B2E3}" type="presOf" srcId="{BDD6C38F-E59B-A94D-80A1-845F121A4808}" destId="{6FF187A6-8C7C-5149-94BB-454D1802C4D5}" srcOrd="0" destOrd="0" presId="urn:microsoft.com/office/officeart/2005/8/layout/hierarchy1"/>
    <dgm:cxn modelId="{923C878E-4B77-FE48-9D60-FDD250B690B0}" srcId="{0BECDEDE-B9B7-7E40-A24D-1A13FD948DFC}" destId="{D9DE4EE3-4A1E-034C-81B2-5E4B7D842451}" srcOrd="0" destOrd="0" parTransId="{730B223C-FB1A-4146-9B92-834A2EA49EA6}" sibTransId="{B3BC1137-7D5D-FB48-90BE-3A0D70ED8442}"/>
    <dgm:cxn modelId="{40A85492-EDDC-B947-B26C-81021F8F5F3B}" srcId="{0E557FB4-F7B7-DB47-8D25-CCF792F8B7AD}" destId="{E2516A33-A0F3-4A4C-9E9F-038195C700B5}" srcOrd="2" destOrd="0" parTransId="{3C936F43-F89B-0E45-944D-57F74BCEFEE4}" sibTransId="{3998DD57-1E0F-0E40-9144-15705FF6405C}"/>
    <dgm:cxn modelId="{201E8295-54C4-9A48-A3BD-DB9E93F674CA}" type="presOf" srcId="{D9DE4EE3-4A1E-034C-81B2-5E4B7D842451}" destId="{7DE22341-3AF1-B947-B0DA-C3C24ADC4CF3}" srcOrd="0" destOrd="0" presId="urn:microsoft.com/office/officeart/2005/8/layout/hierarchy1"/>
    <dgm:cxn modelId="{1F85E69E-1E57-C747-8B5D-83B017E3747F}" type="presOf" srcId="{D8E0E3F0-D725-B647-9753-3CB61E45C8AF}" destId="{E5348417-0524-344B-AD25-C870FC8F99F5}" srcOrd="0" destOrd="0" presId="urn:microsoft.com/office/officeart/2005/8/layout/hierarchy1"/>
    <dgm:cxn modelId="{B0C053A1-5DB0-C84D-A5E2-CCA9DEE8982C}" type="presOf" srcId="{E63908FC-6CAC-2F4F-BB76-A46F5278DBF5}" destId="{3965814B-F0AB-F840-A3DB-600637394E61}" srcOrd="0" destOrd="0" presId="urn:microsoft.com/office/officeart/2005/8/layout/hierarchy1"/>
    <dgm:cxn modelId="{C62B6FA5-44EF-D04A-B5E4-7894204EE103}" type="presOf" srcId="{8473DE3A-3CC8-C848-A971-CFFBAAB5C0DD}" destId="{015ABA69-4851-3743-9AB2-9D38D00835A2}" srcOrd="0" destOrd="0" presId="urn:microsoft.com/office/officeart/2005/8/layout/hierarchy1"/>
    <dgm:cxn modelId="{E8AB34AF-2C61-CB48-AF75-BAA49F151508}" srcId="{0E557FB4-F7B7-DB47-8D25-CCF792F8B7AD}" destId="{838F4528-570C-CA4D-8293-100E6A0A2518}" srcOrd="1" destOrd="0" parTransId="{8473DE3A-3CC8-C848-A971-CFFBAAB5C0DD}" sibTransId="{957D7432-84B0-F241-B160-0614C85A70F2}"/>
    <dgm:cxn modelId="{ECA7D5B0-A39C-4349-8CCC-A249E55B9561}" type="presOf" srcId="{E2516A33-A0F3-4A4C-9E9F-038195C700B5}" destId="{42CAD973-52E1-1441-B215-FE534362A4B7}" srcOrd="0" destOrd="0" presId="urn:microsoft.com/office/officeart/2005/8/layout/hierarchy1"/>
    <dgm:cxn modelId="{48B29BB3-8B35-9243-A292-EF7D9E6347AB}" type="presOf" srcId="{81677F8F-5A21-844D-BC10-86727A46F736}" destId="{96429EDA-503A-0944-8621-BCF606A3D85D}" srcOrd="0" destOrd="0" presId="urn:microsoft.com/office/officeart/2005/8/layout/hierarchy1"/>
    <dgm:cxn modelId="{494B30B8-E1A1-E449-B933-71CE9BCBD7FA}" srcId="{ACDADE9D-694F-6948-ADD5-776C2F93FF68}" destId="{3455F057-8D1B-D04E-8CA3-9136D5878475}" srcOrd="1" destOrd="0" parTransId="{D8E0E3F0-D725-B647-9753-3CB61E45C8AF}" sibTransId="{866401E4-C089-654C-BC62-9CE33AA60918}"/>
    <dgm:cxn modelId="{8161A8BC-A5C8-E744-96B0-FFCD43431C9F}" srcId="{39BCE36B-074C-A048-AF82-DBD420C085E0}" destId="{05FEF5B8-B86E-344B-A5D6-C9564A5B32BB}" srcOrd="0" destOrd="0" parTransId="{E5B8F473-DB63-D340-8C73-003E3219C8FD}" sibTransId="{E3D416A6-2D39-E448-A105-E89D7A6754DB}"/>
    <dgm:cxn modelId="{60F13ABF-493F-5E4C-AC01-307F94875CA7}" type="presOf" srcId="{95561309-B6E0-C347-B7D6-05CCF5007108}" destId="{91F098F1-80B9-C74A-8C11-8EEEF71739F6}" srcOrd="0" destOrd="0" presId="urn:microsoft.com/office/officeart/2005/8/layout/hierarchy1"/>
    <dgm:cxn modelId="{F03727D3-A8E9-7440-95F8-C3BBE3097AF7}" type="presOf" srcId="{0E557FB4-F7B7-DB47-8D25-CCF792F8B7AD}" destId="{459617F1-A99A-F743-A2C1-E08C62EEAFF2}" srcOrd="0" destOrd="0" presId="urn:microsoft.com/office/officeart/2005/8/layout/hierarchy1"/>
    <dgm:cxn modelId="{6F4C48D6-F55E-C344-A679-802C168F71E8}" type="presOf" srcId="{0FBBF888-3BA5-FD4C-81B9-19FFE73B5225}" destId="{E7840939-A2B1-5845-B180-500FE3288D89}" srcOrd="0" destOrd="0" presId="urn:microsoft.com/office/officeart/2005/8/layout/hierarchy1"/>
    <dgm:cxn modelId="{0F6E04DA-150E-7F4D-AAFF-29764D489BDA}" type="presOf" srcId="{3455F057-8D1B-D04E-8CA3-9136D5878475}" destId="{5B961729-DB12-4940-ABB0-BB83F99C2AE7}" srcOrd="0" destOrd="0" presId="urn:microsoft.com/office/officeart/2005/8/layout/hierarchy1"/>
    <dgm:cxn modelId="{CBA4C5DB-02A9-2A44-85E4-58D33D7DFA25}" type="presOf" srcId="{EE57EA8C-AEA6-FE4A-8181-941655CC35BE}" destId="{C7866A8F-F267-6B46-9B10-AE651D1BF0BD}" srcOrd="0" destOrd="0" presId="urn:microsoft.com/office/officeart/2005/8/layout/hierarchy1"/>
    <dgm:cxn modelId="{7E4263DE-C6FD-E443-8F3C-6740D0032D06}" type="presOf" srcId="{EA87DF87-AAF4-AF49-BB0A-D1A84D657520}" destId="{D419384B-6DE4-2D4C-9F67-BDA96CB4AA87}" srcOrd="0" destOrd="0" presId="urn:microsoft.com/office/officeart/2005/8/layout/hierarchy1"/>
    <dgm:cxn modelId="{40C9E7E4-0EFB-5441-9607-3003609D140B}" type="presOf" srcId="{E70ED301-41C1-084C-8AEC-90D3C7C740B7}" destId="{934C03A5-1755-C645-A61C-6E67E0F1DFB1}" srcOrd="0" destOrd="0" presId="urn:microsoft.com/office/officeart/2005/8/layout/hierarchy1"/>
    <dgm:cxn modelId="{4E8A51ED-7F1A-A549-8985-48B728436E23}" srcId="{D9DE4EE3-4A1E-034C-81B2-5E4B7D842451}" destId="{39BCE36B-074C-A048-AF82-DBD420C085E0}" srcOrd="0" destOrd="0" parTransId="{E70ED301-41C1-084C-8AEC-90D3C7C740B7}" sibTransId="{B92C936F-0DD9-964D-87CA-179E54ADC4E6}"/>
    <dgm:cxn modelId="{BC8BACEE-62C9-4A4E-A514-8D04883E0AB0}" type="presOf" srcId="{D5352327-1BEC-E34B-881A-13C0719EC6F1}" destId="{C7EB3969-5635-6045-A7EB-64B9391FB024}" srcOrd="0" destOrd="0" presId="urn:microsoft.com/office/officeart/2005/8/layout/hierarchy1"/>
    <dgm:cxn modelId="{92C1D1EE-BD57-F441-9793-7FA2FBDBB77B}" type="presOf" srcId="{3C936F43-F89B-0E45-944D-57F74BCEFEE4}" destId="{6C2B07C9-AF0B-8B48-A89F-3B37E7FD1D98}" srcOrd="0" destOrd="0" presId="urn:microsoft.com/office/officeart/2005/8/layout/hierarchy1"/>
    <dgm:cxn modelId="{0A0BE8F6-90E2-2641-8910-6993492B0DE6}" srcId="{ACDADE9D-694F-6948-ADD5-776C2F93FF68}" destId="{EE57EA8C-AEA6-FE4A-8181-941655CC35BE}" srcOrd="0" destOrd="0" parTransId="{0FBBF888-3BA5-FD4C-81B9-19FFE73B5225}" sibTransId="{CE35B58B-98EF-AC48-BC47-5BD9CF83232D}"/>
    <dgm:cxn modelId="{D8BA73FE-2313-DB42-A739-425A942640D6}" type="presOf" srcId="{5D409BFA-8EF2-5247-BDFE-96075677C39B}" destId="{378F6474-E7AA-DA41-BEC2-6D8157218BBD}" srcOrd="0" destOrd="0" presId="urn:microsoft.com/office/officeart/2005/8/layout/hierarchy1"/>
    <dgm:cxn modelId="{3CBA2775-138E-4041-B844-00273C1133F4}" type="presParOf" srcId="{34FAC83D-04C1-5044-8F72-96A75CB46765}" destId="{979A086E-142D-1B41-AD77-9EA3BCD1DD22}" srcOrd="0" destOrd="0" presId="urn:microsoft.com/office/officeart/2005/8/layout/hierarchy1"/>
    <dgm:cxn modelId="{43E7CC4F-6955-3C48-9657-6BF719C92475}" type="presParOf" srcId="{979A086E-142D-1B41-AD77-9EA3BCD1DD22}" destId="{636D2887-417D-974C-8C35-FBFE04775F56}" srcOrd="0" destOrd="0" presId="urn:microsoft.com/office/officeart/2005/8/layout/hierarchy1"/>
    <dgm:cxn modelId="{33D772A6-0576-BB44-9FD7-2F7FD80AADA4}" type="presParOf" srcId="{636D2887-417D-974C-8C35-FBFE04775F56}" destId="{16E50E2F-8416-0648-B76F-BAF1C7984797}" srcOrd="0" destOrd="0" presId="urn:microsoft.com/office/officeart/2005/8/layout/hierarchy1"/>
    <dgm:cxn modelId="{7B8B6634-99EE-5540-AB43-3E2726284CA3}" type="presParOf" srcId="{636D2887-417D-974C-8C35-FBFE04775F56}" destId="{7DE22341-3AF1-B947-B0DA-C3C24ADC4CF3}" srcOrd="1" destOrd="0" presId="urn:microsoft.com/office/officeart/2005/8/layout/hierarchy1"/>
    <dgm:cxn modelId="{CACB8990-7C8B-6946-B87F-A4EC2EC701CC}" type="presParOf" srcId="{979A086E-142D-1B41-AD77-9EA3BCD1DD22}" destId="{6441D8C8-43E6-5B46-87A0-859E348962C4}" srcOrd="1" destOrd="0" presId="urn:microsoft.com/office/officeart/2005/8/layout/hierarchy1"/>
    <dgm:cxn modelId="{EB63DA3C-B990-C346-8ECA-35E39093C839}" type="presParOf" srcId="{6441D8C8-43E6-5B46-87A0-859E348962C4}" destId="{934C03A5-1755-C645-A61C-6E67E0F1DFB1}" srcOrd="0" destOrd="0" presId="urn:microsoft.com/office/officeart/2005/8/layout/hierarchy1"/>
    <dgm:cxn modelId="{AA3D1B34-9A59-F945-9F4F-EB48D4B02C51}" type="presParOf" srcId="{6441D8C8-43E6-5B46-87A0-859E348962C4}" destId="{116EF598-D4DE-BE48-86F5-1096000A5ED4}" srcOrd="1" destOrd="0" presId="urn:microsoft.com/office/officeart/2005/8/layout/hierarchy1"/>
    <dgm:cxn modelId="{5FF2ED09-58CA-F244-83B6-AB020E8F5FDF}" type="presParOf" srcId="{116EF598-D4DE-BE48-86F5-1096000A5ED4}" destId="{CCC8E241-75F5-CD41-90EF-A345B770F68A}" srcOrd="0" destOrd="0" presId="urn:microsoft.com/office/officeart/2005/8/layout/hierarchy1"/>
    <dgm:cxn modelId="{55BD881B-6F44-AA42-BD71-DD1B276FECFE}" type="presParOf" srcId="{CCC8E241-75F5-CD41-90EF-A345B770F68A}" destId="{335BB7D0-0157-D84E-99DD-2DD505BE36A8}" srcOrd="0" destOrd="0" presId="urn:microsoft.com/office/officeart/2005/8/layout/hierarchy1"/>
    <dgm:cxn modelId="{D2D861FB-2656-7045-9350-37A55A409639}" type="presParOf" srcId="{CCC8E241-75F5-CD41-90EF-A345B770F68A}" destId="{A0877944-714D-3043-808D-D0BB2EF5469B}" srcOrd="1" destOrd="0" presId="urn:microsoft.com/office/officeart/2005/8/layout/hierarchy1"/>
    <dgm:cxn modelId="{7A5122F4-FF3B-5E4A-9497-CB34D2DC6C23}" type="presParOf" srcId="{116EF598-D4DE-BE48-86F5-1096000A5ED4}" destId="{A35718E3-2BA5-7D4F-9E5A-6D8F8C3A954B}" srcOrd="1" destOrd="0" presId="urn:microsoft.com/office/officeart/2005/8/layout/hierarchy1"/>
    <dgm:cxn modelId="{1D6A50DA-44CA-104A-AFB9-49AFBE293FFD}" type="presParOf" srcId="{A35718E3-2BA5-7D4F-9E5A-6D8F8C3A954B}" destId="{B53827C7-23B3-DE4D-8F1A-8070117A22E5}" srcOrd="0" destOrd="0" presId="urn:microsoft.com/office/officeart/2005/8/layout/hierarchy1"/>
    <dgm:cxn modelId="{1BDC1048-A723-E143-8152-EC31CAC74856}" type="presParOf" srcId="{A35718E3-2BA5-7D4F-9E5A-6D8F8C3A954B}" destId="{0821146D-518F-F844-840D-DD1E03169747}" srcOrd="1" destOrd="0" presId="urn:microsoft.com/office/officeart/2005/8/layout/hierarchy1"/>
    <dgm:cxn modelId="{22D09862-8966-3847-A7E5-CC20745E8C01}" type="presParOf" srcId="{0821146D-518F-F844-840D-DD1E03169747}" destId="{78F4D6AF-B105-1F46-9E75-84D3D5A43B77}" srcOrd="0" destOrd="0" presId="urn:microsoft.com/office/officeart/2005/8/layout/hierarchy1"/>
    <dgm:cxn modelId="{6B63771B-47D3-7E47-8BA6-B033AB3F14FB}" type="presParOf" srcId="{78F4D6AF-B105-1F46-9E75-84D3D5A43B77}" destId="{8E476A6F-6D69-1C4A-B935-3AD5BB047A75}" srcOrd="0" destOrd="0" presId="urn:microsoft.com/office/officeart/2005/8/layout/hierarchy1"/>
    <dgm:cxn modelId="{4EC75911-294A-C446-8635-952EC9791EF1}" type="presParOf" srcId="{78F4D6AF-B105-1F46-9E75-84D3D5A43B77}" destId="{8B87AA0C-5B2E-D940-838B-FE945560340B}" srcOrd="1" destOrd="0" presId="urn:microsoft.com/office/officeart/2005/8/layout/hierarchy1"/>
    <dgm:cxn modelId="{E5C4F083-0146-B247-876B-4CC3161F7F3B}" type="presParOf" srcId="{0821146D-518F-F844-840D-DD1E03169747}" destId="{627B1DFF-92EE-014A-8A51-94569C8FA765}" srcOrd="1" destOrd="0" presId="urn:microsoft.com/office/officeart/2005/8/layout/hierarchy1"/>
    <dgm:cxn modelId="{72E3D802-AC52-E444-A56B-FABF4742A550}" type="presParOf" srcId="{A35718E3-2BA5-7D4F-9E5A-6D8F8C3A954B}" destId="{C7EB3969-5635-6045-A7EB-64B9391FB024}" srcOrd="2" destOrd="0" presId="urn:microsoft.com/office/officeart/2005/8/layout/hierarchy1"/>
    <dgm:cxn modelId="{9CCDD288-9719-A94B-9F02-FF9367B07A60}" type="presParOf" srcId="{A35718E3-2BA5-7D4F-9E5A-6D8F8C3A954B}" destId="{B34EEF17-4088-4349-9B54-194E47D9B447}" srcOrd="3" destOrd="0" presId="urn:microsoft.com/office/officeart/2005/8/layout/hierarchy1"/>
    <dgm:cxn modelId="{D09D1A6B-440E-7247-B08D-2B68F8535462}" type="presParOf" srcId="{B34EEF17-4088-4349-9B54-194E47D9B447}" destId="{46D052FA-9BF0-114D-9E99-C9AEC44FA6F8}" srcOrd="0" destOrd="0" presId="urn:microsoft.com/office/officeart/2005/8/layout/hierarchy1"/>
    <dgm:cxn modelId="{79E768F1-D483-B847-854E-6DE063E15804}" type="presParOf" srcId="{46D052FA-9BF0-114D-9E99-C9AEC44FA6F8}" destId="{137BA3E4-A0C8-954C-905D-51A0EAD7015E}" srcOrd="0" destOrd="0" presId="urn:microsoft.com/office/officeart/2005/8/layout/hierarchy1"/>
    <dgm:cxn modelId="{78AC1354-ABD3-B440-B36D-53E9ACFC807C}" type="presParOf" srcId="{46D052FA-9BF0-114D-9E99-C9AEC44FA6F8}" destId="{378F6474-E7AA-DA41-BEC2-6D8157218BBD}" srcOrd="1" destOrd="0" presId="urn:microsoft.com/office/officeart/2005/8/layout/hierarchy1"/>
    <dgm:cxn modelId="{0AA76AB8-5BD1-8048-9C38-C3E0D2EFF265}" type="presParOf" srcId="{B34EEF17-4088-4349-9B54-194E47D9B447}" destId="{7240133B-20E9-C84A-8B13-54C6FA1DB68F}" srcOrd="1" destOrd="0" presId="urn:microsoft.com/office/officeart/2005/8/layout/hierarchy1"/>
    <dgm:cxn modelId="{EC7BD3C9-4B86-1444-AF73-3EF99D9ED409}" type="presParOf" srcId="{A35718E3-2BA5-7D4F-9E5A-6D8F8C3A954B}" destId="{902213BA-A92D-7A47-BF95-AE4A4F006B47}" srcOrd="4" destOrd="0" presId="urn:microsoft.com/office/officeart/2005/8/layout/hierarchy1"/>
    <dgm:cxn modelId="{788748C0-0512-6F45-A0D0-619FAEAD094A}" type="presParOf" srcId="{A35718E3-2BA5-7D4F-9E5A-6D8F8C3A954B}" destId="{5699D1CE-360F-5A47-8E8A-9D2E36F99EAD}" srcOrd="5" destOrd="0" presId="urn:microsoft.com/office/officeart/2005/8/layout/hierarchy1"/>
    <dgm:cxn modelId="{6B06CF81-BC29-9D42-AD73-A6A705A1D865}" type="presParOf" srcId="{5699D1CE-360F-5A47-8E8A-9D2E36F99EAD}" destId="{BF129794-A349-B542-BAB8-8DE6978C36C7}" srcOrd="0" destOrd="0" presId="urn:microsoft.com/office/officeart/2005/8/layout/hierarchy1"/>
    <dgm:cxn modelId="{A1E8C6BD-EB47-C342-ADB5-6B513DD1E692}" type="presParOf" srcId="{BF129794-A349-B542-BAB8-8DE6978C36C7}" destId="{BFE9C01D-DFEC-AE48-9D79-3A93FC22B339}" srcOrd="0" destOrd="0" presId="urn:microsoft.com/office/officeart/2005/8/layout/hierarchy1"/>
    <dgm:cxn modelId="{DD2E9944-6BBD-4743-8BFF-93A3E77D0367}" type="presParOf" srcId="{BF129794-A349-B542-BAB8-8DE6978C36C7}" destId="{91F098F1-80B9-C74A-8C11-8EEEF71739F6}" srcOrd="1" destOrd="0" presId="urn:microsoft.com/office/officeart/2005/8/layout/hierarchy1"/>
    <dgm:cxn modelId="{38E20822-86D0-CC41-B87D-B0F39F8270A5}" type="presParOf" srcId="{5699D1CE-360F-5A47-8E8A-9D2E36F99EAD}" destId="{AAC6A895-BF69-1C49-BD36-73B1D251AA31}" srcOrd="1" destOrd="0" presId="urn:microsoft.com/office/officeart/2005/8/layout/hierarchy1"/>
    <dgm:cxn modelId="{759413B9-2701-A148-B346-B2A822AF69D2}" type="presParOf" srcId="{6441D8C8-43E6-5B46-87A0-859E348962C4}" destId="{EC9BB285-F979-F44B-9E00-A4CCE1D77D8D}" srcOrd="2" destOrd="0" presId="urn:microsoft.com/office/officeart/2005/8/layout/hierarchy1"/>
    <dgm:cxn modelId="{1BB3E25F-40FE-5F46-92A6-B63770EE3E8C}" type="presParOf" srcId="{6441D8C8-43E6-5B46-87A0-859E348962C4}" destId="{446D77E8-89B4-224E-86A7-BD79980635A8}" srcOrd="3" destOrd="0" presId="urn:microsoft.com/office/officeart/2005/8/layout/hierarchy1"/>
    <dgm:cxn modelId="{208D1D54-A2AC-7F45-85B4-0679BD773014}" type="presParOf" srcId="{446D77E8-89B4-224E-86A7-BD79980635A8}" destId="{9D4B4C36-DAD0-A54C-9886-F4CD9A6D9E00}" srcOrd="0" destOrd="0" presId="urn:microsoft.com/office/officeart/2005/8/layout/hierarchy1"/>
    <dgm:cxn modelId="{8A162F27-7E88-A347-8617-2862E1AF52C5}" type="presParOf" srcId="{9D4B4C36-DAD0-A54C-9886-F4CD9A6D9E00}" destId="{41AD4B4D-0395-824A-9184-C224B9CFF550}" srcOrd="0" destOrd="0" presId="urn:microsoft.com/office/officeart/2005/8/layout/hierarchy1"/>
    <dgm:cxn modelId="{7191088F-873E-5A46-9898-86960D45C4A1}" type="presParOf" srcId="{9D4B4C36-DAD0-A54C-9886-F4CD9A6D9E00}" destId="{DB025447-DFCC-4648-81FF-16400C7A4F9D}" srcOrd="1" destOrd="0" presId="urn:microsoft.com/office/officeart/2005/8/layout/hierarchy1"/>
    <dgm:cxn modelId="{D1089C11-3D65-F94A-8FBA-318728B621F1}" type="presParOf" srcId="{446D77E8-89B4-224E-86A7-BD79980635A8}" destId="{1642F633-1083-BB4E-B881-5372FC82F536}" srcOrd="1" destOrd="0" presId="urn:microsoft.com/office/officeart/2005/8/layout/hierarchy1"/>
    <dgm:cxn modelId="{FD3DB344-7EC9-3842-96A1-531B8600555A}" type="presParOf" srcId="{1642F633-1083-BB4E-B881-5372FC82F536}" destId="{E7840939-A2B1-5845-B180-500FE3288D89}" srcOrd="0" destOrd="0" presId="urn:microsoft.com/office/officeart/2005/8/layout/hierarchy1"/>
    <dgm:cxn modelId="{415BC1CD-D991-1240-A3ED-E1A6E2682C89}" type="presParOf" srcId="{1642F633-1083-BB4E-B881-5372FC82F536}" destId="{AA8CA149-6546-BF4D-8FE6-4759C5CB289A}" srcOrd="1" destOrd="0" presId="urn:microsoft.com/office/officeart/2005/8/layout/hierarchy1"/>
    <dgm:cxn modelId="{25ACE614-8DF5-CC4E-8977-880D4722DC54}" type="presParOf" srcId="{AA8CA149-6546-BF4D-8FE6-4759C5CB289A}" destId="{907E4531-EBCC-F247-BB6F-CEC2BDDD6622}" srcOrd="0" destOrd="0" presId="urn:microsoft.com/office/officeart/2005/8/layout/hierarchy1"/>
    <dgm:cxn modelId="{02B37FAD-8377-B042-ACAB-4AE199A6B323}" type="presParOf" srcId="{907E4531-EBCC-F247-BB6F-CEC2BDDD6622}" destId="{177A086E-B4C9-9541-BF12-41EC7E41DFF3}" srcOrd="0" destOrd="0" presId="urn:microsoft.com/office/officeart/2005/8/layout/hierarchy1"/>
    <dgm:cxn modelId="{B799A752-30C9-C744-AF65-D47DE453DC83}" type="presParOf" srcId="{907E4531-EBCC-F247-BB6F-CEC2BDDD6622}" destId="{C7866A8F-F267-6B46-9B10-AE651D1BF0BD}" srcOrd="1" destOrd="0" presId="urn:microsoft.com/office/officeart/2005/8/layout/hierarchy1"/>
    <dgm:cxn modelId="{C58A6C13-DD37-574B-8A92-813E593C6855}" type="presParOf" srcId="{AA8CA149-6546-BF4D-8FE6-4759C5CB289A}" destId="{0277B677-3E2A-C042-AD6C-81A74D6AD2E5}" srcOrd="1" destOrd="0" presId="urn:microsoft.com/office/officeart/2005/8/layout/hierarchy1"/>
    <dgm:cxn modelId="{F65883E1-0E9D-5240-8B90-DB8F51620564}" type="presParOf" srcId="{1642F633-1083-BB4E-B881-5372FC82F536}" destId="{E5348417-0524-344B-AD25-C870FC8F99F5}" srcOrd="2" destOrd="0" presId="urn:microsoft.com/office/officeart/2005/8/layout/hierarchy1"/>
    <dgm:cxn modelId="{85F01B6B-3623-8643-9A73-8C7AA2E8E6D3}" type="presParOf" srcId="{1642F633-1083-BB4E-B881-5372FC82F536}" destId="{A395C681-2813-CC46-971D-B46B88692468}" srcOrd="3" destOrd="0" presId="urn:microsoft.com/office/officeart/2005/8/layout/hierarchy1"/>
    <dgm:cxn modelId="{335B14BB-9E63-4E4C-A339-CE55552AB299}" type="presParOf" srcId="{A395C681-2813-CC46-971D-B46B88692468}" destId="{3549053C-1FD2-3A4A-8557-B9BB18154B40}" srcOrd="0" destOrd="0" presId="urn:microsoft.com/office/officeart/2005/8/layout/hierarchy1"/>
    <dgm:cxn modelId="{95ABB55D-EE59-D242-A9C8-84D6257AF8E1}" type="presParOf" srcId="{3549053C-1FD2-3A4A-8557-B9BB18154B40}" destId="{EBA982E0-C0E1-D249-A4CD-3655A914A5B5}" srcOrd="0" destOrd="0" presId="urn:microsoft.com/office/officeart/2005/8/layout/hierarchy1"/>
    <dgm:cxn modelId="{391AD5E0-9493-CE49-9522-82CC2B4309B4}" type="presParOf" srcId="{3549053C-1FD2-3A4A-8557-B9BB18154B40}" destId="{5B961729-DB12-4940-ABB0-BB83F99C2AE7}" srcOrd="1" destOrd="0" presId="urn:microsoft.com/office/officeart/2005/8/layout/hierarchy1"/>
    <dgm:cxn modelId="{3FCE8C36-D8D6-9E4D-9DFF-67380C8318EE}" type="presParOf" srcId="{A395C681-2813-CC46-971D-B46B88692468}" destId="{426613DC-0826-2143-8D57-4456AE853B8A}" srcOrd="1" destOrd="0" presId="urn:microsoft.com/office/officeart/2005/8/layout/hierarchy1"/>
    <dgm:cxn modelId="{5CE586DB-20F4-AD4C-B6E7-8D2EDFBB14EA}" type="presParOf" srcId="{1642F633-1083-BB4E-B881-5372FC82F536}" destId="{3965814B-F0AB-F840-A3DB-600637394E61}" srcOrd="4" destOrd="0" presId="urn:microsoft.com/office/officeart/2005/8/layout/hierarchy1"/>
    <dgm:cxn modelId="{34EDD118-9500-4343-B668-A1B3E58D1728}" type="presParOf" srcId="{1642F633-1083-BB4E-B881-5372FC82F536}" destId="{9B549B63-C93C-E54D-B716-C3F04B3E44E9}" srcOrd="5" destOrd="0" presId="urn:microsoft.com/office/officeart/2005/8/layout/hierarchy1"/>
    <dgm:cxn modelId="{3EC49BFB-75D0-AA4F-9CDA-81EA0E124A53}" type="presParOf" srcId="{9B549B63-C93C-E54D-B716-C3F04B3E44E9}" destId="{A50D4364-7AFB-5442-8CD1-103A0E1C01F7}" srcOrd="0" destOrd="0" presId="urn:microsoft.com/office/officeart/2005/8/layout/hierarchy1"/>
    <dgm:cxn modelId="{1C8438B5-E496-2C49-97E7-D11A4B7FBDBC}" type="presParOf" srcId="{A50D4364-7AFB-5442-8CD1-103A0E1C01F7}" destId="{8333A455-62CE-EB46-AFDE-62C3DCDAEDAB}" srcOrd="0" destOrd="0" presId="urn:microsoft.com/office/officeart/2005/8/layout/hierarchy1"/>
    <dgm:cxn modelId="{D39FB22C-9282-FD4A-BE4C-7B10A1F752F5}" type="presParOf" srcId="{A50D4364-7AFB-5442-8CD1-103A0E1C01F7}" destId="{D419384B-6DE4-2D4C-9F67-BDA96CB4AA87}" srcOrd="1" destOrd="0" presId="urn:microsoft.com/office/officeart/2005/8/layout/hierarchy1"/>
    <dgm:cxn modelId="{3E083C89-FC41-B742-A591-5E16641FAC98}" type="presParOf" srcId="{9B549B63-C93C-E54D-B716-C3F04B3E44E9}" destId="{C7D44529-E9C7-4847-80A5-1ADB0207B3A9}" srcOrd="1" destOrd="0" presId="urn:microsoft.com/office/officeart/2005/8/layout/hierarchy1"/>
    <dgm:cxn modelId="{15AB07B7-3225-4A48-B299-E86EEBBB51F9}" type="presParOf" srcId="{6441D8C8-43E6-5B46-87A0-859E348962C4}" destId="{CA1BD1CE-CE50-6A46-8858-25E5646DACD7}" srcOrd="4" destOrd="0" presId="urn:microsoft.com/office/officeart/2005/8/layout/hierarchy1"/>
    <dgm:cxn modelId="{93282BF0-9C08-E849-ADC5-2AC29922E06C}" type="presParOf" srcId="{6441D8C8-43E6-5B46-87A0-859E348962C4}" destId="{C52C2919-C5EB-AB4E-AC37-F4478F13B671}" srcOrd="5" destOrd="0" presId="urn:microsoft.com/office/officeart/2005/8/layout/hierarchy1"/>
    <dgm:cxn modelId="{7D373DF1-4395-1342-AE82-F7E231038D2C}" type="presParOf" srcId="{C52C2919-C5EB-AB4E-AC37-F4478F13B671}" destId="{2362962C-54C3-0C48-8319-3498B18D22F4}" srcOrd="0" destOrd="0" presId="urn:microsoft.com/office/officeart/2005/8/layout/hierarchy1"/>
    <dgm:cxn modelId="{1CA1E7C5-D9A6-5345-9721-B6BC473C1AF2}" type="presParOf" srcId="{2362962C-54C3-0C48-8319-3498B18D22F4}" destId="{5B7AB0C9-2C5C-FF41-8458-9762FAA094EF}" srcOrd="0" destOrd="0" presId="urn:microsoft.com/office/officeart/2005/8/layout/hierarchy1"/>
    <dgm:cxn modelId="{DCDA6A01-2818-B343-B259-658A2B447B20}" type="presParOf" srcId="{2362962C-54C3-0C48-8319-3498B18D22F4}" destId="{459617F1-A99A-F743-A2C1-E08C62EEAFF2}" srcOrd="1" destOrd="0" presId="urn:microsoft.com/office/officeart/2005/8/layout/hierarchy1"/>
    <dgm:cxn modelId="{3EF2BEC4-3AA4-EA41-B8CB-3BA0E47D61B7}" type="presParOf" srcId="{C52C2919-C5EB-AB4E-AC37-F4478F13B671}" destId="{5CE2EA47-C2B1-F742-9B49-50D8F4C48F32}" srcOrd="1" destOrd="0" presId="urn:microsoft.com/office/officeart/2005/8/layout/hierarchy1"/>
    <dgm:cxn modelId="{42A1B9D2-C122-CD46-8135-993448ABE794}" type="presParOf" srcId="{5CE2EA47-C2B1-F742-9B49-50D8F4C48F32}" destId="{6FF187A6-8C7C-5149-94BB-454D1802C4D5}" srcOrd="0" destOrd="0" presId="urn:microsoft.com/office/officeart/2005/8/layout/hierarchy1"/>
    <dgm:cxn modelId="{0D2467E9-3B3D-334A-9BC6-32ACF08DBCE9}" type="presParOf" srcId="{5CE2EA47-C2B1-F742-9B49-50D8F4C48F32}" destId="{8F5DE36A-E3ED-8A40-BF8C-F329ECC3FFCC}" srcOrd="1" destOrd="0" presId="urn:microsoft.com/office/officeart/2005/8/layout/hierarchy1"/>
    <dgm:cxn modelId="{D1CE3243-665C-CC45-B72D-0BFE1ED0ACD9}" type="presParOf" srcId="{8F5DE36A-E3ED-8A40-BF8C-F329ECC3FFCC}" destId="{01F0C787-A7DB-1345-974E-3AEEAE83D22A}" srcOrd="0" destOrd="0" presId="urn:microsoft.com/office/officeart/2005/8/layout/hierarchy1"/>
    <dgm:cxn modelId="{3A71909C-BDB0-7948-ACC5-50A548863643}" type="presParOf" srcId="{01F0C787-A7DB-1345-974E-3AEEAE83D22A}" destId="{7476A749-7AA7-BA40-B1DE-D6EE03D32037}" srcOrd="0" destOrd="0" presId="urn:microsoft.com/office/officeart/2005/8/layout/hierarchy1"/>
    <dgm:cxn modelId="{437F2B99-AEA3-294A-A0DE-9A971E38F8FC}" type="presParOf" srcId="{01F0C787-A7DB-1345-974E-3AEEAE83D22A}" destId="{96429EDA-503A-0944-8621-BCF606A3D85D}" srcOrd="1" destOrd="0" presId="urn:microsoft.com/office/officeart/2005/8/layout/hierarchy1"/>
    <dgm:cxn modelId="{2B739376-001C-2040-A7EA-47709277FBBD}" type="presParOf" srcId="{8F5DE36A-E3ED-8A40-BF8C-F329ECC3FFCC}" destId="{BF108DFA-FFDD-B44A-9BEC-005A5C419F3B}" srcOrd="1" destOrd="0" presId="urn:microsoft.com/office/officeart/2005/8/layout/hierarchy1"/>
    <dgm:cxn modelId="{161CA09E-79BC-724E-BD18-7CBF373AE4ED}" type="presParOf" srcId="{5CE2EA47-C2B1-F742-9B49-50D8F4C48F32}" destId="{015ABA69-4851-3743-9AB2-9D38D00835A2}" srcOrd="2" destOrd="0" presId="urn:microsoft.com/office/officeart/2005/8/layout/hierarchy1"/>
    <dgm:cxn modelId="{1ECE0CA7-196F-C549-A0F8-75DC265EA04F}" type="presParOf" srcId="{5CE2EA47-C2B1-F742-9B49-50D8F4C48F32}" destId="{E5C1E1EC-A6FE-BA4F-88EA-954B9ED1D30B}" srcOrd="3" destOrd="0" presId="urn:microsoft.com/office/officeart/2005/8/layout/hierarchy1"/>
    <dgm:cxn modelId="{A9498138-CD85-314B-B8B6-B7AF4A62AC35}" type="presParOf" srcId="{E5C1E1EC-A6FE-BA4F-88EA-954B9ED1D30B}" destId="{3A92CA9A-9239-E841-848D-CDD75AE1AA25}" srcOrd="0" destOrd="0" presId="urn:microsoft.com/office/officeart/2005/8/layout/hierarchy1"/>
    <dgm:cxn modelId="{FE098249-126F-D540-BF3D-F1597B34FA55}" type="presParOf" srcId="{3A92CA9A-9239-E841-848D-CDD75AE1AA25}" destId="{0CF0DCBD-7546-B346-9BCA-49B00AE2DFDF}" srcOrd="0" destOrd="0" presId="urn:microsoft.com/office/officeart/2005/8/layout/hierarchy1"/>
    <dgm:cxn modelId="{4B301299-DE71-5445-9A1D-6CD42289684A}" type="presParOf" srcId="{3A92CA9A-9239-E841-848D-CDD75AE1AA25}" destId="{B0D1EF06-D4D3-1E4E-B905-1679972DA782}" srcOrd="1" destOrd="0" presId="urn:microsoft.com/office/officeart/2005/8/layout/hierarchy1"/>
    <dgm:cxn modelId="{44FDF5A8-1D0D-C841-898D-7FDF956224A1}" type="presParOf" srcId="{E5C1E1EC-A6FE-BA4F-88EA-954B9ED1D30B}" destId="{FE16D385-F638-FA4E-A635-DC604B5A9266}" srcOrd="1" destOrd="0" presId="urn:microsoft.com/office/officeart/2005/8/layout/hierarchy1"/>
    <dgm:cxn modelId="{2247DEBE-EA53-9C48-B808-8C2914B8A43F}" type="presParOf" srcId="{5CE2EA47-C2B1-F742-9B49-50D8F4C48F32}" destId="{6C2B07C9-AF0B-8B48-A89F-3B37E7FD1D98}" srcOrd="4" destOrd="0" presId="urn:microsoft.com/office/officeart/2005/8/layout/hierarchy1"/>
    <dgm:cxn modelId="{B56CC066-E78D-4746-AB5A-CD2DF4452CF8}" type="presParOf" srcId="{5CE2EA47-C2B1-F742-9B49-50D8F4C48F32}" destId="{BED4F49A-169F-6646-B598-56013A94B9B4}" srcOrd="5" destOrd="0" presId="urn:microsoft.com/office/officeart/2005/8/layout/hierarchy1"/>
    <dgm:cxn modelId="{13017DD3-324E-B54E-9C02-4C4ECE683F5A}" type="presParOf" srcId="{BED4F49A-169F-6646-B598-56013A94B9B4}" destId="{64F0F946-23C2-BF41-AA13-DCB42D92E540}" srcOrd="0" destOrd="0" presId="urn:microsoft.com/office/officeart/2005/8/layout/hierarchy1"/>
    <dgm:cxn modelId="{4EC39340-78B1-674E-9F03-60A7A3AA30C1}" type="presParOf" srcId="{64F0F946-23C2-BF41-AA13-DCB42D92E540}" destId="{4D7BE38D-D095-4342-AB6F-66ADC5DD00BC}" srcOrd="0" destOrd="0" presId="urn:microsoft.com/office/officeart/2005/8/layout/hierarchy1"/>
    <dgm:cxn modelId="{BF314B94-8D3A-B44F-B02D-A92C010DA636}" type="presParOf" srcId="{64F0F946-23C2-BF41-AA13-DCB42D92E540}" destId="{42CAD973-52E1-1441-B215-FE534362A4B7}" srcOrd="1" destOrd="0" presId="urn:microsoft.com/office/officeart/2005/8/layout/hierarchy1"/>
    <dgm:cxn modelId="{43803396-F883-7440-8E96-4E685D901201}" type="presParOf" srcId="{BED4F49A-169F-6646-B598-56013A94B9B4}" destId="{B454C36B-862E-3A48-AF9B-3A8116D8534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64A87-3608-1F44-B2E5-D2433AFEA5C1}">
      <dsp:nvSpPr>
        <dsp:cNvPr id="0" name=""/>
        <dsp:cNvSpPr/>
      </dsp:nvSpPr>
      <dsp:spPr>
        <a:xfrm>
          <a:off x="7478825" y="2102010"/>
          <a:ext cx="786308" cy="747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7169"/>
              </a:lnTo>
              <a:lnTo>
                <a:pt x="786308" y="687169"/>
              </a:lnTo>
              <a:lnTo>
                <a:pt x="786308" y="74738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046F0-D8C2-8C40-BF00-94DC9EA086A1}">
      <dsp:nvSpPr>
        <dsp:cNvPr id="0" name=""/>
        <dsp:cNvSpPr/>
      </dsp:nvSpPr>
      <dsp:spPr>
        <a:xfrm>
          <a:off x="7425013" y="2102010"/>
          <a:ext cx="91440" cy="747381"/>
        </a:xfrm>
        <a:custGeom>
          <a:avLst/>
          <a:gdLst/>
          <a:ahLst/>
          <a:cxnLst/>
          <a:rect l="0" t="0" r="0" b="0"/>
          <a:pathLst>
            <a:path>
              <a:moveTo>
                <a:pt x="53812" y="0"/>
              </a:moveTo>
              <a:lnTo>
                <a:pt x="53812" y="687169"/>
              </a:lnTo>
              <a:lnTo>
                <a:pt x="45720" y="687169"/>
              </a:lnTo>
              <a:lnTo>
                <a:pt x="45720" y="74738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27199-F380-2B40-86BE-FDBDE64293D5}">
      <dsp:nvSpPr>
        <dsp:cNvPr id="0" name=""/>
        <dsp:cNvSpPr/>
      </dsp:nvSpPr>
      <dsp:spPr>
        <a:xfrm>
          <a:off x="6676332" y="2102010"/>
          <a:ext cx="802492" cy="747381"/>
        </a:xfrm>
        <a:custGeom>
          <a:avLst/>
          <a:gdLst/>
          <a:ahLst/>
          <a:cxnLst/>
          <a:rect l="0" t="0" r="0" b="0"/>
          <a:pathLst>
            <a:path>
              <a:moveTo>
                <a:pt x="802492" y="0"/>
              </a:moveTo>
              <a:lnTo>
                <a:pt x="802492" y="687169"/>
              </a:lnTo>
              <a:lnTo>
                <a:pt x="0" y="687169"/>
              </a:lnTo>
              <a:lnTo>
                <a:pt x="0" y="74738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F76527-1615-D449-858F-9148C401266C}">
      <dsp:nvSpPr>
        <dsp:cNvPr id="0" name=""/>
        <dsp:cNvSpPr/>
      </dsp:nvSpPr>
      <dsp:spPr>
        <a:xfrm>
          <a:off x="4356387" y="901442"/>
          <a:ext cx="3122437" cy="787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7628"/>
              </a:lnTo>
              <a:lnTo>
                <a:pt x="3122437" y="727628"/>
              </a:lnTo>
              <a:lnTo>
                <a:pt x="3122437" y="78784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F0AD27-DE95-9149-922A-88F32DA613F7}">
      <dsp:nvSpPr>
        <dsp:cNvPr id="0" name=""/>
        <dsp:cNvSpPr/>
      </dsp:nvSpPr>
      <dsp:spPr>
        <a:xfrm>
          <a:off x="5492823" y="2102010"/>
          <a:ext cx="381016" cy="771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1445"/>
              </a:lnTo>
              <a:lnTo>
                <a:pt x="381016" y="711445"/>
              </a:lnTo>
              <a:lnTo>
                <a:pt x="381016" y="771657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1C7AC-1D37-FF4E-9CF1-CCB3812E368A}">
      <dsp:nvSpPr>
        <dsp:cNvPr id="0" name=""/>
        <dsp:cNvSpPr/>
      </dsp:nvSpPr>
      <dsp:spPr>
        <a:xfrm>
          <a:off x="5079438" y="2102010"/>
          <a:ext cx="413384" cy="771657"/>
        </a:xfrm>
        <a:custGeom>
          <a:avLst/>
          <a:gdLst/>
          <a:ahLst/>
          <a:cxnLst/>
          <a:rect l="0" t="0" r="0" b="0"/>
          <a:pathLst>
            <a:path>
              <a:moveTo>
                <a:pt x="413384" y="0"/>
              </a:moveTo>
              <a:lnTo>
                <a:pt x="413384" y="711445"/>
              </a:lnTo>
              <a:lnTo>
                <a:pt x="0" y="711445"/>
              </a:lnTo>
              <a:lnTo>
                <a:pt x="0" y="771657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52EF53-3228-8E4E-B3D7-F4351E7936A3}">
      <dsp:nvSpPr>
        <dsp:cNvPr id="0" name=""/>
        <dsp:cNvSpPr/>
      </dsp:nvSpPr>
      <dsp:spPr>
        <a:xfrm>
          <a:off x="4356387" y="901442"/>
          <a:ext cx="1136435" cy="787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7628"/>
              </a:lnTo>
              <a:lnTo>
                <a:pt x="1136435" y="727628"/>
              </a:lnTo>
              <a:lnTo>
                <a:pt x="1136435" y="78784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DEB3E-5637-484C-9919-85D5462F48A7}">
      <dsp:nvSpPr>
        <dsp:cNvPr id="0" name=""/>
        <dsp:cNvSpPr/>
      </dsp:nvSpPr>
      <dsp:spPr>
        <a:xfrm>
          <a:off x="3506821" y="2102010"/>
          <a:ext cx="810584" cy="787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7628"/>
              </a:lnTo>
              <a:lnTo>
                <a:pt x="810584" y="727628"/>
              </a:lnTo>
              <a:lnTo>
                <a:pt x="810584" y="78784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3EFC9-7B30-B64D-ABBD-6D554DA5409D}">
      <dsp:nvSpPr>
        <dsp:cNvPr id="0" name=""/>
        <dsp:cNvSpPr/>
      </dsp:nvSpPr>
      <dsp:spPr>
        <a:xfrm>
          <a:off x="3461101" y="2102010"/>
          <a:ext cx="91440" cy="7878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7628"/>
              </a:lnTo>
              <a:lnTo>
                <a:pt x="61904" y="727628"/>
              </a:lnTo>
              <a:lnTo>
                <a:pt x="61904" y="78784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3F6FD3-D95D-A549-92CB-7D4021058F9D}">
      <dsp:nvSpPr>
        <dsp:cNvPr id="0" name=""/>
        <dsp:cNvSpPr/>
      </dsp:nvSpPr>
      <dsp:spPr>
        <a:xfrm>
          <a:off x="2728604" y="2102010"/>
          <a:ext cx="778216" cy="787840"/>
        </a:xfrm>
        <a:custGeom>
          <a:avLst/>
          <a:gdLst/>
          <a:ahLst/>
          <a:cxnLst/>
          <a:rect l="0" t="0" r="0" b="0"/>
          <a:pathLst>
            <a:path>
              <a:moveTo>
                <a:pt x="778216" y="0"/>
              </a:moveTo>
              <a:lnTo>
                <a:pt x="778216" y="727628"/>
              </a:lnTo>
              <a:lnTo>
                <a:pt x="0" y="727628"/>
              </a:lnTo>
              <a:lnTo>
                <a:pt x="0" y="787840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03FBF-CAF2-8848-8959-4F23E07FA7EA}">
      <dsp:nvSpPr>
        <dsp:cNvPr id="0" name=""/>
        <dsp:cNvSpPr/>
      </dsp:nvSpPr>
      <dsp:spPr>
        <a:xfrm>
          <a:off x="3506821" y="901442"/>
          <a:ext cx="849566" cy="787840"/>
        </a:xfrm>
        <a:custGeom>
          <a:avLst/>
          <a:gdLst/>
          <a:ahLst/>
          <a:cxnLst/>
          <a:rect l="0" t="0" r="0" b="0"/>
          <a:pathLst>
            <a:path>
              <a:moveTo>
                <a:pt x="849566" y="0"/>
              </a:moveTo>
              <a:lnTo>
                <a:pt x="849566" y="727628"/>
              </a:lnTo>
              <a:lnTo>
                <a:pt x="0" y="727628"/>
              </a:lnTo>
              <a:lnTo>
                <a:pt x="0" y="78784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DEF79-591D-5F4B-8C5F-9291CB4B56EA}">
      <dsp:nvSpPr>
        <dsp:cNvPr id="0" name=""/>
        <dsp:cNvSpPr/>
      </dsp:nvSpPr>
      <dsp:spPr>
        <a:xfrm>
          <a:off x="1123618" y="2102010"/>
          <a:ext cx="786308" cy="812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905"/>
              </a:lnTo>
              <a:lnTo>
                <a:pt x="786308" y="751905"/>
              </a:lnTo>
              <a:lnTo>
                <a:pt x="786308" y="812117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D3D15A-71A0-054F-97D6-29CD835B08C1}">
      <dsp:nvSpPr>
        <dsp:cNvPr id="0" name=""/>
        <dsp:cNvSpPr/>
      </dsp:nvSpPr>
      <dsp:spPr>
        <a:xfrm>
          <a:off x="1069806" y="2102010"/>
          <a:ext cx="91440" cy="812117"/>
        </a:xfrm>
        <a:custGeom>
          <a:avLst/>
          <a:gdLst/>
          <a:ahLst/>
          <a:cxnLst/>
          <a:rect l="0" t="0" r="0" b="0"/>
          <a:pathLst>
            <a:path>
              <a:moveTo>
                <a:pt x="53812" y="0"/>
              </a:moveTo>
              <a:lnTo>
                <a:pt x="53812" y="751905"/>
              </a:lnTo>
              <a:lnTo>
                <a:pt x="45720" y="751905"/>
              </a:lnTo>
              <a:lnTo>
                <a:pt x="45720" y="812117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B2841-5521-BE41-8710-4A26B5BC032F}">
      <dsp:nvSpPr>
        <dsp:cNvPr id="0" name=""/>
        <dsp:cNvSpPr/>
      </dsp:nvSpPr>
      <dsp:spPr>
        <a:xfrm>
          <a:off x="321125" y="2102010"/>
          <a:ext cx="802492" cy="812117"/>
        </a:xfrm>
        <a:custGeom>
          <a:avLst/>
          <a:gdLst/>
          <a:ahLst/>
          <a:cxnLst/>
          <a:rect l="0" t="0" r="0" b="0"/>
          <a:pathLst>
            <a:path>
              <a:moveTo>
                <a:pt x="802492" y="0"/>
              </a:moveTo>
              <a:lnTo>
                <a:pt x="802492" y="751905"/>
              </a:lnTo>
              <a:lnTo>
                <a:pt x="0" y="751905"/>
              </a:lnTo>
              <a:lnTo>
                <a:pt x="0" y="812117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D3A2C-BB10-694D-85F3-9EC9DD546579}">
      <dsp:nvSpPr>
        <dsp:cNvPr id="0" name=""/>
        <dsp:cNvSpPr/>
      </dsp:nvSpPr>
      <dsp:spPr>
        <a:xfrm>
          <a:off x="1123618" y="901442"/>
          <a:ext cx="3232768" cy="787840"/>
        </a:xfrm>
        <a:custGeom>
          <a:avLst/>
          <a:gdLst/>
          <a:ahLst/>
          <a:cxnLst/>
          <a:rect l="0" t="0" r="0" b="0"/>
          <a:pathLst>
            <a:path>
              <a:moveTo>
                <a:pt x="3232768" y="0"/>
              </a:moveTo>
              <a:lnTo>
                <a:pt x="3232768" y="727628"/>
              </a:lnTo>
              <a:lnTo>
                <a:pt x="0" y="727628"/>
              </a:lnTo>
              <a:lnTo>
                <a:pt x="0" y="78784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58D61-937D-CD44-85F6-F0F9E0BC13B2}">
      <dsp:nvSpPr>
        <dsp:cNvPr id="0" name=""/>
        <dsp:cNvSpPr/>
      </dsp:nvSpPr>
      <dsp:spPr>
        <a:xfrm>
          <a:off x="3326437" y="488714"/>
          <a:ext cx="2059899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2C9DA7D-A7B1-984C-9F81-30474C495B46}">
      <dsp:nvSpPr>
        <dsp:cNvPr id="0" name=""/>
        <dsp:cNvSpPr/>
      </dsp:nvSpPr>
      <dsp:spPr>
        <a:xfrm>
          <a:off x="3398656" y="557322"/>
          <a:ext cx="2059899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𝑆</m:t>
                </m:r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=</m:t>
                </m:r>
                <m:nary>
                  <m:naryPr>
                    <m:chr m:val="∑"/>
                    <m:limLoc m:val="subSup"/>
                    <m:supHide m:val="on"/>
                    <m:ctrlPr>
                      <a:rPr lang="en-US" sz="1050" i="1" kern="1200" baseline="0" smtClean="0">
                        <a:latin typeface="Cambria Math" panose="02040503050406030204" pitchFamily="18" charset="0"/>
                      </a:rPr>
                    </m:ctrlPr>
                  </m:naryPr>
                  <m:sub>
                    <m:r>
                      <m:rPr>
                        <m:brk m:alnAt="1"/>
                      </m:rP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𝑖</m:t>
                    </m:r>
                  </m:sub>
                  <m:sup/>
                  <m:e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nary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= </m:t>
                </m:r>
                <m:nary>
                  <m:naryPr>
                    <m:chr m:val="∑"/>
                    <m:limLoc m:val="subSup"/>
                    <m:supHide m:val="on"/>
                    <m:ctrlPr>
                      <a:rPr lang="en-US" sz="1050" i="1" kern="1200" baseline="0" smtClean="0">
                        <a:latin typeface="Cambria Math" panose="02040503050406030204" pitchFamily="18" charset="0"/>
                      </a:rPr>
                    </m:ctrlPr>
                  </m:naryPr>
                  <m:sub>
                    <m:r>
                      <m:rPr>
                        <m:brk m:alnAt="1"/>
                      </m:rP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𝑖</m:t>
                    </m:r>
                  </m:sub>
                  <m:sup/>
                  <m:e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1050" i="1" kern="1200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9"/>
                              </m:r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m:rPr>
                                <m:brk m:alnAt="9"/>
                              </m:r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sz="1050" b="0" i="1" kern="1200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50" b="0" i="1" kern="1200" baseline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en-US" sz="1050" b="0" i="1" kern="1200" baseline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e>
                </m:nary>
              </m:oMath>
            </m:oMathPara>
          </a14:m>
          <a:endParaRPr lang="en-US" sz="1050" kern="1200" dirty="0"/>
        </a:p>
      </dsp:txBody>
      <dsp:txXfrm>
        <a:off x="3410744" y="569410"/>
        <a:ext cx="2035723" cy="388551"/>
      </dsp:txXfrm>
    </dsp:sp>
    <dsp:sp modelId="{93DA3F0B-C530-124A-BB85-78498B825CAD}">
      <dsp:nvSpPr>
        <dsp:cNvPr id="0" name=""/>
        <dsp:cNvSpPr/>
      </dsp:nvSpPr>
      <dsp:spPr>
        <a:xfrm>
          <a:off x="636311" y="1689283"/>
          <a:ext cx="97461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DB4674F-3D54-A341-9596-E7498B0B10DE}">
      <dsp:nvSpPr>
        <dsp:cNvPr id="0" name=""/>
        <dsp:cNvSpPr/>
      </dsp:nvSpPr>
      <dsp:spPr>
        <a:xfrm>
          <a:off x="708529" y="1757890"/>
          <a:ext cx="97461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𝑌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= </m:t>
                </m:r>
                <m:nary>
                  <m:naryPr>
                    <m:chr m:val="∑"/>
                    <m:limLoc m:val="subSup"/>
                    <m:supHide m:val="on"/>
                    <m:ctrlPr>
                      <a:rPr lang="en-US" sz="1050" i="1" kern="1200" baseline="0" smtClean="0">
                        <a:latin typeface="Cambria Math" panose="02040503050406030204" pitchFamily="18" charset="0"/>
                      </a:rPr>
                    </m:ctrlPr>
                  </m:naryPr>
                  <m:sub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sub>
                  <m:sup/>
                  <m:e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e>
                </m:nary>
              </m:oMath>
            </m:oMathPara>
          </a14:m>
          <a:endParaRPr lang="en-US" sz="1050" kern="1200" baseline="0" dirty="0"/>
        </a:p>
      </dsp:txBody>
      <dsp:txXfrm>
        <a:off x="720617" y="1769978"/>
        <a:ext cx="950438" cy="388551"/>
      </dsp:txXfrm>
    </dsp:sp>
    <dsp:sp modelId="{01583C95-DED4-5949-90BC-5056780009E6}">
      <dsp:nvSpPr>
        <dsp:cNvPr id="0" name=""/>
        <dsp:cNvSpPr/>
      </dsp:nvSpPr>
      <dsp:spPr>
        <a:xfrm>
          <a:off x="-3856" y="2914127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C498C4-5DCC-7D45-8E99-F235FB540803}">
      <dsp:nvSpPr>
        <dsp:cNvPr id="0" name=""/>
        <dsp:cNvSpPr/>
      </dsp:nvSpPr>
      <dsp:spPr>
        <a:xfrm>
          <a:off x="68361" y="2982735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X</a:t>
          </a:r>
          <a:r>
            <a:rPr lang="en-US" sz="1050" kern="1200" baseline="-25000" dirty="0"/>
            <a:t>11</a:t>
          </a:r>
        </a:p>
      </dsp:txBody>
      <dsp:txXfrm>
        <a:off x="80449" y="2994823"/>
        <a:ext cx="625788" cy="388551"/>
      </dsp:txXfrm>
    </dsp:sp>
    <dsp:sp modelId="{E977AF8B-51DF-7241-BC8C-1AB72F87DDFD}">
      <dsp:nvSpPr>
        <dsp:cNvPr id="0" name=""/>
        <dsp:cNvSpPr/>
      </dsp:nvSpPr>
      <dsp:spPr>
        <a:xfrm>
          <a:off x="790544" y="2914127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C47CE6-793E-F843-B248-C4429CFA68C4}">
      <dsp:nvSpPr>
        <dsp:cNvPr id="0" name=""/>
        <dsp:cNvSpPr/>
      </dsp:nvSpPr>
      <dsp:spPr>
        <a:xfrm>
          <a:off x="862762" y="2982735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baseline="-25000" dirty="0"/>
            <a:t>...</a:t>
          </a:r>
        </a:p>
      </dsp:txBody>
      <dsp:txXfrm>
        <a:off x="874850" y="2994823"/>
        <a:ext cx="625788" cy="388551"/>
      </dsp:txXfrm>
    </dsp:sp>
    <dsp:sp modelId="{05A70898-D35C-D649-AC45-A1F0B4D0A616}">
      <dsp:nvSpPr>
        <dsp:cNvPr id="0" name=""/>
        <dsp:cNvSpPr/>
      </dsp:nvSpPr>
      <dsp:spPr>
        <a:xfrm>
          <a:off x="1584945" y="2914127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3F848B-322B-804E-BB3C-1D7A90A1CAC1}">
      <dsp:nvSpPr>
        <dsp:cNvPr id="0" name=""/>
        <dsp:cNvSpPr/>
      </dsp:nvSpPr>
      <dsp:spPr>
        <a:xfrm>
          <a:off x="1657163" y="2982735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𝑋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1</m:t>
                    </m:r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sub>
                </m:sSub>
              </m:oMath>
            </m:oMathPara>
          </a14:m>
          <a:endParaRPr lang="en-US" sz="1050" kern="1200" baseline="-25000" dirty="0"/>
        </a:p>
      </dsp:txBody>
      <dsp:txXfrm>
        <a:off x="1669251" y="2994823"/>
        <a:ext cx="625788" cy="388551"/>
      </dsp:txXfrm>
    </dsp:sp>
    <dsp:sp modelId="{4475A4E5-6139-0A45-97BF-EE5C45EA4C0A}">
      <dsp:nvSpPr>
        <dsp:cNvPr id="0" name=""/>
        <dsp:cNvSpPr/>
      </dsp:nvSpPr>
      <dsp:spPr>
        <a:xfrm>
          <a:off x="3031752" y="1689283"/>
          <a:ext cx="950137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547A756-A7B5-0047-A7AF-C7A97D034B9B}">
      <dsp:nvSpPr>
        <dsp:cNvPr id="0" name=""/>
        <dsp:cNvSpPr/>
      </dsp:nvSpPr>
      <dsp:spPr>
        <a:xfrm>
          <a:off x="3103970" y="1757890"/>
          <a:ext cx="950137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𝑌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2</m:t>
                    </m:r>
                  </m:sub>
                </m:sSub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=</m:t>
                </m:r>
                <m:nary>
                  <m:naryPr>
                    <m:chr m:val="∑"/>
                    <m:limLoc m:val="subSup"/>
                    <m:supHide m:val="on"/>
                    <m:ctrlPr>
                      <a:rPr lang="en-US" sz="1050" i="1" kern="1200" baseline="0" smtClean="0">
                        <a:latin typeface="Cambria Math" panose="02040503050406030204" pitchFamily="18" charset="0"/>
                      </a:rPr>
                    </m:ctrlPr>
                  </m:naryPr>
                  <m:sub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sub>
                  <m:sup/>
                  <m:e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e>
                </m:nary>
              </m:oMath>
            </m:oMathPara>
          </a14:m>
          <a:endParaRPr lang="en-US" sz="1050" kern="1200" baseline="-25000" dirty="0"/>
        </a:p>
      </dsp:txBody>
      <dsp:txXfrm>
        <a:off x="3116058" y="1769978"/>
        <a:ext cx="925961" cy="388551"/>
      </dsp:txXfrm>
    </dsp:sp>
    <dsp:sp modelId="{8DE2271E-00D3-7D4D-B6E4-E8196B94F37B}">
      <dsp:nvSpPr>
        <dsp:cNvPr id="0" name=""/>
        <dsp:cNvSpPr/>
      </dsp:nvSpPr>
      <dsp:spPr>
        <a:xfrm>
          <a:off x="2403622" y="288985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088617-2031-584B-9072-B9D2238CDA9D}">
      <dsp:nvSpPr>
        <dsp:cNvPr id="0" name=""/>
        <dsp:cNvSpPr/>
      </dsp:nvSpPr>
      <dsp:spPr>
        <a:xfrm>
          <a:off x="2475840" y="2958458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X</a:t>
          </a:r>
          <a:r>
            <a:rPr lang="en-US" sz="1050" kern="1200" baseline="-25000" dirty="0"/>
            <a:t>21</a:t>
          </a:r>
        </a:p>
      </dsp:txBody>
      <dsp:txXfrm>
        <a:off x="2487928" y="2970546"/>
        <a:ext cx="625788" cy="388551"/>
      </dsp:txXfrm>
    </dsp:sp>
    <dsp:sp modelId="{F19EC466-B41B-0542-AC4F-3FB5ED7B6F3B}">
      <dsp:nvSpPr>
        <dsp:cNvPr id="0" name=""/>
        <dsp:cNvSpPr/>
      </dsp:nvSpPr>
      <dsp:spPr>
        <a:xfrm>
          <a:off x="3198023" y="288985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0CC674-22FB-694E-B23D-FFA56FFDFDD0}">
      <dsp:nvSpPr>
        <dsp:cNvPr id="0" name=""/>
        <dsp:cNvSpPr/>
      </dsp:nvSpPr>
      <dsp:spPr>
        <a:xfrm>
          <a:off x="3270241" y="2958458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baseline="-25000" dirty="0"/>
            <a:t>...</a:t>
          </a:r>
        </a:p>
      </dsp:txBody>
      <dsp:txXfrm>
        <a:off x="3282329" y="2970546"/>
        <a:ext cx="625788" cy="388551"/>
      </dsp:txXfrm>
    </dsp:sp>
    <dsp:sp modelId="{BB4F5664-B856-EE42-8FEC-3493F9BBFD11}">
      <dsp:nvSpPr>
        <dsp:cNvPr id="0" name=""/>
        <dsp:cNvSpPr/>
      </dsp:nvSpPr>
      <dsp:spPr>
        <a:xfrm>
          <a:off x="3992423" y="288985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0AC62C-C240-0C4F-89BA-70B1AAC80AAD}">
      <dsp:nvSpPr>
        <dsp:cNvPr id="0" name=""/>
        <dsp:cNvSpPr/>
      </dsp:nvSpPr>
      <dsp:spPr>
        <a:xfrm>
          <a:off x="4064642" y="2958458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𝑋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sub>
                </m:sSub>
              </m:oMath>
            </m:oMathPara>
          </a14:m>
          <a:endParaRPr lang="en-US" sz="1050" kern="1200" baseline="-25000" dirty="0"/>
        </a:p>
      </dsp:txBody>
      <dsp:txXfrm>
        <a:off x="4076730" y="2970546"/>
        <a:ext cx="625788" cy="388551"/>
      </dsp:txXfrm>
    </dsp:sp>
    <dsp:sp modelId="{30CE350F-14FE-B742-A1DC-62E6810809A8}">
      <dsp:nvSpPr>
        <dsp:cNvPr id="0" name=""/>
        <dsp:cNvSpPr/>
      </dsp:nvSpPr>
      <dsp:spPr>
        <a:xfrm>
          <a:off x="5167840" y="1689283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C192B3-58AF-B442-9FEE-F1F156E614A0}">
      <dsp:nvSpPr>
        <dsp:cNvPr id="0" name=""/>
        <dsp:cNvSpPr/>
      </dsp:nvSpPr>
      <dsp:spPr>
        <a:xfrm>
          <a:off x="5240059" y="1757890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...</a:t>
          </a:r>
        </a:p>
      </dsp:txBody>
      <dsp:txXfrm>
        <a:off x="5252147" y="1769978"/>
        <a:ext cx="625788" cy="388551"/>
      </dsp:txXfrm>
    </dsp:sp>
    <dsp:sp modelId="{EBD1D778-252E-2146-8341-705272CFA59B}">
      <dsp:nvSpPr>
        <dsp:cNvPr id="0" name=""/>
        <dsp:cNvSpPr/>
      </dsp:nvSpPr>
      <dsp:spPr>
        <a:xfrm>
          <a:off x="4754456" y="2873668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4989BE-94AE-EF4A-9C93-6DFD1D0E45D9}">
      <dsp:nvSpPr>
        <dsp:cNvPr id="0" name=""/>
        <dsp:cNvSpPr/>
      </dsp:nvSpPr>
      <dsp:spPr>
        <a:xfrm>
          <a:off x="4826674" y="2942275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...</a:t>
          </a:r>
        </a:p>
      </dsp:txBody>
      <dsp:txXfrm>
        <a:off x="4838762" y="2954363"/>
        <a:ext cx="625788" cy="388551"/>
      </dsp:txXfrm>
    </dsp:sp>
    <dsp:sp modelId="{3A7325FA-7030-6346-B57E-F42ECBB3DE7A}">
      <dsp:nvSpPr>
        <dsp:cNvPr id="0" name=""/>
        <dsp:cNvSpPr/>
      </dsp:nvSpPr>
      <dsp:spPr>
        <a:xfrm>
          <a:off x="5548857" y="2873668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0DFA2F-7F76-CC49-8DB2-09F1A667002F}">
      <dsp:nvSpPr>
        <dsp:cNvPr id="0" name=""/>
        <dsp:cNvSpPr/>
      </dsp:nvSpPr>
      <dsp:spPr>
        <a:xfrm>
          <a:off x="5621075" y="2942275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...</a:t>
          </a:r>
        </a:p>
      </dsp:txBody>
      <dsp:txXfrm>
        <a:off x="5633163" y="2954363"/>
        <a:ext cx="625788" cy="388551"/>
      </dsp:txXfrm>
    </dsp:sp>
    <dsp:sp modelId="{E151E6C1-83B4-EE40-BBFD-BFEC450461EC}">
      <dsp:nvSpPr>
        <dsp:cNvPr id="0" name=""/>
        <dsp:cNvSpPr/>
      </dsp:nvSpPr>
      <dsp:spPr>
        <a:xfrm>
          <a:off x="6945922" y="1689283"/>
          <a:ext cx="106580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11CAB6-9D81-9340-B7BA-9921BBFC02FF}">
      <dsp:nvSpPr>
        <dsp:cNvPr id="0" name=""/>
        <dsp:cNvSpPr/>
      </dsp:nvSpPr>
      <dsp:spPr>
        <a:xfrm>
          <a:off x="7018140" y="1757890"/>
          <a:ext cx="106580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𝑌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  <m:r>
                  <a:rPr lang="en-US" sz="1050" b="0" i="1" kern="1200" baseline="0" smtClean="0">
                    <a:latin typeface="Cambria Math" panose="02040503050406030204" pitchFamily="18" charset="0"/>
                  </a:rPr>
                  <m:t>= </m:t>
                </m:r>
                <m:nary>
                  <m:naryPr>
                    <m:chr m:val="∑"/>
                    <m:limLoc m:val="subSup"/>
                    <m:supHide m:val="on"/>
                    <m:ctrlPr>
                      <a:rPr lang="en-US" sz="1050" i="1" kern="1200" baseline="0" smtClean="0">
                        <a:latin typeface="Cambria Math" panose="02040503050406030204" pitchFamily="18" charset="0"/>
                      </a:rPr>
                    </m:ctrlPr>
                  </m:naryPr>
                  <m:sub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brk m:alnAt="9"/>
                          </m:r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sub>
                  <m:sup/>
                  <m:e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sz="1050" b="0" i="1" kern="1200" baseline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e>
                </m:nary>
              </m:oMath>
            </m:oMathPara>
          </a14:m>
          <a:endParaRPr lang="en-US" sz="1050" kern="1200" baseline="-25000" dirty="0"/>
        </a:p>
      </dsp:txBody>
      <dsp:txXfrm>
        <a:off x="7030228" y="1769978"/>
        <a:ext cx="1041628" cy="388551"/>
      </dsp:txXfrm>
    </dsp:sp>
    <dsp:sp modelId="{67C96DA5-F436-7941-8620-B863ED30CA8B}">
      <dsp:nvSpPr>
        <dsp:cNvPr id="0" name=""/>
        <dsp:cNvSpPr/>
      </dsp:nvSpPr>
      <dsp:spPr>
        <a:xfrm>
          <a:off x="6351350" y="284939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C4E491-A6A0-E44F-8133-F15AAD10F161}">
      <dsp:nvSpPr>
        <dsp:cNvPr id="0" name=""/>
        <dsp:cNvSpPr/>
      </dsp:nvSpPr>
      <dsp:spPr>
        <a:xfrm>
          <a:off x="6423568" y="2917999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X</a:t>
          </a:r>
          <a:r>
            <a:rPr lang="en-US" sz="1050" kern="1200" baseline="-25000" dirty="0"/>
            <a:t>i1</a:t>
          </a:r>
        </a:p>
      </dsp:txBody>
      <dsp:txXfrm>
        <a:off x="6435656" y="2930087"/>
        <a:ext cx="625788" cy="388551"/>
      </dsp:txXfrm>
    </dsp:sp>
    <dsp:sp modelId="{D581ED82-DA3F-B04B-84A8-F984455728A5}">
      <dsp:nvSpPr>
        <dsp:cNvPr id="0" name=""/>
        <dsp:cNvSpPr/>
      </dsp:nvSpPr>
      <dsp:spPr>
        <a:xfrm>
          <a:off x="7145750" y="284939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3EE9DD-DA9C-3345-B5B9-7804569F8DF2}">
      <dsp:nvSpPr>
        <dsp:cNvPr id="0" name=""/>
        <dsp:cNvSpPr/>
      </dsp:nvSpPr>
      <dsp:spPr>
        <a:xfrm>
          <a:off x="7217969" y="2917999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baseline="-25000" dirty="0"/>
            <a:t>...</a:t>
          </a:r>
        </a:p>
      </dsp:txBody>
      <dsp:txXfrm>
        <a:off x="7230057" y="2930087"/>
        <a:ext cx="625788" cy="388551"/>
      </dsp:txXfrm>
    </dsp:sp>
    <dsp:sp modelId="{99123CBF-67C8-5045-B91B-F5F98CE5621D}">
      <dsp:nvSpPr>
        <dsp:cNvPr id="0" name=""/>
        <dsp:cNvSpPr/>
      </dsp:nvSpPr>
      <dsp:spPr>
        <a:xfrm>
          <a:off x="7940151" y="2849391"/>
          <a:ext cx="649964" cy="41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1689B32-6217-9341-8363-815565425590}">
      <dsp:nvSpPr>
        <dsp:cNvPr id="0" name=""/>
        <dsp:cNvSpPr/>
      </dsp:nvSpPr>
      <dsp:spPr>
        <a:xfrm>
          <a:off x="8012369" y="2917999"/>
          <a:ext cx="649964" cy="41272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sSub>
                  <m:sSubPr>
                    <m:ctrlPr>
                      <a:rPr lang="en-US" sz="1050" b="0" i="1" kern="1200" baseline="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𝑋</m:t>
                    </m:r>
                  </m:e>
                  <m:sub>
                    <m:r>
                      <a:rPr lang="en-US" sz="1050" b="0" i="1" kern="1200" baseline="0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050" b="0" i="1" kern="1200" baseline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sub>
                </m:sSub>
              </m:oMath>
            </m:oMathPara>
          </a14:m>
          <a:endParaRPr lang="en-US" sz="1050" kern="1200" baseline="-25000" dirty="0"/>
        </a:p>
      </dsp:txBody>
      <dsp:txXfrm>
        <a:off x="8024457" y="2930087"/>
        <a:ext cx="625788" cy="3885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B07C9-AF0B-8B48-A89F-3B37E7FD1D98}">
      <dsp:nvSpPr>
        <dsp:cNvPr id="0" name=""/>
        <dsp:cNvSpPr/>
      </dsp:nvSpPr>
      <dsp:spPr>
        <a:xfrm>
          <a:off x="7427843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1001868" y="162462"/>
              </a:lnTo>
              <a:lnTo>
                <a:pt x="1001868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ABA69-4851-3743-9AB2-9D38D00835A2}">
      <dsp:nvSpPr>
        <dsp:cNvPr id="0" name=""/>
        <dsp:cNvSpPr/>
      </dsp:nvSpPr>
      <dsp:spPr>
        <a:xfrm>
          <a:off x="7382123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187A6-8C7C-5149-94BB-454D1802C4D5}">
      <dsp:nvSpPr>
        <dsp:cNvPr id="0" name=""/>
        <dsp:cNvSpPr/>
      </dsp:nvSpPr>
      <dsp:spPr>
        <a:xfrm>
          <a:off x="6425975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1001868" y="0"/>
              </a:moveTo>
              <a:lnTo>
                <a:pt x="1001868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BD1CE-CE50-6A46-8858-25E5646DACD7}">
      <dsp:nvSpPr>
        <dsp:cNvPr id="0" name=""/>
        <dsp:cNvSpPr/>
      </dsp:nvSpPr>
      <dsp:spPr>
        <a:xfrm>
          <a:off x="4422238" y="680066"/>
          <a:ext cx="3005605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3005605" y="162462"/>
              </a:lnTo>
              <a:lnTo>
                <a:pt x="3005605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5814B-F0AB-F840-A3DB-600637394E61}">
      <dsp:nvSpPr>
        <dsp:cNvPr id="0" name=""/>
        <dsp:cNvSpPr/>
      </dsp:nvSpPr>
      <dsp:spPr>
        <a:xfrm>
          <a:off x="4422238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1001868" y="162462"/>
              </a:lnTo>
              <a:lnTo>
                <a:pt x="1001868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48417-0524-344B-AD25-C870FC8F99F5}">
      <dsp:nvSpPr>
        <dsp:cNvPr id="0" name=""/>
        <dsp:cNvSpPr/>
      </dsp:nvSpPr>
      <dsp:spPr>
        <a:xfrm>
          <a:off x="4376518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939-A2B1-5845-B180-500FE3288D89}">
      <dsp:nvSpPr>
        <dsp:cNvPr id="0" name=""/>
        <dsp:cNvSpPr/>
      </dsp:nvSpPr>
      <dsp:spPr>
        <a:xfrm>
          <a:off x="3420369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1001868" y="0"/>
              </a:moveTo>
              <a:lnTo>
                <a:pt x="1001868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BB285-F979-F44B-9E00-A4CCE1D77D8D}">
      <dsp:nvSpPr>
        <dsp:cNvPr id="0" name=""/>
        <dsp:cNvSpPr/>
      </dsp:nvSpPr>
      <dsp:spPr>
        <a:xfrm>
          <a:off x="4376518" y="680066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213BA-A92D-7A47-BF95-AE4A4F006B47}">
      <dsp:nvSpPr>
        <dsp:cNvPr id="0" name=""/>
        <dsp:cNvSpPr/>
      </dsp:nvSpPr>
      <dsp:spPr>
        <a:xfrm>
          <a:off x="1429764" y="1438982"/>
          <a:ext cx="988736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988736" y="162462"/>
              </a:lnTo>
              <a:lnTo>
                <a:pt x="988736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EB3969-5635-6045-A7EB-64B9391FB024}">
      <dsp:nvSpPr>
        <dsp:cNvPr id="0" name=""/>
        <dsp:cNvSpPr/>
      </dsp:nvSpPr>
      <dsp:spPr>
        <a:xfrm>
          <a:off x="1370912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58851" y="0"/>
              </a:moveTo>
              <a:lnTo>
                <a:pt x="58851" y="162462"/>
              </a:lnTo>
              <a:lnTo>
                <a:pt x="45720" y="162462"/>
              </a:ln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827C7-23B3-DE4D-8F1A-8070117A22E5}">
      <dsp:nvSpPr>
        <dsp:cNvPr id="0" name=""/>
        <dsp:cNvSpPr/>
      </dsp:nvSpPr>
      <dsp:spPr>
        <a:xfrm>
          <a:off x="414763" y="1438982"/>
          <a:ext cx="1015000" cy="238399"/>
        </a:xfrm>
        <a:custGeom>
          <a:avLst/>
          <a:gdLst/>
          <a:ahLst/>
          <a:cxnLst/>
          <a:rect l="0" t="0" r="0" b="0"/>
          <a:pathLst>
            <a:path>
              <a:moveTo>
                <a:pt x="1015000" y="0"/>
              </a:moveTo>
              <a:lnTo>
                <a:pt x="1015000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C03A5-1755-C645-A61C-6E67E0F1DFB1}">
      <dsp:nvSpPr>
        <dsp:cNvPr id="0" name=""/>
        <dsp:cNvSpPr/>
      </dsp:nvSpPr>
      <dsp:spPr>
        <a:xfrm>
          <a:off x="1429764" y="680066"/>
          <a:ext cx="2992473" cy="238399"/>
        </a:xfrm>
        <a:custGeom>
          <a:avLst/>
          <a:gdLst/>
          <a:ahLst/>
          <a:cxnLst/>
          <a:rect l="0" t="0" r="0" b="0"/>
          <a:pathLst>
            <a:path>
              <a:moveTo>
                <a:pt x="2992473" y="0"/>
              </a:moveTo>
              <a:lnTo>
                <a:pt x="2992473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50E2F-8416-0648-B76F-BAF1C7984797}">
      <dsp:nvSpPr>
        <dsp:cNvPr id="0" name=""/>
        <dsp:cNvSpPr/>
      </dsp:nvSpPr>
      <dsp:spPr>
        <a:xfrm>
          <a:off x="4012382" y="159550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22341-3AF1-B947-B0DA-C3C24ADC4CF3}">
      <dsp:nvSpPr>
        <dsp:cNvPr id="0" name=""/>
        <dsp:cNvSpPr/>
      </dsp:nvSpPr>
      <dsp:spPr>
        <a:xfrm>
          <a:off x="4103461" y="246075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US</a:t>
          </a:r>
        </a:p>
      </dsp:txBody>
      <dsp:txXfrm>
        <a:off x="4118706" y="261320"/>
        <a:ext cx="789220" cy="490026"/>
      </dsp:txXfrm>
    </dsp:sp>
    <dsp:sp modelId="{335BB7D0-0157-D84E-99DD-2DD505BE36A8}">
      <dsp:nvSpPr>
        <dsp:cNvPr id="0" name=""/>
        <dsp:cNvSpPr/>
      </dsp:nvSpPr>
      <dsp:spPr>
        <a:xfrm>
          <a:off x="1019908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877944-714D-3043-808D-D0BB2EF5469B}">
      <dsp:nvSpPr>
        <dsp:cNvPr id="0" name=""/>
        <dsp:cNvSpPr/>
      </dsp:nvSpPr>
      <dsp:spPr>
        <a:xfrm>
          <a:off x="1110987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East</a:t>
          </a:r>
        </a:p>
      </dsp:txBody>
      <dsp:txXfrm>
        <a:off x="1126232" y="1020235"/>
        <a:ext cx="789220" cy="490026"/>
      </dsp:txXfrm>
    </dsp:sp>
    <dsp:sp modelId="{8E476A6F-6D69-1C4A-B935-3AD5BB047A75}">
      <dsp:nvSpPr>
        <dsp:cNvPr id="0" name=""/>
        <dsp:cNvSpPr/>
      </dsp:nvSpPr>
      <dsp:spPr>
        <a:xfrm>
          <a:off x="4908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87AA0C-5B2E-D940-838B-FE945560340B}">
      <dsp:nvSpPr>
        <dsp:cNvPr id="0" name=""/>
        <dsp:cNvSpPr/>
      </dsp:nvSpPr>
      <dsp:spPr>
        <a:xfrm>
          <a:off x="95987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New York</a:t>
          </a:r>
        </a:p>
      </dsp:txBody>
      <dsp:txXfrm>
        <a:off x="111232" y="1779151"/>
        <a:ext cx="789220" cy="490026"/>
      </dsp:txXfrm>
    </dsp:sp>
    <dsp:sp modelId="{137BA3E4-A0C8-954C-905D-51A0EAD7015E}">
      <dsp:nvSpPr>
        <dsp:cNvPr id="0" name=""/>
        <dsp:cNvSpPr/>
      </dsp:nvSpPr>
      <dsp:spPr>
        <a:xfrm>
          <a:off x="1006777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F6474-E7AA-DA41-BEC2-6D8157218BBD}">
      <dsp:nvSpPr>
        <dsp:cNvPr id="0" name=""/>
        <dsp:cNvSpPr/>
      </dsp:nvSpPr>
      <dsp:spPr>
        <a:xfrm>
          <a:off x="1097855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New Jersey</a:t>
          </a:r>
        </a:p>
      </dsp:txBody>
      <dsp:txXfrm>
        <a:off x="1113100" y="1779151"/>
        <a:ext cx="789220" cy="490026"/>
      </dsp:txXfrm>
    </dsp:sp>
    <dsp:sp modelId="{BFE9C01D-DFEC-AE48-9D79-3A93FC22B339}">
      <dsp:nvSpPr>
        <dsp:cNvPr id="0" name=""/>
        <dsp:cNvSpPr/>
      </dsp:nvSpPr>
      <dsp:spPr>
        <a:xfrm>
          <a:off x="2008645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098F1-80B9-C74A-8C11-8EEEF71739F6}">
      <dsp:nvSpPr>
        <dsp:cNvPr id="0" name=""/>
        <dsp:cNvSpPr/>
      </dsp:nvSpPr>
      <dsp:spPr>
        <a:xfrm>
          <a:off x="2099724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...</a:t>
          </a:r>
        </a:p>
      </dsp:txBody>
      <dsp:txXfrm>
        <a:off x="2114969" y="1779151"/>
        <a:ext cx="789220" cy="490026"/>
      </dsp:txXfrm>
    </dsp:sp>
    <dsp:sp modelId="{41AD4B4D-0395-824A-9184-C224B9CFF550}">
      <dsp:nvSpPr>
        <dsp:cNvPr id="0" name=""/>
        <dsp:cNvSpPr/>
      </dsp:nvSpPr>
      <dsp:spPr>
        <a:xfrm>
          <a:off x="4012382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25447-DFCC-4648-81FF-16400C7A4F9D}">
      <dsp:nvSpPr>
        <dsp:cNvPr id="0" name=""/>
        <dsp:cNvSpPr/>
      </dsp:nvSpPr>
      <dsp:spPr>
        <a:xfrm>
          <a:off x="4103461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Central</a:t>
          </a:r>
        </a:p>
      </dsp:txBody>
      <dsp:txXfrm>
        <a:off x="4118706" y="1020235"/>
        <a:ext cx="789220" cy="490026"/>
      </dsp:txXfrm>
    </dsp:sp>
    <dsp:sp modelId="{177A086E-B4C9-9541-BF12-41EC7E41DFF3}">
      <dsp:nvSpPr>
        <dsp:cNvPr id="0" name=""/>
        <dsp:cNvSpPr/>
      </dsp:nvSpPr>
      <dsp:spPr>
        <a:xfrm>
          <a:off x="3010514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866A8F-F267-6B46-9B10-AE651D1BF0BD}">
      <dsp:nvSpPr>
        <dsp:cNvPr id="0" name=""/>
        <dsp:cNvSpPr/>
      </dsp:nvSpPr>
      <dsp:spPr>
        <a:xfrm>
          <a:off x="3101593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Texas</a:t>
          </a:r>
        </a:p>
      </dsp:txBody>
      <dsp:txXfrm>
        <a:off x="3116838" y="1779151"/>
        <a:ext cx="789220" cy="490026"/>
      </dsp:txXfrm>
    </dsp:sp>
    <dsp:sp modelId="{EBA982E0-C0E1-D249-A4CD-3655A914A5B5}">
      <dsp:nvSpPr>
        <dsp:cNvPr id="0" name=""/>
        <dsp:cNvSpPr/>
      </dsp:nvSpPr>
      <dsp:spPr>
        <a:xfrm>
          <a:off x="4012382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61729-DB12-4940-ABB0-BB83F99C2AE7}">
      <dsp:nvSpPr>
        <dsp:cNvPr id="0" name=""/>
        <dsp:cNvSpPr/>
      </dsp:nvSpPr>
      <dsp:spPr>
        <a:xfrm>
          <a:off x="4103461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Ohio</a:t>
          </a:r>
        </a:p>
      </dsp:txBody>
      <dsp:txXfrm>
        <a:off x="4118706" y="1779151"/>
        <a:ext cx="789220" cy="490026"/>
      </dsp:txXfrm>
    </dsp:sp>
    <dsp:sp modelId="{8333A455-62CE-EB46-AFDE-62C3DCDAEDAB}">
      <dsp:nvSpPr>
        <dsp:cNvPr id="0" name=""/>
        <dsp:cNvSpPr/>
      </dsp:nvSpPr>
      <dsp:spPr>
        <a:xfrm>
          <a:off x="5014251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9384B-6DE4-2D4C-9F67-BDA96CB4AA87}">
      <dsp:nvSpPr>
        <dsp:cNvPr id="0" name=""/>
        <dsp:cNvSpPr/>
      </dsp:nvSpPr>
      <dsp:spPr>
        <a:xfrm>
          <a:off x="5105330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…</a:t>
          </a:r>
        </a:p>
      </dsp:txBody>
      <dsp:txXfrm>
        <a:off x="5120575" y="1779151"/>
        <a:ext cx="789220" cy="490026"/>
      </dsp:txXfrm>
    </dsp:sp>
    <dsp:sp modelId="{5B7AB0C9-2C5C-FF41-8458-9762FAA094EF}">
      <dsp:nvSpPr>
        <dsp:cNvPr id="0" name=""/>
        <dsp:cNvSpPr/>
      </dsp:nvSpPr>
      <dsp:spPr>
        <a:xfrm>
          <a:off x="7017988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617F1-A99A-F743-A2C1-E08C62EEAFF2}">
      <dsp:nvSpPr>
        <dsp:cNvPr id="0" name=""/>
        <dsp:cNvSpPr/>
      </dsp:nvSpPr>
      <dsp:spPr>
        <a:xfrm>
          <a:off x="7109067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/>
            <a:t>West</a:t>
          </a:r>
          <a:endParaRPr lang="en-US" sz="1300" kern="1200" baseline="0" dirty="0"/>
        </a:p>
      </dsp:txBody>
      <dsp:txXfrm>
        <a:off x="7124312" y="1020235"/>
        <a:ext cx="789220" cy="490026"/>
      </dsp:txXfrm>
    </dsp:sp>
    <dsp:sp modelId="{7476A749-7AA7-BA40-B1DE-D6EE03D32037}">
      <dsp:nvSpPr>
        <dsp:cNvPr id="0" name=""/>
        <dsp:cNvSpPr/>
      </dsp:nvSpPr>
      <dsp:spPr>
        <a:xfrm>
          <a:off x="6016119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29EDA-503A-0944-8621-BCF606A3D85D}">
      <dsp:nvSpPr>
        <dsp:cNvPr id="0" name=""/>
        <dsp:cNvSpPr/>
      </dsp:nvSpPr>
      <dsp:spPr>
        <a:xfrm>
          <a:off x="6107198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California</a:t>
          </a:r>
        </a:p>
      </dsp:txBody>
      <dsp:txXfrm>
        <a:off x="6122443" y="1779151"/>
        <a:ext cx="789220" cy="490026"/>
      </dsp:txXfrm>
    </dsp:sp>
    <dsp:sp modelId="{0CF0DCBD-7546-B346-9BCA-49B00AE2DFDF}">
      <dsp:nvSpPr>
        <dsp:cNvPr id="0" name=""/>
        <dsp:cNvSpPr/>
      </dsp:nvSpPr>
      <dsp:spPr>
        <a:xfrm>
          <a:off x="7017988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1EF06-D4D3-1E4E-B905-1679972DA782}">
      <dsp:nvSpPr>
        <dsp:cNvPr id="0" name=""/>
        <dsp:cNvSpPr/>
      </dsp:nvSpPr>
      <dsp:spPr>
        <a:xfrm>
          <a:off x="7109067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Nevada</a:t>
          </a:r>
        </a:p>
      </dsp:txBody>
      <dsp:txXfrm>
        <a:off x="7124312" y="1779151"/>
        <a:ext cx="789220" cy="490026"/>
      </dsp:txXfrm>
    </dsp:sp>
    <dsp:sp modelId="{4D7BE38D-D095-4342-AB6F-66ADC5DD00BC}">
      <dsp:nvSpPr>
        <dsp:cNvPr id="0" name=""/>
        <dsp:cNvSpPr/>
      </dsp:nvSpPr>
      <dsp:spPr>
        <a:xfrm>
          <a:off x="8019856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AD973-52E1-1441-B215-FE534362A4B7}">
      <dsp:nvSpPr>
        <dsp:cNvPr id="0" name=""/>
        <dsp:cNvSpPr/>
      </dsp:nvSpPr>
      <dsp:spPr>
        <a:xfrm>
          <a:off x="8110935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...</a:t>
          </a:r>
        </a:p>
      </dsp:txBody>
      <dsp:txXfrm>
        <a:off x="8126180" y="1779151"/>
        <a:ext cx="789220" cy="4900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B07C9-AF0B-8B48-A89F-3B37E7FD1D98}">
      <dsp:nvSpPr>
        <dsp:cNvPr id="0" name=""/>
        <dsp:cNvSpPr/>
      </dsp:nvSpPr>
      <dsp:spPr>
        <a:xfrm>
          <a:off x="7427843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1001868" y="162462"/>
              </a:lnTo>
              <a:lnTo>
                <a:pt x="1001868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ABA69-4851-3743-9AB2-9D38D00835A2}">
      <dsp:nvSpPr>
        <dsp:cNvPr id="0" name=""/>
        <dsp:cNvSpPr/>
      </dsp:nvSpPr>
      <dsp:spPr>
        <a:xfrm>
          <a:off x="7382123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187A6-8C7C-5149-94BB-454D1802C4D5}">
      <dsp:nvSpPr>
        <dsp:cNvPr id="0" name=""/>
        <dsp:cNvSpPr/>
      </dsp:nvSpPr>
      <dsp:spPr>
        <a:xfrm>
          <a:off x="6425975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1001868" y="0"/>
              </a:moveTo>
              <a:lnTo>
                <a:pt x="1001868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BD1CE-CE50-6A46-8858-25E5646DACD7}">
      <dsp:nvSpPr>
        <dsp:cNvPr id="0" name=""/>
        <dsp:cNvSpPr/>
      </dsp:nvSpPr>
      <dsp:spPr>
        <a:xfrm>
          <a:off x="4422238" y="680066"/>
          <a:ext cx="3005605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3005605" y="162462"/>
              </a:lnTo>
              <a:lnTo>
                <a:pt x="3005605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5814B-F0AB-F840-A3DB-600637394E61}">
      <dsp:nvSpPr>
        <dsp:cNvPr id="0" name=""/>
        <dsp:cNvSpPr/>
      </dsp:nvSpPr>
      <dsp:spPr>
        <a:xfrm>
          <a:off x="4422238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1001868" y="162462"/>
              </a:lnTo>
              <a:lnTo>
                <a:pt x="1001868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48417-0524-344B-AD25-C870FC8F99F5}">
      <dsp:nvSpPr>
        <dsp:cNvPr id="0" name=""/>
        <dsp:cNvSpPr/>
      </dsp:nvSpPr>
      <dsp:spPr>
        <a:xfrm>
          <a:off x="4376518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40939-A2B1-5845-B180-500FE3288D89}">
      <dsp:nvSpPr>
        <dsp:cNvPr id="0" name=""/>
        <dsp:cNvSpPr/>
      </dsp:nvSpPr>
      <dsp:spPr>
        <a:xfrm>
          <a:off x="3420369" y="1438982"/>
          <a:ext cx="1001868" cy="238399"/>
        </a:xfrm>
        <a:custGeom>
          <a:avLst/>
          <a:gdLst/>
          <a:ahLst/>
          <a:cxnLst/>
          <a:rect l="0" t="0" r="0" b="0"/>
          <a:pathLst>
            <a:path>
              <a:moveTo>
                <a:pt x="1001868" y="0"/>
              </a:moveTo>
              <a:lnTo>
                <a:pt x="1001868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BB285-F979-F44B-9E00-A4CCE1D77D8D}">
      <dsp:nvSpPr>
        <dsp:cNvPr id="0" name=""/>
        <dsp:cNvSpPr/>
      </dsp:nvSpPr>
      <dsp:spPr>
        <a:xfrm>
          <a:off x="4376518" y="680066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213BA-A92D-7A47-BF95-AE4A4F006B47}">
      <dsp:nvSpPr>
        <dsp:cNvPr id="0" name=""/>
        <dsp:cNvSpPr/>
      </dsp:nvSpPr>
      <dsp:spPr>
        <a:xfrm>
          <a:off x="1429764" y="1438982"/>
          <a:ext cx="988736" cy="238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462"/>
              </a:lnTo>
              <a:lnTo>
                <a:pt x="988736" y="162462"/>
              </a:lnTo>
              <a:lnTo>
                <a:pt x="988736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EB3969-5635-6045-A7EB-64B9391FB024}">
      <dsp:nvSpPr>
        <dsp:cNvPr id="0" name=""/>
        <dsp:cNvSpPr/>
      </dsp:nvSpPr>
      <dsp:spPr>
        <a:xfrm>
          <a:off x="1370912" y="1438982"/>
          <a:ext cx="91440" cy="238399"/>
        </a:xfrm>
        <a:custGeom>
          <a:avLst/>
          <a:gdLst/>
          <a:ahLst/>
          <a:cxnLst/>
          <a:rect l="0" t="0" r="0" b="0"/>
          <a:pathLst>
            <a:path>
              <a:moveTo>
                <a:pt x="58851" y="0"/>
              </a:moveTo>
              <a:lnTo>
                <a:pt x="58851" y="162462"/>
              </a:lnTo>
              <a:lnTo>
                <a:pt x="45720" y="162462"/>
              </a:lnTo>
              <a:lnTo>
                <a:pt x="4572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827C7-23B3-DE4D-8F1A-8070117A22E5}">
      <dsp:nvSpPr>
        <dsp:cNvPr id="0" name=""/>
        <dsp:cNvSpPr/>
      </dsp:nvSpPr>
      <dsp:spPr>
        <a:xfrm>
          <a:off x="414763" y="1438982"/>
          <a:ext cx="1015000" cy="238399"/>
        </a:xfrm>
        <a:custGeom>
          <a:avLst/>
          <a:gdLst/>
          <a:ahLst/>
          <a:cxnLst/>
          <a:rect l="0" t="0" r="0" b="0"/>
          <a:pathLst>
            <a:path>
              <a:moveTo>
                <a:pt x="1015000" y="0"/>
              </a:moveTo>
              <a:lnTo>
                <a:pt x="1015000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C03A5-1755-C645-A61C-6E67E0F1DFB1}">
      <dsp:nvSpPr>
        <dsp:cNvPr id="0" name=""/>
        <dsp:cNvSpPr/>
      </dsp:nvSpPr>
      <dsp:spPr>
        <a:xfrm>
          <a:off x="1429764" y="680066"/>
          <a:ext cx="2992473" cy="238399"/>
        </a:xfrm>
        <a:custGeom>
          <a:avLst/>
          <a:gdLst/>
          <a:ahLst/>
          <a:cxnLst/>
          <a:rect l="0" t="0" r="0" b="0"/>
          <a:pathLst>
            <a:path>
              <a:moveTo>
                <a:pt x="2992473" y="0"/>
              </a:moveTo>
              <a:lnTo>
                <a:pt x="2992473" y="162462"/>
              </a:lnTo>
              <a:lnTo>
                <a:pt x="0" y="162462"/>
              </a:lnTo>
              <a:lnTo>
                <a:pt x="0" y="238399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50E2F-8416-0648-B76F-BAF1C7984797}">
      <dsp:nvSpPr>
        <dsp:cNvPr id="0" name=""/>
        <dsp:cNvSpPr/>
      </dsp:nvSpPr>
      <dsp:spPr>
        <a:xfrm>
          <a:off x="4012382" y="159550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22341-3AF1-B947-B0DA-C3C24ADC4CF3}">
      <dsp:nvSpPr>
        <dsp:cNvPr id="0" name=""/>
        <dsp:cNvSpPr/>
      </dsp:nvSpPr>
      <dsp:spPr>
        <a:xfrm>
          <a:off x="4103461" y="246075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US</a:t>
          </a:r>
        </a:p>
      </dsp:txBody>
      <dsp:txXfrm>
        <a:off x="4118706" y="261320"/>
        <a:ext cx="789220" cy="490026"/>
      </dsp:txXfrm>
    </dsp:sp>
    <dsp:sp modelId="{335BB7D0-0157-D84E-99DD-2DD505BE36A8}">
      <dsp:nvSpPr>
        <dsp:cNvPr id="0" name=""/>
        <dsp:cNvSpPr/>
      </dsp:nvSpPr>
      <dsp:spPr>
        <a:xfrm>
          <a:off x="1019908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877944-714D-3043-808D-D0BB2EF5469B}">
      <dsp:nvSpPr>
        <dsp:cNvPr id="0" name=""/>
        <dsp:cNvSpPr/>
      </dsp:nvSpPr>
      <dsp:spPr>
        <a:xfrm>
          <a:off x="1110987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East</a:t>
          </a:r>
        </a:p>
      </dsp:txBody>
      <dsp:txXfrm>
        <a:off x="1126232" y="1020235"/>
        <a:ext cx="789220" cy="490026"/>
      </dsp:txXfrm>
    </dsp:sp>
    <dsp:sp modelId="{8E476A6F-6D69-1C4A-B935-3AD5BB047A75}">
      <dsp:nvSpPr>
        <dsp:cNvPr id="0" name=""/>
        <dsp:cNvSpPr/>
      </dsp:nvSpPr>
      <dsp:spPr>
        <a:xfrm>
          <a:off x="4908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87AA0C-5B2E-D940-838B-FE945560340B}">
      <dsp:nvSpPr>
        <dsp:cNvPr id="0" name=""/>
        <dsp:cNvSpPr/>
      </dsp:nvSpPr>
      <dsp:spPr>
        <a:xfrm>
          <a:off x="95987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NY</a:t>
          </a:r>
        </a:p>
      </dsp:txBody>
      <dsp:txXfrm>
        <a:off x="111232" y="1779151"/>
        <a:ext cx="789220" cy="490026"/>
      </dsp:txXfrm>
    </dsp:sp>
    <dsp:sp modelId="{137BA3E4-A0C8-954C-905D-51A0EAD7015E}">
      <dsp:nvSpPr>
        <dsp:cNvPr id="0" name=""/>
        <dsp:cNvSpPr/>
      </dsp:nvSpPr>
      <dsp:spPr>
        <a:xfrm>
          <a:off x="1006777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F6474-E7AA-DA41-BEC2-6D8157218BBD}">
      <dsp:nvSpPr>
        <dsp:cNvPr id="0" name=""/>
        <dsp:cNvSpPr/>
      </dsp:nvSpPr>
      <dsp:spPr>
        <a:xfrm>
          <a:off x="1097855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NJ</a:t>
          </a:r>
        </a:p>
      </dsp:txBody>
      <dsp:txXfrm>
        <a:off x="1113100" y="1779151"/>
        <a:ext cx="789220" cy="490026"/>
      </dsp:txXfrm>
    </dsp:sp>
    <dsp:sp modelId="{BFE9C01D-DFEC-AE48-9D79-3A93FC22B339}">
      <dsp:nvSpPr>
        <dsp:cNvPr id="0" name=""/>
        <dsp:cNvSpPr/>
      </dsp:nvSpPr>
      <dsp:spPr>
        <a:xfrm>
          <a:off x="2008645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098F1-80B9-C74A-8C11-8EEEF71739F6}">
      <dsp:nvSpPr>
        <dsp:cNvPr id="0" name=""/>
        <dsp:cNvSpPr/>
      </dsp:nvSpPr>
      <dsp:spPr>
        <a:xfrm>
          <a:off x="2099724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...</a:t>
          </a:r>
        </a:p>
      </dsp:txBody>
      <dsp:txXfrm>
        <a:off x="2114969" y="1779151"/>
        <a:ext cx="789220" cy="490026"/>
      </dsp:txXfrm>
    </dsp:sp>
    <dsp:sp modelId="{41AD4B4D-0395-824A-9184-C224B9CFF550}">
      <dsp:nvSpPr>
        <dsp:cNvPr id="0" name=""/>
        <dsp:cNvSpPr/>
      </dsp:nvSpPr>
      <dsp:spPr>
        <a:xfrm>
          <a:off x="4012382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25447-DFCC-4648-81FF-16400C7A4F9D}">
      <dsp:nvSpPr>
        <dsp:cNvPr id="0" name=""/>
        <dsp:cNvSpPr/>
      </dsp:nvSpPr>
      <dsp:spPr>
        <a:xfrm>
          <a:off x="4103461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Central</a:t>
          </a:r>
        </a:p>
      </dsp:txBody>
      <dsp:txXfrm>
        <a:off x="4118706" y="1020235"/>
        <a:ext cx="789220" cy="490026"/>
      </dsp:txXfrm>
    </dsp:sp>
    <dsp:sp modelId="{177A086E-B4C9-9541-BF12-41EC7E41DFF3}">
      <dsp:nvSpPr>
        <dsp:cNvPr id="0" name=""/>
        <dsp:cNvSpPr/>
      </dsp:nvSpPr>
      <dsp:spPr>
        <a:xfrm>
          <a:off x="3010514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866A8F-F267-6B46-9B10-AE651D1BF0BD}">
      <dsp:nvSpPr>
        <dsp:cNvPr id="0" name=""/>
        <dsp:cNvSpPr/>
      </dsp:nvSpPr>
      <dsp:spPr>
        <a:xfrm>
          <a:off x="3101593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Texas</a:t>
          </a:r>
        </a:p>
      </dsp:txBody>
      <dsp:txXfrm>
        <a:off x="3116838" y="1779151"/>
        <a:ext cx="789220" cy="490026"/>
      </dsp:txXfrm>
    </dsp:sp>
    <dsp:sp modelId="{EBA982E0-C0E1-D249-A4CD-3655A914A5B5}">
      <dsp:nvSpPr>
        <dsp:cNvPr id="0" name=""/>
        <dsp:cNvSpPr/>
      </dsp:nvSpPr>
      <dsp:spPr>
        <a:xfrm>
          <a:off x="4012382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61729-DB12-4940-ABB0-BB83F99C2AE7}">
      <dsp:nvSpPr>
        <dsp:cNvPr id="0" name=""/>
        <dsp:cNvSpPr/>
      </dsp:nvSpPr>
      <dsp:spPr>
        <a:xfrm>
          <a:off x="4103461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Ohio</a:t>
          </a:r>
        </a:p>
      </dsp:txBody>
      <dsp:txXfrm>
        <a:off x="4118706" y="1779151"/>
        <a:ext cx="789220" cy="490026"/>
      </dsp:txXfrm>
    </dsp:sp>
    <dsp:sp modelId="{8333A455-62CE-EB46-AFDE-62C3DCDAEDAB}">
      <dsp:nvSpPr>
        <dsp:cNvPr id="0" name=""/>
        <dsp:cNvSpPr/>
      </dsp:nvSpPr>
      <dsp:spPr>
        <a:xfrm>
          <a:off x="5014251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9384B-6DE4-2D4C-9F67-BDA96CB4AA87}">
      <dsp:nvSpPr>
        <dsp:cNvPr id="0" name=""/>
        <dsp:cNvSpPr/>
      </dsp:nvSpPr>
      <dsp:spPr>
        <a:xfrm>
          <a:off x="5105330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…</a:t>
          </a:r>
        </a:p>
      </dsp:txBody>
      <dsp:txXfrm>
        <a:off x="5120575" y="1779151"/>
        <a:ext cx="789220" cy="490026"/>
      </dsp:txXfrm>
    </dsp:sp>
    <dsp:sp modelId="{5B7AB0C9-2C5C-FF41-8458-9762FAA094EF}">
      <dsp:nvSpPr>
        <dsp:cNvPr id="0" name=""/>
        <dsp:cNvSpPr/>
      </dsp:nvSpPr>
      <dsp:spPr>
        <a:xfrm>
          <a:off x="7017988" y="918465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617F1-A99A-F743-A2C1-E08C62EEAFF2}">
      <dsp:nvSpPr>
        <dsp:cNvPr id="0" name=""/>
        <dsp:cNvSpPr/>
      </dsp:nvSpPr>
      <dsp:spPr>
        <a:xfrm>
          <a:off x="7109067" y="1004990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/>
            <a:t>West</a:t>
          </a:r>
          <a:endParaRPr lang="en-US" sz="1300" kern="1200" baseline="0" dirty="0"/>
        </a:p>
      </dsp:txBody>
      <dsp:txXfrm>
        <a:off x="7124312" y="1020235"/>
        <a:ext cx="789220" cy="490026"/>
      </dsp:txXfrm>
    </dsp:sp>
    <dsp:sp modelId="{7476A749-7AA7-BA40-B1DE-D6EE03D32037}">
      <dsp:nvSpPr>
        <dsp:cNvPr id="0" name=""/>
        <dsp:cNvSpPr/>
      </dsp:nvSpPr>
      <dsp:spPr>
        <a:xfrm>
          <a:off x="6016119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29EDA-503A-0944-8621-BCF606A3D85D}">
      <dsp:nvSpPr>
        <dsp:cNvPr id="0" name=""/>
        <dsp:cNvSpPr/>
      </dsp:nvSpPr>
      <dsp:spPr>
        <a:xfrm>
          <a:off x="6107198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California</a:t>
          </a:r>
        </a:p>
      </dsp:txBody>
      <dsp:txXfrm>
        <a:off x="6122443" y="1779151"/>
        <a:ext cx="789220" cy="490026"/>
      </dsp:txXfrm>
    </dsp:sp>
    <dsp:sp modelId="{0CF0DCBD-7546-B346-9BCA-49B00AE2DFDF}">
      <dsp:nvSpPr>
        <dsp:cNvPr id="0" name=""/>
        <dsp:cNvSpPr/>
      </dsp:nvSpPr>
      <dsp:spPr>
        <a:xfrm>
          <a:off x="7017988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1EF06-D4D3-1E4E-B905-1679972DA782}">
      <dsp:nvSpPr>
        <dsp:cNvPr id="0" name=""/>
        <dsp:cNvSpPr/>
      </dsp:nvSpPr>
      <dsp:spPr>
        <a:xfrm>
          <a:off x="7109067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Nevada</a:t>
          </a:r>
        </a:p>
      </dsp:txBody>
      <dsp:txXfrm>
        <a:off x="7124312" y="1779151"/>
        <a:ext cx="789220" cy="490026"/>
      </dsp:txXfrm>
    </dsp:sp>
    <dsp:sp modelId="{4D7BE38D-D095-4342-AB6F-66ADC5DD00BC}">
      <dsp:nvSpPr>
        <dsp:cNvPr id="0" name=""/>
        <dsp:cNvSpPr/>
      </dsp:nvSpPr>
      <dsp:spPr>
        <a:xfrm>
          <a:off x="8019856" y="1677381"/>
          <a:ext cx="819710" cy="52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AD973-52E1-1441-B215-FE534362A4B7}">
      <dsp:nvSpPr>
        <dsp:cNvPr id="0" name=""/>
        <dsp:cNvSpPr/>
      </dsp:nvSpPr>
      <dsp:spPr>
        <a:xfrm>
          <a:off x="8110935" y="1763906"/>
          <a:ext cx="819710" cy="52051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baseline="0" dirty="0"/>
            <a:t>...</a:t>
          </a:r>
        </a:p>
      </dsp:txBody>
      <dsp:txXfrm>
        <a:off x="8126180" y="1779151"/>
        <a:ext cx="789220" cy="490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E3874-C1E6-8C41-B01B-E2A8F6959CA6}" type="datetimeFigureOut">
              <a:rPr lang="en-US" smtClean="0"/>
              <a:t>6/16/22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34ECD-62C1-904F-A2B3-23C56BA7E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5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1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06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against the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0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55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00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34ECD-62C1-904F-A2B3-23C56BA7E1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86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2943-E5C2-4392-AB9A-CA32845EC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A6906-ED64-46D1-83AB-0A28076DD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501E2-CD16-4C67-BA4E-6B3283DBB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8F2BF-79C7-4B75-A4B0-9A7CD1B9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5A9E6-7C60-4C78-A54E-370B3B171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44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8E55-65A0-41ED-ADC3-DE85A1E9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40D9B-688D-4C9A-BE7B-B2A797185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35C3D-8264-4EF0-A446-84A45AE1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A17A6-5CEC-44E3-AFF6-B54F23E2D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D29CA-E8D6-46DA-BB63-6269C1910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5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E4C08-6612-4D08-B84A-59DB1B6B8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D2C35-5C0C-4F48-A09D-4C745E72E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597C8-57CB-4CE4-920E-D600B900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F4C2A-6608-42D3-A3D0-4FDE9232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37A26-05D9-41DB-907D-9ED56303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4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597E-8F4B-44E1-925C-EE5AC5BE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22FF-E595-4933-A490-AD1FFCAD0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2BAB6-4DC2-417B-AD71-68826FB90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682E3-AE16-4297-80E4-9B97AA7F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594E8-72A7-4E6B-BB4D-A646FFF63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160BA-14A8-48A3-BD3E-DFF01854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9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E5CD3-F8BE-46EB-8B8E-F85602B5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D1AED-A1AF-42B2-ADD4-D9750FAB2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60420-D31E-47DE-8D73-B91FE2A29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C18FE-DD00-43EC-BCFD-65008ED15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DA1B3D-2090-4968-93F9-1E8526B6A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EB3D3E-A29B-4ACD-8450-7D797D916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BF983-F3FC-40F3-B486-50E5FDFE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93F167-8706-46EB-9E83-C5AF3DA1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8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F618-0DFD-46C2-A1DD-B0D1D0F44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864CE-BB58-4011-99E3-2BA2707F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3A94D4-24CF-4B84-992D-8CEF8291D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54321-ADC4-4A50-8C66-479F7AF6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0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0D9CA-FF21-4033-89EE-FE9C43EC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1E3605-0826-453F-97D6-49107498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8AFB6-BED3-4BD0-9D75-1330342A0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8BBF-F2D0-4A94-A47F-283DAFD7F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AD486-91BA-4F6E-9F65-DDF1BD95E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280D0-9875-409D-AF86-8B8A9B891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AF5D53-2839-4ABC-92F9-FD1C7C2D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D12DE-E997-4924-B8AB-AF4AFB61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D66B7-6E1D-4C0D-A7C5-3075B2F5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1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96F7-4369-4C81-951F-D566F637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19442-3822-45F7-9C80-57E9DE495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9F349-52DD-47F8-BD93-DE4F686BB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9F406-2800-4C51-97AB-E0C21BF01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EFC48-7359-4419-8503-776C32CCA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17A0E-AA17-4783-8E25-47F45A6F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6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56A9F-922A-4990-89A1-9505BAFC8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B97E9-7978-4AE4-9354-DB656B4CD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0CA5F-3B24-42C4-9985-2E1977E5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08A55-74D0-4E40-8F7E-55079FA9F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06EFD-F198-4CBA-A3CF-45E1F70E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3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04F558-6953-45F5-9E06-9399345199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6EECE-36E6-4E9A-A787-E06F0C04E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D1A80-A153-4772-B0BB-B4946F1D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4F027-3266-45F0-9213-3FC9444F6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14C4C-033C-43F2-BC6C-35725A96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46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46961-6291-D14C-9985-CE7EE2484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4D3FD-16AE-EC46-8491-5AAD3BEED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1F0AE-AF9E-B343-BEC4-6F5E4ACA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AFE4A-727B-024C-9D42-BB61B26D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6A662-FD42-C140-A43F-1C4D4C14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79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B7AA-539C-E64A-85E8-59BCB9F5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38FA2-057A-D948-A670-4E2C4777B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C27C-8AD4-D243-8472-B23548806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49C3-44A1-A948-AC39-44122CF2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43783-F212-324C-9D1B-0496A1676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5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B43E-7B76-1249-A2D6-27154BFB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E1BD2-502C-914F-9AEB-E3A719C4D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6C36A-F4BB-6642-93E0-23D697CDA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8E33A-2887-494E-9EAE-48ABEA50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4A9B-00C2-264F-AA57-8D08EC78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21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AF81-44AF-3B4A-BE06-032F8619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F575F-F420-4942-A515-63B1F83D69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6393F-CC93-9447-9FF0-52A31C958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7C10B-AFC7-6448-82F2-9DE256E3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ED738-99AF-D74C-BC40-C5BEC6872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24632-8C67-914D-A9CE-4DC37B6A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5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E1712-EF85-C541-9815-219A2D25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C7FA7-134E-054C-8791-64511CB72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B2A8D-707D-A94F-B281-E3505A3D6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E36B7F-57A5-0E41-BC57-83010D2E6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7636D1-4DDF-4541-83E4-9E2F63C90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F024B-FC17-8147-9887-83EC3744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A727E-854C-A346-8CA4-3C8500EC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31227D-EF2E-4949-A8FB-F7F47B7A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00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1A63-2443-8348-B1BE-4CFEC441D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764B01-E10C-4947-8FD3-8A53A6A6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5E5096-8FDE-784A-99D9-8F29EEB1C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41E5C-1E7A-F445-8231-ED06CB70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00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56A72-80DC-D44C-869B-017DBC8A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0B8907-E555-3F4D-ABCC-3C2359E7A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FF46D-7636-974D-87D3-2C0673C3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52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D481D-01F3-7445-98AA-1FE402B15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02D36-29F7-414A-AC8B-6C04E2A0F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D4CB2-0B89-8A46-99EA-E28A8C271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8678D-3C11-F642-B2C7-11898676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98BC6-A7E5-A440-B914-0471835F7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A364E-A412-D548-A8B9-0DFC053D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84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2988-DEB4-D94F-BACC-5273554E6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398C18-6731-1E4F-838A-817050650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FDC02-3DCF-7A40-92BA-80EEBC307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8BAD2-A54E-E946-9138-C021E776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68301-1942-A444-9EAB-AB3909E2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2A6DE-6682-5D46-B9E4-7389E395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89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3673-86E4-6543-A24A-2AA7815D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EAB6E-4391-854D-9566-7E8B99DD2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776FD-6511-0C44-A36B-19B0C3F2D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FDE45-D745-2945-83FA-CF7B3F00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E4A2F-C98D-EF40-9767-EBEA4B77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55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0971CF-C25F-2745-A357-EA37103CD4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ACE8E7-237A-9B44-AE18-55A4E1B2D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0E4E5-1EE8-3C4E-8E17-7D7DC955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1558B-8C00-C94D-9195-3EB4357D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E98AF-7417-F44C-A1FC-D51C0FAE3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3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0AEF3D-955A-47E0-BC81-30C036AF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BC4BE-E919-4B72-8938-BEC3D75B1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2F0B6-BDBF-4577-BB50-928D4067F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5E0CD-D03A-41D4-ABF6-738EB951D5E3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13711-8D4B-413C-AB82-62E874F9A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C3DA9-2C5B-4FD1-852A-4136F1C27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E6FDB-6C90-4D4E-A2D9-193CF5DFE4A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23F34-2FFC-CE48-AE55-2227F4D9B64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289" y="5283636"/>
            <a:ext cx="2803511" cy="8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45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E2BBE-F608-9241-99A1-617AF5ECA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48684-02EE-2C46-B14E-96E479C29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287C5-BC7D-B143-9467-02054A4CF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8C855-6A36-9C41-A624-BA8829EA66A5}" type="datetimeFigureOut">
              <a:rPr lang="en-US" smtClean="0"/>
              <a:t>6/16/22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627E5-45DA-B744-A99B-922D1DDE1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952FA-B811-334A-83A9-E249AD8E2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4A010-DC0E-BA43-8F58-14C658F2C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1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seemasangar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12" Type="http://schemas.openxmlformats.org/officeDocument/2006/relationships/diagramColors" Target="../diagrams/colors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50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seemasangari/" TargetMode="External"/><Relationship Id="rId2" Type="http://schemas.openxmlformats.org/officeDocument/2006/relationships/hyperlink" Target="mailto:SSangar1@students.Kennesaw.edu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3A3B4-5401-9C4A-A005-79D56A22DE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Montserrat" pitchFamily="2" charset="77"/>
              </a:rPr>
              <a:t>Forecasting Hierarchical Time Series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97C9D-554D-334D-912A-CE3F4EC2E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29429"/>
          </a:xfrm>
        </p:spPr>
        <p:txBody>
          <a:bodyPr>
            <a:normAutofit/>
          </a:bodyPr>
          <a:lstStyle/>
          <a:p>
            <a:endParaRPr lang="en-US" dirty="0">
              <a:latin typeface="Palatino Linotype" panose="02040502050505030304" pitchFamily="18" charset="0"/>
            </a:endParaRPr>
          </a:p>
          <a:p>
            <a:r>
              <a:rPr lang="en-US" dirty="0">
                <a:latin typeface="Montserrat" pitchFamily="2" charset="77"/>
              </a:rPr>
              <a:t>Seema Sangari* and Dr. </a:t>
            </a:r>
            <a:r>
              <a:rPr lang="en-US" dirty="0" err="1">
                <a:latin typeface="Montserrat" pitchFamily="2" charset="77"/>
              </a:rPr>
              <a:t>Xinyan</a:t>
            </a:r>
            <a:r>
              <a:rPr lang="en-US" dirty="0">
                <a:latin typeface="Montserrat" pitchFamily="2" charset="77"/>
              </a:rPr>
              <a:t> (Abby) Zhang</a:t>
            </a:r>
          </a:p>
          <a:p>
            <a:r>
              <a:rPr lang="en-US" dirty="0">
                <a:latin typeface="Montserrat" pitchFamily="2" charset="77"/>
              </a:rPr>
              <a:t>PhD Candidate- Analytics and Data Science</a:t>
            </a:r>
          </a:p>
          <a:p>
            <a:pPr algn="l"/>
            <a:endParaRPr lang="en-US" dirty="0">
              <a:latin typeface="Montserrat" pitchFamily="2" charset="77"/>
            </a:endParaRPr>
          </a:p>
          <a:p>
            <a:pPr algn="l"/>
            <a:r>
              <a:rPr lang="en-US" dirty="0">
                <a:latin typeface="Montserrat" pitchFamily="2" charset="77"/>
              </a:rPr>
              <a:t>* </a:t>
            </a:r>
            <a:r>
              <a:rPr lang="en-US" sz="1600" dirty="0">
                <a:latin typeface="Montserrat" pitchFamily="2" charset="77"/>
                <a:hlinkClick r:id="rId3"/>
              </a:rPr>
              <a:t>https://www.linkedin.com/in/seemasangari/</a:t>
            </a:r>
            <a:r>
              <a:rPr lang="en-US" sz="1600" dirty="0">
                <a:latin typeface="Montserrat" pitchFamily="2" charset="77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87E7B9-F988-8E42-A97E-AD6266496EAF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58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Agenda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22220" y="1312237"/>
            <a:ext cx="10330544" cy="42495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Introduction: Hierarchical Time Series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Motivation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High Level Algorithm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Data Generation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Proposed Approach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Forecasting</a:t>
            </a:r>
          </a:p>
          <a:p>
            <a:r>
              <a:rPr lang="en-US" altLang="zh-CN" sz="2100" dirty="0">
                <a:latin typeface="Montserrat" pitchFamily="2" charset="77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2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Hierarchical Series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B4EE2B31-920A-A046-8968-491DB42AA6A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27852785"/>
                  </p:ext>
                </p:extLst>
              </p:nvPr>
            </p:nvGraphicFramePr>
            <p:xfrm>
              <a:off x="1480843" y="1553670"/>
              <a:ext cx="8674662" cy="385990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8" name="Content Placeholder 3">
                <a:extLst>
                  <a:ext uri="{FF2B5EF4-FFF2-40B4-BE49-F238E27FC236}">
                    <a16:creationId xmlns:a16="http://schemas.microsoft.com/office/drawing/2014/main" id="{B4EE2B31-920A-A046-8968-491DB42AA6A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27852785"/>
                  </p:ext>
                </p:extLst>
              </p:nvPr>
            </p:nvGraphicFramePr>
            <p:xfrm>
              <a:off x="1480843" y="1553670"/>
              <a:ext cx="8674662" cy="385990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1B9FC898-5E57-F04E-A533-25CDD135E9E3}"/>
              </a:ext>
            </a:extLst>
          </p:cNvPr>
          <p:cNvSpPr/>
          <p:nvPr/>
        </p:nvSpPr>
        <p:spPr>
          <a:xfrm>
            <a:off x="4727793" y="1855531"/>
            <a:ext cx="2304186" cy="761165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D76FF1-FBEE-8341-86F4-E883FAD3FBFC}"/>
              </a:ext>
            </a:extLst>
          </p:cNvPr>
          <p:cNvSpPr/>
          <p:nvPr/>
        </p:nvSpPr>
        <p:spPr>
          <a:xfrm>
            <a:off x="2005781" y="2930337"/>
            <a:ext cx="7672293" cy="864828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26342A-EBCF-7949-BF5B-8428966BC89E}"/>
              </a:ext>
            </a:extLst>
          </p:cNvPr>
          <p:cNvSpPr/>
          <p:nvPr/>
        </p:nvSpPr>
        <p:spPr>
          <a:xfrm>
            <a:off x="1236134" y="4171954"/>
            <a:ext cx="8984108" cy="861292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530D95-B201-A548-995E-E775526C53D7}"/>
              </a:ext>
            </a:extLst>
          </p:cNvPr>
          <p:cNvSpPr/>
          <p:nvPr/>
        </p:nvSpPr>
        <p:spPr>
          <a:xfrm>
            <a:off x="1383030" y="4213087"/>
            <a:ext cx="8772475" cy="791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A01A8E-7840-4543-9545-8DFA6F8540D2}"/>
              </a:ext>
            </a:extLst>
          </p:cNvPr>
          <p:cNvSpPr txBox="1"/>
          <p:nvPr/>
        </p:nvSpPr>
        <p:spPr>
          <a:xfrm>
            <a:off x="5383945" y="4003648"/>
            <a:ext cx="101685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Bottom Level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C52E6-E29B-964A-BC8B-067FA7094958}"/>
              </a:ext>
            </a:extLst>
          </p:cNvPr>
          <p:cNvSpPr/>
          <p:nvPr/>
        </p:nvSpPr>
        <p:spPr>
          <a:xfrm>
            <a:off x="2079653" y="2996736"/>
            <a:ext cx="7533686" cy="757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663F0E-9E57-5B45-A1E6-F598CDE37D47}"/>
              </a:ext>
            </a:extLst>
          </p:cNvPr>
          <p:cNvSpPr txBox="1"/>
          <p:nvPr/>
        </p:nvSpPr>
        <p:spPr>
          <a:xfrm>
            <a:off x="5412266" y="2757619"/>
            <a:ext cx="86845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Mid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C3B45-108B-784A-9CC5-4656E846C654}"/>
              </a:ext>
            </a:extLst>
          </p:cNvPr>
          <p:cNvSpPr/>
          <p:nvPr/>
        </p:nvSpPr>
        <p:spPr>
          <a:xfrm>
            <a:off x="4790485" y="1917905"/>
            <a:ext cx="2168665" cy="631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810604-7A76-7441-8F26-B6D4981FA9A2}"/>
              </a:ext>
            </a:extLst>
          </p:cNvPr>
          <p:cNvSpPr txBox="1"/>
          <p:nvPr/>
        </p:nvSpPr>
        <p:spPr>
          <a:xfrm>
            <a:off x="5383945" y="1724726"/>
            <a:ext cx="86845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Top Level</a:t>
            </a:r>
          </a:p>
        </p:txBody>
      </p:sp>
    </p:spTree>
    <p:extLst>
      <p:ext uri="{BB962C8B-B14F-4D97-AF65-F5344CB8AC3E}">
        <p14:creationId xmlns:p14="http://schemas.microsoft.com/office/powerpoint/2010/main" val="14398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Hierarchical Time Series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7CDD48AF-EF49-8E4A-8476-510D431744B1}"/>
              </a:ext>
            </a:extLst>
          </p:cNvPr>
          <p:cNvSpPr/>
          <p:nvPr/>
        </p:nvSpPr>
        <p:spPr>
          <a:xfrm>
            <a:off x="1013072" y="1131022"/>
            <a:ext cx="10139692" cy="519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Time Dimension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23BFA2-9DB4-D74A-90C8-A02A83A69977}"/>
              </a:ext>
            </a:extLst>
          </p:cNvPr>
          <p:cNvSpPr txBox="1"/>
          <p:nvPr/>
        </p:nvSpPr>
        <p:spPr>
          <a:xfrm>
            <a:off x="7305540" y="3754823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1A87F6-C4C6-2C40-A555-1EE538E8FF20}"/>
              </a:ext>
            </a:extLst>
          </p:cNvPr>
          <p:cNvSpPr txBox="1"/>
          <p:nvPr/>
        </p:nvSpPr>
        <p:spPr>
          <a:xfrm>
            <a:off x="756905" y="19682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3C2379-43F4-B74A-82BC-E9F7DD92FA7F}"/>
              </a:ext>
            </a:extLst>
          </p:cNvPr>
          <p:cNvSpPr txBox="1"/>
          <p:nvPr/>
        </p:nvSpPr>
        <p:spPr>
          <a:xfrm>
            <a:off x="1485462" y="316525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2</a:t>
            </a:r>
            <a:r>
              <a:rPr lang="en-US" dirty="0"/>
              <a:t>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E55B5-B2AC-D045-94EE-053D55B3B28E}"/>
              </a:ext>
            </a:extLst>
          </p:cNvPr>
          <p:cNvSpPr txBox="1"/>
          <p:nvPr/>
        </p:nvSpPr>
        <p:spPr>
          <a:xfrm>
            <a:off x="5608910" y="4734584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</a:t>
            </a:r>
            <a:r>
              <a:rPr lang="en-US" baseline="-25000" dirty="0" err="1"/>
              <a:t>k</a:t>
            </a:r>
            <a:r>
              <a:rPr lang="en-US" dirty="0"/>
              <a:t>: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06C86F7-D7E6-B142-A588-AA8C56C50012}"/>
              </a:ext>
            </a:extLst>
          </p:cNvPr>
          <p:cNvPicPr/>
          <p:nvPr/>
        </p:nvPicPr>
        <p:blipFill rotWithShape="1">
          <a:blip r:embed="rId2"/>
          <a:srcRect t="24724" b="24628"/>
          <a:stretch/>
        </p:blipFill>
        <p:spPr bwMode="auto">
          <a:xfrm>
            <a:off x="1194845" y="1650774"/>
            <a:ext cx="4738799" cy="1195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EA7638-185E-3543-9FF6-159718154B7F}"/>
              </a:ext>
            </a:extLst>
          </p:cNvPr>
          <p:cNvPicPr/>
          <p:nvPr/>
        </p:nvPicPr>
        <p:blipFill rotWithShape="1">
          <a:blip r:embed="rId2"/>
          <a:srcRect t="24724" b="24628"/>
          <a:stretch/>
        </p:blipFill>
        <p:spPr bwMode="auto">
          <a:xfrm>
            <a:off x="1848690" y="2868664"/>
            <a:ext cx="4738799" cy="1195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637975-F844-4C44-A3DE-BE2A05045A09}"/>
              </a:ext>
            </a:extLst>
          </p:cNvPr>
          <p:cNvPicPr/>
          <p:nvPr/>
        </p:nvPicPr>
        <p:blipFill rotWithShape="1">
          <a:blip r:embed="rId2"/>
          <a:srcRect t="24724" b="24628"/>
          <a:stretch/>
        </p:blipFill>
        <p:spPr bwMode="auto">
          <a:xfrm>
            <a:off x="6038836" y="4136792"/>
            <a:ext cx="4738799" cy="1195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98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3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US Tourism: Hierarchical Series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75C83E81-67F9-7940-9E1D-CB94D6040D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687078"/>
              </p:ext>
            </p:extLst>
          </p:nvPr>
        </p:nvGraphicFramePr>
        <p:xfrm>
          <a:off x="1236133" y="1885266"/>
          <a:ext cx="8935555" cy="2443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124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US Tourism: Hierarchical Time Series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7CDD48AF-EF49-8E4A-8476-510D431744B1}"/>
              </a:ext>
            </a:extLst>
          </p:cNvPr>
          <p:cNvSpPr/>
          <p:nvPr/>
        </p:nvSpPr>
        <p:spPr>
          <a:xfrm>
            <a:off x="1013072" y="1131022"/>
            <a:ext cx="10139692" cy="519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Time Dimension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23BFA2-9DB4-D74A-90C8-A02A83A69977}"/>
              </a:ext>
            </a:extLst>
          </p:cNvPr>
          <p:cNvSpPr txBox="1"/>
          <p:nvPr/>
        </p:nvSpPr>
        <p:spPr>
          <a:xfrm>
            <a:off x="7299016" y="427697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...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1A87F6-C4C6-2C40-A555-1EE538E8FF20}"/>
              </a:ext>
            </a:extLst>
          </p:cNvPr>
          <p:cNvSpPr txBox="1"/>
          <p:nvPr/>
        </p:nvSpPr>
        <p:spPr>
          <a:xfrm>
            <a:off x="870119" y="202497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3C2379-43F4-B74A-82BC-E9F7DD92FA7F}"/>
              </a:ext>
            </a:extLst>
          </p:cNvPr>
          <p:cNvSpPr txBox="1"/>
          <p:nvPr/>
        </p:nvSpPr>
        <p:spPr>
          <a:xfrm>
            <a:off x="1478938" y="3409728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2</a:t>
            </a:r>
            <a:r>
              <a:rPr lang="en-US" dirty="0"/>
              <a:t>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DE55B5-B2AC-D045-94EE-053D55B3B28E}"/>
              </a:ext>
            </a:extLst>
          </p:cNvPr>
          <p:cNvSpPr txBox="1"/>
          <p:nvPr/>
        </p:nvSpPr>
        <p:spPr>
          <a:xfrm>
            <a:off x="5459430" y="4771631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</a:t>
            </a:r>
            <a:r>
              <a:rPr lang="en-US" baseline="-25000" dirty="0" err="1"/>
              <a:t>k</a:t>
            </a:r>
            <a:r>
              <a:rPr lang="en-US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4D0B1-FAA6-AE44-9EF3-5C144855C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33" b="4301"/>
          <a:stretch/>
        </p:blipFill>
        <p:spPr>
          <a:xfrm>
            <a:off x="1217143" y="1506524"/>
            <a:ext cx="4750059" cy="1186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786E286-7FE3-3549-BEE9-4D23495682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3" b="4301"/>
          <a:stretch/>
        </p:blipFill>
        <p:spPr>
          <a:xfrm>
            <a:off x="1916878" y="2921780"/>
            <a:ext cx="4708366" cy="11763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11AE7D-247C-EE47-8577-E4C64FB2B3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33" b="4301"/>
          <a:stretch/>
        </p:blipFill>
        <p:spPr>
          <a:xfrm>
            <a:off x="5889356" y="4253187"/>
            <a:ext cx="4651182" cy="116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7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3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Motivation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60953" y="1135748"/>
            <a:ext cx="10330544" cy="46219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>
                <a:latin typeface="Montserrat" pitchFamily="2" charset="77"/>
              </a:rPr>
              <a:t>Top Down Approach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Fails to capture dynamic of individual time series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None of the trends captured</a:t>
            </a:r>
          </a:p>
          <a:p>
            <a:r>
              <a:rPr lang="en-US" sz="2400" dirty="0">
                <a:latin typeface="Montserrat" pitchFamily="2" charset="77"/>
              </a:rPr>
              <a:t>Bottom Approach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Resolves above problems 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Noise at Bottom level data results in aggregated noise at upper levels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1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High Level Algorithm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60953" y="1135748"/>
            <a:ext cx="10330544" cy="46219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>
                <a:latin typeface="Montserrat" pitchFamily="2" charset="77"/>
              </a:rPr>
              <a:t>Top Down Approach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Captures dynamic of individual time series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Trends captured</a:t>
            </a:r>
          </a:p>
          <a:p>
            <a:r>
              <a:rPr lang="en-US" sz="2400" dirty="0">
                <a:latin typeface="Montserrat" pitchFamily="2" charset="77"/>
              </a:rPr>
              <a:t>Vertically 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Captures summation of the corresponding series at sub level </a:t>
            </a:r>
          </a:p>
          <a:p>
            <a:r>
              <a:rPr lang="en-US" sz="2400" dirty="0">
                <a:latin typeface="Montserrat" pitchFamily="2" charset="77"/>
              </a:rPr>
              <a:t>Horizontal 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Captures linear relation among the respective time series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8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Algorithm: Hierarchical Data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75C83E81-67F9-7940-9E1D-CB94D6040D4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36133" y="1885266"/>
          <a:ext cx="8935555" cy="2443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Callout 1">
            <a:extLst>
              <a:ext uri="{FF2B5EF4-FFF2-40B4-BE49-F238E27FC236}">
                <a16:creationId xmlns:a16="http://schemas.microsoft.com/office/drawing/2014/main" id="{0CEB6496-B326-094D-B405-DB97ADFA2F78}"/>
              </a:ext>
            </a:extLst>
          </p:cNvPr>
          <p:cNvSpPr/>
          <p:nvPr/>
        </p:nvSpPr>
        <p:spPr>
          <a:xfrm>
            <a:off x="5482237" y="1318204"/>
            <a:ext cx="1846579" cy="75515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Top Level : Predict with Time Series 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0A20D3D8-67C2-1D48-AE1A-A90AF6060790}"/>
              </a:ext>
            </a:extLst>
          </p:cNvPr>
          <p:cNvSpPr/>
          <p:nvPr/>
        </p:nvSpPr>
        <p:spPr>
          <a:xfrm>
            <a:off x="9324857" y="2308053"/>
            <a:ext cx="2709827" cy="96888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Mid/Low-Level: Establish Linear relation with Odds predictions</a:t>
            </a:r>
          </a:p>
        </p:txBody>
      </p:sp>
    </p:spTree>
    <p:extLst>
      <p:ext uri="{BB962C8B-B14F-4D97-AF65-F5344CB8AC3E}">
        <p14:creationId xmlns:p14="http://schemas.microsoft.com/office/powerpoint/2010/main" val="335478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4" y="226633"/>
            <a:ext cx="10395859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Research Concept: Longitudinal Hierarchical Data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7CDD48AF-EF49-8E4A-8476-510D431744B1}"/>
              </a:ext>
            </a:extLst>
          </p:cNvPr>
          <p:cNvSpPr/>
          <p:nvPr/>
        </p:nvSpPr>
        <p:spPr>
          <a:xfrm>
            <a:off x="1236133" y="1143465"/>
            <a:ext cx="8935555" cy="51975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Time Dimension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9702BC96-0ECD-B24D-86BE-83D1890942C3}"/>
              </a:ext>
            </a:extLst>
          </p:cNvPr>
          <p:cNvSpPr/>
          <p:nvPr/>
        </p:nvSpPr>
        <p:spPr>
          <a:xfrm>
            <a:off x="10238295" y="1757001"/>
            <a:ext cx="587310" cy="21696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SUM</a:t>
            </a:r>
          </a:p>
        </p:txBody>
      </p:sp>
      <p:sp>
        <p:nvSpPr>
          <p:cNvPr id="16" name="Left-Right Arrow 15">
            <a:extLst>
              <a:ext uri="{FF2B5EF4-FFF2-40B4-BE49-F238E27FC236}">
                <a16:creationId xmlns:a16="http://schemas.microsoft.com/office/drawing/2014/main" id="{6836F498-802D-FB43-BEA3-9FC0E64D93F7}"/>
              </a:ext>
            </a:extLst>
          </p:cNvPr>
          <p:cNvSpPr/>
          <p:nvPr/>
        </p:nvSpPr>
        <p:spPr>
          <a:xfrm>
            <a:off x="1302739" y="3926603"/>
            <a:ext cx="8935556" cy="437535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RELATION AMONG THE VARIABLES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4CCB30-0CDE-D043-BEBF-EFE802209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77" b="24979"/>
          <a:stretch/>
        </p:blipFill>
        <p:spPr>
          <a:xfrm>
            <a:off x="1366860" y="1764450"/>
            <a:ext cx="8674100" cy="198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4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Data Generation</a:t>
            </a:r>
            <a:endParaRPr sz="3200" dirty="0">
              <a:latin typeface="Montserrat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et the KSU Teaching Team…"/>
              <p:cNvSpPr txBox="1">
                <a:spLocks noGrp="1"/>
              </p:cNvSpPr>
              <p:nvPr>
                <p:ph idx="1"/>
              </p:nvPr>
            </p:nvSpPr>
            <p:spPr>
              <a:xfrm>
                <a:off x="822220" y="1312237"/>
                <a:ext cx="6070070" cy="4249581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400" dirty="0">
                    <a:latin typeface="Montserrat" pitchFamily="2" charset="77"/>
                  </a:rPr>
                  <a:t>Concept: INARMA model with Poisson marginals </a:t>
                </a:r>
              </a:p>
              <a:p>
                <a:r>
                  <a:rPr lang="en-US" sz="2400" dirty="0">
                    <a:latin typeface="Montserrat" pitchFamily="2" charset="77"/>
                  </a:rPr>
                  <a:t>Data Generated at the Low Level</a:t>
                </a:r>
              </a:p>
              <a:p>
                <a:r>
                  <a:rPr lang="en-US" sz="2400" dirty="0">
                    <a:latin typeface="Montserrat" pitchFamily="2" charset="77"/>
                  </a:rPr>
                  <a:t>For Analysis:</a:t>
                </a:r>
              </a:p>
              <a:p>
                <a:pPr lvl="1"/>
                <a:r>
                  <a:rPr lang="en-US" sz="2000" dirty="0">
                    <a:latin typeface="Montserrat" pitchFamily="2" charset="77"/>
                  </a:rPr>
                  <a:t>At mid-level: Randomly generate six values from one to nine: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dirty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16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Montserrat" pitchFamily="2" charset="77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>
                    <a:latin typeface="Montserrat" pitchFamily="2" charset="77"/>
                  </a:rPr>
                  <a:t> is the number of variables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>
                    <a:latin typeface="Montserrat" pitchFamily="2" charset="77"/>
                  </a:rPr>
                  <a:t> at the bottom level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1 ≤ </m:t>
                    </m:r>
                    <m:r>
                      <a:rPr lang="en-US" sz="16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 ≤ 6</m:t>
                    </m:r>
                  </m:oMath>
                </a14:m>
                <a:r>
                  <a:rPr lang="en-US" sz="1600" dirty="0">
                    <a:latin typeface="Montserrat" pitchFamily="2" charset="77"/>
                  </a:rPr>
                  <a:t>).</a:t>
                </a:r>
              </a:p>
              <a:p>
                <a:pPr lvl="1"/>
                <a:r>
                  <a:rPr lang="en-US" sz="2000" dirty="0">
                    <a:latin typeface="Montserrat" pitchFamily="2" charset="77"/>
                  </a:rPr>
                  <a:t>Let N be the sum of the six values generated</a:t>
                </a:r>
              </a:p>
              <a:p>
                <a:pPr marL="457200" lvl="1" indent="0">
                  <a:buNone/>
                </a:pPr>
                <a:r>
                  <a:rPr lang="en-US" sz="2000" dirty="0">
                    <a:latin typeface="Montserrat" pitchFamily="2" charset="77"/>
                  </a:rPr>
                  <a:t>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dirty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dirty="0"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>
                  <a:latin typeface="Montserrat" pitchFamily="2" charset="77"/>
                </a:endParaRPr>
              </a:p>
              <a:p>
                <a:pPr lvl="1"/>
                <a:r>
                  <a:rPr lang="en-US" sz="2000" dirty="0">
                    <a:latin typeface="Montserrat" pitchFamily="2" charset="77"/>
                  </a:rPr>
                  <a:t>At bottom-level: Randomly select N variables from 1000 variables generated with the INARMA approach</a:t>
                </a:r>
              </a:p>
              <a:p>
                <a:pPr lvl="1"/>
                <a:r>
                  <a:rPr lang="en-US" sz="2000" dirty="0">
                    <a:latin typeface="Montserrat" pitchFamily="2" charset="77"/>
                  </a:rPr>
                  <a:t>For Top-level: Only one variable summation of bottom level variables or summation of mid-level variables.</a:t>
                </a:r>
              </a:p>
              <a:p>
                <a:pPr marL="0" indent="0">
                  <a:buNone/>
                </a:pPr>
                <a:endParaRPr lang="en-US" sz="2400" dirty="0">
                  <a:latin typeface="Montserrat" pitchFamily="2" charset="77"/>
                </a:endParaRPr>
              </a:p>
            </p:txBody>
          </p:sp>
        </mc:Choice>
        <mc:Fallback xmlns="">
          <p:sp>
            <p:nvSpPr>
              <p:cNvPr id="5" name="Meet the KSU Teaching Team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220" y="1312237"/>
                <a:ext cx="6070070" cy="4249581"/>
              </a:xfrm>
              <a:prstGeom prst="rect">
                <a:avLst/>
              </a:prstGeom>
              <a:blipFill>
                <a:blip r:embed="rId2"/>
                <a:stretch>
                  <a:fillRect l="-1044" t="-2679" r="-835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46AB38-255D-F440-90AF-BC5AAC45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290" y="1605319"/>
            <a:ext cx="4807975" cy="33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4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Proposed Approach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60953" y="1135748"/>
            <a:ext cx="10330544" cy="46219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>
                <a:latin typeface="Montserrat" pitchFamily="2" charset="77"/>
              </a:rPr>
              <a:t>Odds – Fixed Formula</a:t>
            </a:r>
          </a:p>
          <a:p>
            <a:r>
              <a:rPr lang="en-US" sz="2400" dirty="0">
                <a:latin typeface="Montserrat" pitchFamily="2" charset="77"/>
              </a:rPr>
              <a:t>Time Series Forecasting</a:t>
            </a:r>
          </a:p>
          <a:p>
            <a:r>
              <a:rPr lang="en-US" sz="2400" dirty="0">
                <a:latin typeface="Montserrat" pitchFamily="2" charset="77"/>
              </a:rPr>
              <a:t>Solving Linear Equations – Closed form solution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2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Odds: One Vs Rest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08BB0ACD-D87C-054B-8688-5F0BC0A2A2E1}"/>
              </a:ext>
            </a:extLst>
          </p:cNvPr>
          <p:cNvSpPr/>
          <p:nvPr/>
        </p:nvSpPr>
        <p:spPr>
          <a:xfrm>
            <a:off x="1478962" y="4589432"/>
            <a:ext cx="3426098" cy="1602223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East has 25% of tourist when compared against rest (West + Central) of the US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220630D9-8463-0447-ADE8-1F5A11180983}"/>
              </a:ext>
            </a:extLst>
          </p:cNvPr>
          <p:cNvSpPr/>
          <p:nvPr/>
        </p:nvSpPr>
        <p:spPr>
          <a:xfrm>
            <a:off x="4748324" y="2987209"/>
            <a:ext cx="3472098" cy="1602223"/>
          </a:xfrm>
          <a:prstGeom prst="wedgeEllipse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West has 43% of tourist when compared against rest (East + Central) of the US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73F9495D-7EC6-144F-B48E-293830479A36}"/>
              </a:ext>
            </a:extLst>
          </p:cNvPr>
          <p:cNvSpPr/>
          <p:nvPr/>
        </p:nvSpPr>
        <p:spPr>
          <a:xfrm>
            <a:off x="7849045" y="1340729"/>
            <a:ext cx="3472098" cy="1602223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Central has same number of tourist when compared against rest (East + West) of the US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CE299-4702-1045-A3B4-E3C8B37B1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936359"/>
              </p:ext>
            </p:extLst>
          </p:nvPr>
        </p:nvGraphicFramePr>
        <p:xfrm>
          <a:off x="822220" y="1135748"/>
          <a:ext cx="3484309" cy="11125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104209">
                  <a:extLst>
                    <a:ext uri="{9D8B030D-6E8A-4147-A177-3AD203B41FA5}">
                      <a16:colId xmlns:a16="http://schemas.microsoft.com/office/drawing/2014/main" val="2202459065"/>
                    </a:ext>
                  </a:extLst>
                </a:gridCol>
                <a:gridCol w="639790">
                  <a:extLst>
                    <a:ext uri="{9D8B030D-6E8A-4147-A177-3AD203B41FA5}">
                      <a16:colId xmlns:a16="http://schemas.microsoft.com/office/drawing/2014/main" val="684237943"/>
                    </a:ext>
                  </a:extLst>
                </a:gridCol>
                <a:gridCol w="796413">
                  <a:extLst>
                    <a:ext uri="{9D8B030D-6E8A-4147-A177-3AD203B41FA5}">
                      <a16:colId xmlns:a16="http://schemas.microsoft.com/office/drawing/2014/main" val="914298964"/>
                    </a:ext>
                  </a:extLst>
                </a:gridCol>
                <a:gridCol w="943897">
                  <a:extLst>
                    <a:ext uri="{9D8B030D-6E8A-4147-A177-3AD203B41FA5}">
                      <a16:colId xmlns:a16="http://schemas.microsoft.com/office/drawing/2014/main" val="3372248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Tourists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37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#Tourists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0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27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80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Research Concept – based on Odds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22221" y="3918225"/>
            <a:ext cx="10330544" cy="111502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200" dirty="0">
                <a:latin typeface="Montserrat" pitchFamily="2" charset="77"/>
              </a:rPr>
              <a:t>Odds defines the likelihood of visiting particular region in the US given the tourists from Asia/Europe</a:t>
            </a:r>
          </a:p>
          <a:p>
            <a:pPr lvl="1"/>
            <a:r>
              <a:rPr lang="en-US" sz="1800" dirty="0">
                <a:latin typeface="Montserrat" pitchFamily="2" charset="77"/>
              </a:rPr>
              <a:t>Given Asians, likelihood visiting East to rest of US : Odds(East) = 10/(20+50) =0.143</a:t>
            </a:r>
          </a:p>
          <a:p>
            <a:pPr lvl="1"/>
            <a:r>
              <a:rPr lang="en-US" sz="1800" dirty="0">
                <a:latin typeface="Montserrat" pitchFamily="2" charset="77"/>
              </a:rPr>
              <a:t>Given Europeans , likelihood of visiting East to rest of US : Odds(East) = 30/(40+50) = 0.333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4F8BCF-60BB-0A44-854B-B8F2A5DAE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7" y="5693023"/>
            <a:ext cx="1040796" cy="10242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30B707-FA56-7449-B487-29E412AEC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795" y="5727212"/>
            <a:ext cx="2704107" cy="633007"/>
          </a:xfrm>
          <a:prstGeom prst="rect">
            <a:avLst/>
          </a:prstGeom>
        </p:spPr>
      </p:pic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242A64F-736C-A14C-B09F-45E3DB54A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222241"/>
              </p:ext>
            </p:extLst>
          </p:nvPr>
        </p:nvGraphicFramePr>
        <p:xfrm>
          <a:off x="1648518" y="1135748"/>
          <a:ext cx="7357831" cy="19778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7100">
                  <a:extLst>
                    <a:ext uri="{9D8B030D-6E8A-4147-A177-3AD203B41FA5}">
                      <a16:colId xmlns:a16="http://schemas.microsoft.com/office/drawing/2014/main" val="3154642637"/>
                    </a:ext>
                  </a:extLst>
                </a:gridCol>
                <a:gridCol w="1000295">
                  <a:extLst>
                    <a:ext uri="{9D8B030D-6E8A-4147-A177-3AD203B41FA5}">
                      <a16:colId xmlns:a16="http://schemas.microsoft.com/office/drawing/2014/main" val="4058221189"/>
                    </a:ext>
                  </a:extLst>
                </a:gridCol>
                <a:gridCol w="976299">
                  <a:extLst>
                    <a:ext uri="{9D8B030D-6E8A-4147-A177-3AD203B41FA5}">
                      <a16:colId xmlns:a16="http://schemas.microsoft.com/office/drawing/2014/main" val="3540519517"/>
                    </a:ext>
                  </a:extLst>
                </a:gridCol>
                <a:gridCol w="1431220">
                  <a:extLst>
                    <a:ext uri="{9D8B030D-6E8A-4147-A177-3AD203B41FA5}">
                      <a16:colId xmlns:a16="http://schemas.microsoft.com/office/drawing/2014/main" val="2373286210"/>
                    </a:ext>
                  </a:extLst>
                </a:gridCol>
                <a:gridCol w="1232917">
                  <a:extLst>
                    <a:ext uri="{9D8B030D-6E8A-4147-A177-3AD203B41FA5}">
                      <a16:colId xmlns:a16="http://schemas.microsoft.com/office/drawing/2014/main" val="674842269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From/Region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East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West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Central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Total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75208562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Asia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963627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Europe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089801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0508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73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Research Concept – based on Odds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22221" y="3918225"/>
            <a:ext cx="10330544" cy="111502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200" dirty="0">
                <a:latin typeface="Montserrat" pitchFamily="2" charset="77"/>
              </a:rPr>
              <a:t>Odds defines the likelihood of visiting particular region in the US </a:t>
            </a:r>
            <a:r>
              <a:rPr lang="en-US" sz="2200" dirty="0">
                <a:solidFill>
                  <a:srgbClr val="FF0000"/>
                </a:solidFill>
                <a:latin typeface="Montserrat" pitchFamily="2" charset="77"/>
              </a:rPr>
              <a:t>at the given time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  <a:latin typeface="Montserrat" pitchFamily="2" charset="77"/>
              </a:rPr>
              <a:t>At Time T1</a:t>
            </a:r>
            <a:r>
              <a:rPr lang="en-US" sz="1800" dirty="0">
                <a:latin typeface="Montserrat" pitchFamily="2" charset="77"/>
              </a:rPr>
              <a:t>, likelihood of I1 to rest of industries : Odds(T1) = 10/(20+50) =0.143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  <a:latin typeface="Montserrat" pitchFamily="2" charset="77"/>
              </a:rPr>
              <a:t>At Time T2</a:t>
            </a:r>
            <a:r>
              <a:rPr lang="en-US" sz="1800" dirty="0">
                <a:latin typeface="Montserrat" pitchFamily="2" charset="77"/>
              </a:rPr>
              <a:t>, likelihood of I1 to rest of industries : Odds(T2) = 30/(40+50) = 0.333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15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242A64F-736C-A14C-B09F-45E3DB54A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254857"/>
              </p:ext>
            </p:extLst>
          </p:nvPr>
        </p:nvGraphicFramePr>
        <p:xfrm>
          <a:off x="1648518" y="1135748"/>
          <a:ext cx="7357831" cy="19778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7100">
                  <a:extLst>
                    <a:ext uri="{9D8B030D-6E8A-4147-A177-3AD203B41FA5}">
                      <a16:colId xmlns:a16="http://schemas.microsoft.com/office/drawing/2014/main" val="3154642637"/>
                    </a:ext>
                  </a:extLst>
                </a:gridCol>
                <a:gridCol w="1000295">
                  <a:extLst>
                    <a:ext uri="{9D8B030D-6E8A-4147-A177-3AD203B41FA5}">
                      <a16:colId xmlns:a16="http://schemas.microsoft.com/office/drawing/2014/main" val="4058221189"/>
                    </a:ext>
                  </a:extLst>
                </a:gridCol>
                <a:gridCol w="976299">
                  <a:extLst>
                    <a:ext uri="{9D8B030D-6E8A-4147-A177-3AD203B41FA5}">
                      <a16:colId xmlns:a16="http://schemas.microsoft.com/office/drawing/2014/main" val="3540519517"/>
                    </a:ext>
                  </a:extLst>
                </a:gridCol>
                <a:gridCol w="1431220">
                  <a:extLst>
                    <a:ext uri="{9D8B030D-6E8A-4147-A177-3AD203B41FA5}">
                      <a16:colId xmlns:a16="http://schemas.microsoft.com/office/drawing/2014/main" val="2373286210"/>
                    </a:ext>
                  </a:extLst>
                </a:gridCol>
                <a:gridCol w="1232917">
                  <a:extLst>
                    <a:ext uri="{9D8B030D-6E8A-4147-A177-3AD203B41FA5}">
                      <a16:colId xmlns:a16="http://schemas.microsoft.com/office/drawing/2014/main" val="674842269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Time</a:t>
                      </a:r>
                      <a:r>
                        <a:rPr lang="en-US" sz="2400" dirty="0"/>
                        <a:t>/Industry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East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West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Central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Total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75208562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T1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963627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T2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089801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0508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730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Forming Linear Equalities</a:t>
            </a:r>
            <a:endParaRPr sz="3200" dirty="0">
              <a:latin typeface="Montserrat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et the KSU Teaching Team…"/>
              <p:cNvSpPr txBox="1">
                <a:spLocks noGrp="1"/>
              </p:cNvSpPr>
              <p:nvPr>
                <p:ph idx="1"/>
              </p:nvPr>
            </p:nvSpPr>
            <p:spPr>
              <a:xfrm>
                <a:off x="822220" y="1312237"/>
                <a:ext cx="10330544" cy="4249581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Montserrat" pitchFamily="2" charset="77"/>
                  </a:rPr>
                  <a:t>Predict total number of events, S, over next time step</a:t>
                </a:r>
              </a:p>
              <a:p>
                <a:pPr marL="0" indent="0">
                  <a:buNone/>
                </a:pPr>
                <a:endParaRPr lang="en-US" dirty="0">
                  <a:latin typeface="Montserrat" pitchFamily="2" charset="77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𝑊𝑒𝑠𝑡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𝐶𝑒𝑛𝑡𝑟𝑎𝑙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Montserrat" pitchFamily="2" charset="77"/>
                </a:endParaRPr>
              </a:p>
              <a:p>
                <a:pPr marL="0" indent="0">
                  <a:buNone/>
                </a:pPr>
                <a:endParaRPr lang="en-US" dirty="0">
                  <a:latin typeface="Montserrat" pitchFamily="2" charset="77"/>
                </a:endParaRPr>
              </a:p>
              <a:p>
                <a:r>
                  <a:rPr lang="en-US" dirty="0">
                    <a:latin typeface="Montserrat" pitchFamily="2" charset="77"/>
                  </a:rPr>
                  <a:t>Predict the odds for East over next time step</a:t>
                </a:r>
              </a:p>
              <a:p>
                <a:pPr marL="0" indent="0">
                  <a:buNone/>
                </a:pPr>
                <a:endParaRPr lang="en-US" dirty="0">
                  <a:latin typeface="Montserrat" pitchFamily="2" charset="77"/>
                </a:endParaRPr>
              </a:p>
              <a:p>
                <a:pPr marL="121917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𝑃𝑟𝑒𝑑𝑖𝑐𝑡𝑒𝑑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𝑂𝑑𝑑𝑠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𝐸𝑎𝑠𝑡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𝑊𝑒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latin typeface="Montserrat" pitchFamily="2" charset="77"/>
                </a:endParaRPr>
              </a:p>
            </p:txBody>
          </p:sp>
        </mc:Choice>
        <mc:Fallback xmlns="">
          <p:sp>
            <p:nvSpPr>
              <p:cNvPr id="5" name="Meet the KSU Teaching Team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220" y="1312237"/>
                <a:ext cx="10330544" cy="4249581"/>
              </a:xfrm>
              <a:prstGeom prst="rect">
                <a:avLst/>
              </a:prstGeom>
              <a:blipFill>
                <a:blip r:embed="rId2"/>
                <a:stretch>
                  <a:fillRect l="-98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1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Odds lead to Linear equalities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D3ACC3B-B1F2-6B4B-9DD6-D394E53B3F20}"/>
                  </a:ext>
                </a:extLst>
              </p:cNvPr>
              <p:cNvSpPr/>
              <p:nvPr/>
            </p:nvSpPr>
            <p:spPr>
              <a:xfrm>
                <a:off x="3479113" y="1207583"/>
                <a:ext cx="3625351" cy="6476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𝑂𝑑𝑑𝑠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𝐸𝑎𝑠𝑡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𝑊𝑒𝑠𝑡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D3ACC3B-B1F2-6B4B-9DD6-D394E53B3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113" y="1207583"/>
                <a:ext cx="3625351" cy="647613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8F9B598-C11A-1144-A763-BAD2DAAF1C01}"/>
                  </a:ext>
                </a:extLst>
              </p:cNvPr>
              <p:cNvSpPr/>
              <p:nvPr/>
            </p:nvSpPr>
            <p:spPr>
              <a:xfrm>
                <a:off x="3023859" y="1924742"/>
                <a:ext cx="4535857" cy="6476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1+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𝑂𝑑𝑑𝑠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 1+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𝐸𝑎𝑠𝑡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𝑊𝑒𝑠𝑡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8F9B598-C11A-1144-A763-BAD2DAAF1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859" y="1924742"/>
                <a:ext cx="4535857" cy="647613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BD10C8A-3190-1F48-A59B-8B79D4EE226E}"/>
                  </a:ext>
                </a:extLst>
              </p:cNvPr>
              <p:cNvSpPr/>
              <p:nvPr/>
            </p:nvSpPr>
            <p:spPr>
              <a:xfrm>
                <a:off x="3023859" y="2641902"/>
                <a:ext cx="5104795" cy="687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1+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𝑂𝑑𝑑𝑠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𝐸𝑎𝑠𝑡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𝑊𝑒𝑠𝑡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𝑊𝑒𝑠𝑡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BD10C8A-3190-1F48-A59B-8B79D4EE2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859" y="2641902"/>
                <a:ext cx="5104795" cy="687111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E21AAAC-9797-604E-BF52-82E0AA0B0DA5}"/>
                  </a:ext>
                </a:extLst>
              </p:cNvPr>
              <p:cNvSpPr/>
              <p:nvPr/>
            </p:nvSpPr>
            <p:spPr>
              <a:xfrm>
                <a:off x="3237346" y="3398560"/>
                <a:ext cx="4108882" cy="680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1+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𝑂𝑑𝑑𝑠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𝐸𝑎𝑠𝑡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𝑊𝑒𝑠𝑡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𝐶𝑒𝑛𝑡𝑟𝑎𝑙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E21AAAC-9797-604E-BF52-82E0AA0B0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346" y="3398560"/>
                <a:ext cx="4108882" cy="680764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4E20957-69D9-0543-B750-4028DD7A8EA3}"/>
                  </a:ext>
                </a:extLst>
              </p:cNvPr>
              <p:cNvSpPr/>
              <p:nvPr/>
            </p:nvSpPr>
            <p:spPr>
              <a:xfrm>
                <a:off x="3237346" y="4154403"/>
                <a:ext cx="4108882" cy="680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𝑊𝑒𝑠𝑡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𝐶𝑒𝑛𝑡𝑟𝑎𝑙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1+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𝑂𝑑𝑑𝑠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𝐸𝑎𝑠𝑡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4E20957-69D9-0543-B750-4028DD7A8E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346" y="4154403"/>
                <a:ext cx="4108882" cy="680764"/>
              </a:xfrm>
              <a:prstGeom prst="rect">
                <a:avLst/>
              </a:prstGeom>
              <a:blipFill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881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3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Forming Linear Equalities</a:t>
            </a:r>
            <a:endParaRPr sz="3200" dirty="0">
              <a:latin typeface="Montserrat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et the KSU Teaching Team…"/>
              <p:cNvSpPr txBox="1">
                <a:spLocks noGrp="1"/>
              </p:cNvSpPr>
              <p:nvPr>
                <p:ph idx="1"/>
              </p:nvPr>
            </p:nvSpPr>
            <p:spPr>
              <a:xfrm>
                <a:off x="822220" y="2880764"/>
                <a:ext cx="10330544" cy="2681053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667"/>
                  </a:spcBef>
                  <a:buNone/>
                </a:pPr>
                <a:r>
                  <a:rPr lang="en-US" sz="2400" dirty="0">
                    <a:solidFill>
                      <a:srgbClr val="FF0000"/>
                    </a:solidFill>
                    <a:cs typeface="Arial" pitchFamily="34" charset="0"/>
                  </a:rPr>
                  <a:t>Predicted Total Count at T</a:t>
                </a:r>
                <a:r>
                  <a:rPr lang="en-US" sz="2400" baseline="-25000" dirty="0">
                    <a:solidFill>
                      <a:srgbClr val="FF0000"/>
                    </a:solidFill>
                    <a:cs typeface="Arial" pitchFamily="34" charset="0"/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  <a:cs typeface="Arial" pitchFamily="34" charset="0"/>
                  </a:rPr>
                  <a:t> = 160</a:t>
                </a:r>
              </a:p>
              <a:p>
                <a:pPr marL="0" indent="0">
                  <a:spcBef>
                    <a:spcPts val="667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𝑃𝑟𝑒𝑑𝑖𝑐𝑡𝑒𝑑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𝑂𝑑𝑑𝑠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𝐸𝑎𝑠𝑡</m:t>
                        </m:r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=0.46</m:t>
                    </m:r>
                  </m:oMath>
                </a14:m>
                <a:r>
                  <a:rPr lang="en-US" sz="2400" dirty="0">
                    <a:solidFill>
                      <a:srgbClr val="262626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⟹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𝑊𝑒𝑠𝑡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𝐶𝑒𝑛𝑡𝑟𝑎𝑙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160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1+0.46</m:t>
                        </m:r>
                      </m:den>
                    </m:f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=109.59</m:t>
                    </m:r>
                  </m:oMath>
                </a14:m>
                <a:endParaRPr lang="en-US" sz="2400" dirty="0">
                  <a:solidFill>
                    <a:srgbClr val="262626"/>
                  </a:solidFill>
                  <a:cs typeface="Arial" pitchFamily="34" charset="0"/>
                </a:endParaRPr>
              </a:p>
              <a:p>
                <a:pPr marL="0" indent="0">
                  <a:spcBef>
                    <a:spcPts val="667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𝑃𝑟𝑒𝑑𝑖𝑐𝑡𝑒𝑑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𝑂𝑑𝑑𝑠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𝑊𝑒𝑠𝑡</m:t>
                        </m:r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=0.6</m:t>
                    </m:r>
                  </m:oMath>
                </a14:m>
                <a:r>
                  <a:rPr lang="en-US" sz="2400" dirty="0">
                    <a:solidFill>
                      <a:srgbClr val="262626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⟹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𝐸𝑎𝑠𝑡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𝐶𝑒𝑛𝑡𝑟𝑎𝑙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160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1+0.6</m:t>
                        </m:r>
                      </m:den>
                    </m:f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=100</m:t>
                    </m:r>
                  </m:oMath>
                </a14:m>
                <a:endParaRPr lang="en-US" sz="2400" dirty="0">
                  <a:solidFill>
                    <a:srgbClr val="262626"/>
                  </a:solidFill>
                  <a:cs typeface="Arial" pitchFamily="34" charset="0"/>
                </a:endParaRPr>
              </a:p>
              <a:p>
                <a:pPr marL="0" indent="0">
                  <a:spcBef>
                    <a:spcPts val="667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𝑃𝑟𝑒𝑑𝑖𝑐𝑡𝑒𝑑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𝑂𝑑𝑑𝑠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𝐶𝑒𝑛𝑡𝑟𝑎𝑙</m:t>
                        </m:r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rgbClr val="26262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=0.45</m:t>
                    </m:r>
                  </m:oMath>
                </a14:m>
                <a:r>
                  <a:rPr lang="en-US" sz="2400" dirty="0">
                    <a:solidFill>
                      <a:srgbClr val="262626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⟹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𝐸𝑎𝑠𝑡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𝑊𝑒𝑠𝑡</m:t>
                        </m:r>
                      </m:sub>
                    </m:sSub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160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1+0.45</m:t>
                        </m:r>
                      </m:den>
                    </m:f>
                    <m:r>
                      <a:rPr lang="en-US" sz="2400" i="1" dirty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=110.34</m:t>
                    </m:r>
                  </m:oMath>
                </a14:m>
                <a:endParaRPr lang="en-US" sz="2400" dirty="0">
                  <a:solidFill>
                    <a:srgbClr val="262626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" name="Meet the KSU Teaching Team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220" y="2880764"/>
                <a:ext cx="10330544" cy="2681053"/>
              </a:xfrm>
              <a:prstGeom prst="rect">
                <a:avLst/>
              </a:prstGeom>
              <a:blipFill>
                <a:blip r:embed="rId3"/>
                <a:stretch>
                  <a:fillRect l="-860" t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34085AE-1B5F-5C4D-A641-0A2B33C2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509141"/>
              </p:ext>
            </p:extLst>
          </p:nvPr>
        </p:nvGraphicFramePr>
        <p:xfrm>
          <a:off x="822220" y="1190492"/>
          <a:ext cx="4000633" cy="14360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3154642637"/>
                    </a:ext>
                  </a:extLst>
                </a:gridCol>
                <a:gridCol w="571408">
                  <a:extLst>
                    <a:ext uri="{9D8B030D-6E8A-4147-A177-3AD203B41FA5}">
                      <a16:colId xmlns:a16="http://schemas.microsoft.com/office/drawing/2014/main" val="4058221189"/>
                    </a:ext>
                  </a:extLst>
                </a:gridCol>
                <a:gridCol w="631179">
                  <a:extLst>
                    <a:ext uri="{9D8B030D-6E8A-4147-A177-3AD203B41FA5}">
                      <a16:colId xmlns:a16="http://schemas.microsoft.com/office/drawing/2014/main" val="3540519517"/>
                    </a:ext>
                  </a:extLst>
                </a:gridCol>
                <a:gridCol w="768743">
                  <a:extLst>
                    <a:ext uri="{9D8B030D-6E8A-4147-A177-3AD203B41FA5}">
                      <a16:colId xmlns:a16="http://schemas.microsoft.com/office/drawing/2014/main" val="2373286210"/>
                    </a:ext>
                  </a:extLst>
                </a:gridCol>
                <a:gridCol w="606903">
                  <a:extLst>
                    <a:ext uri="{9D8B030D-6E8A-4147-A177-3AD203B41FA5}">
                      <a16:colId xmlns:a16="http://schemas.microsoft.com/office/drawing/2014/main" val="674842269"/>
                    </a:ext>
                  </a:extLst>
                </a:gridCol>
              </a:tblGrid>
              <a:tr h="359008">
                <a:tc>
                  <a:txBody>
                    <a:bodyPr/>
                    <a:lstStyle/>
                    <a:p>
                      <a:r>
                        <a:rPr lang="en-US" sz="1300" dirty="0"/>
                        <a:t>Time/Industry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East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West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Central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Total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752085620"/>
                  </a:ext>
                </a:extLst>
              </a:tr>
              <a:tr h="359008">
                <a:tc>
                  <a:txBody>
                    <a:bodyPr/>
                    <a:lstStyle/>
                    <a:p>
                      <a:r>
                        <a:rPr lang="en-US" sz="1300" dirty="0"/>
                        <a:t>T1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20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80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9636271"/>
                  </a:ext>
                </a:extLst>
              </a:tr>
              <a:tr h="359008">
                <a:tc>
                  <a:txBody>
                    <a:bodyPr/>
                    <a:lstStyle/>
                    <a:p>
                      <a:r>
                        <a:rPr lang="en-US" sz="1300" dirty="0"/>
                        <a:t>T2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50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120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0898015"/>
                  </a:ext>
                </a:extLst>
              </a:tr>
              <a:tr h="359008">
                <a:tc>
                  <a:txBody>
                    <a:bodyPr/>
                    <a:lstStyle/>
                    <a:p>
                      <a:r>
                        <a:rPr lang="en-US" sz="1300" dirty="0"/>
                        <a:t>Sum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40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60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100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200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05087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661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Solving Linear Equations</a:t>
            </a:r>
            <a:endParaRPr sz="3200" dirty="0">
              <a:latin typeface="Montserrat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et the KSU Teaching Team…"/>
              <p:cNvSpPr txBox="1">
                <a:spLocks noGrp="1"/>
              </p:cNvSpPr>
              <p:nvPr>
                <p:ph idx="1"/>
              </p:nvPr>
            </p:nvSpPr>
            <p:spPr>
              <a:xfrm>
                <a:off x="822220" y="1312237"/>
                <a:ext cx="10330544" cy="4249581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667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𝑊𝑒𝑠𝑡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𝐶𝑒𝑛𝑡𝑟𝑎𝑙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=109.59</m:t>
                      </m:r>
                    </m:oMath>
                  </m:oMathPara>
                </a14:m>
                <a:endParaRPr lang="en-US" sz="24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spcBef>
                    <a:spcPts val="667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𝐸𝑎𝑠𝑡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𝐶𝑒𝑛𝑡𝑟𝑎𝑙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=100</m:t>
                      </m:r>
                    </m:oMath>
                  </m:oMathPara>
                </a14:m>
                <a:endParaRPr lang="en-US" sz="24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spcBef>
                    <a:spcPts val="667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𝐸𝑎𝑠𝑡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2626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𝑊𝑒𝑠𝑡</m:t>
                          </m:r>
                        </m:sub>
                      </m:sSub>
                      <m:r>
                        <a:rPr lang="en-US" sz="2400" i="1" dirty="0">
                          <a:solidFill>
                            <a:srgbClr val="2626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=110.34</m:t>
                      </m:r>
                    </m:oMath>
                  </m:oMathPara>
                </a14:m>
                <a:endParaRPr lang="en-US" sz="24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spcBef>
                    <a:spcPts val="667"/>
                  </a:spcBef>
                  <a:buNone/>
                </a:pPr>
                <a:endParaRPr lang="en-US" sz="24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262626"/>
                    </a:solidFill>
                    <a:latin typeface="Montserrat" pitchFamily="2" charset="77"/>
                    <a:cs typeface="Arial" pitchFamily="34" charset="0"/>
                  </a:rPr>
                  <a:t>Solving the system of equations</a:t>
                </a:r>
              </a:p>
              <a:p>
                <a:pPr marL="0" indent="0">
                  <a:buNone/>
                </a:pPr>
                <a:endParaRPr lang="en-US" sz="24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2D2E2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2D2E2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𝐸𝑎𝑠𝑡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𝑊𝑒𝑠𝑡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𝐶𝑒𝑛𝑡𝑟𝑎𝑙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000" i="1">
                        <a:solidFill>
                          <a:srgbClr val="2D2E2D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2D2E2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9.59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110.34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solidFill>
                          <a:srgbClr val="2D2E2D"/>
                        </a:solidFill>
                        <a:latin typeface="Cambria Math" panose="02040503050406030204" pitchFamily="18" charset="0"/>
                      </a:rPr>
                      <m:t> ⟹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2D2E2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𝐸𝑎𝑠𝑡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𝑊𝑒𝑠𝑡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2D2E2D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𝐶𝑒𝑛𝑡𝑟𝑎𝑙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000" i="1">
                        <a:solidFill>
                          <a:srgbClr val="2D2E2D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2D2E2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2D2E2D"/>
                                  </a:solidFill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>
                    <a:solidFill>
                      <a:srgbClr val="2D2E2D"/>
                    </a:solidFill>
                    <a:latin typeface="Montserrat" pitchFamily="2" charset="77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2000" dirty="0">
                  <a:solidFill>
                    <a:srgbClr val="2D2E2D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2D2E2D"/>
                    </a:solidFill>
                    <a:latin typeface="Montserrat" pitchFamily="2" charset="77"/>
                    <a:cs typeface="Arial" pitchFamily="34" charset="0"/>
                  </a:rPr>
                  <a:t>The solution </a:t>
                </a:r>
                <a:r>
                  <a:rPr lang="en-US" sz="2000" dirty="0">
                    <a:solidFill>
                      <a:srgbClr val="262626"/>
                    </a:solidFill>
                    <a:latin typeface="Montserrat" pitchFamily="2" charset="77"/>
                    <a:cs typeface="Arial" pitchFamily="34" charset="0"/>
                  </a:rPr>
                  <a:t>indicates that expected number of events in industry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𝐸𝑎𝑠𝑡</m:t>
                        </m:r>
                      </m:sub>
                    </m:sSub>
                    <m:r>
                      <a:rPr lang="en-US" sz="2000" i="1">
                        <a:solidFill>
                          <a:srgbClr val="262626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=50,</m:t>
                    </m:r>
                    <m:r>
                      <a:rPr lang="en-US" sz="2000" b="0" i="1" smtClean="0">
                        <a:solidFill>
                          <a:srgbClr val="262626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  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𝑊𝑒𝑠𝑡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2D2E2D"/>
                        </a:solidFill>
                        <a:latin typeface="Cambria Math" panose="02040503050406030204" pitchFamily="18" charset="0"/>
                      </a:rPr>
                      <m:t>=60</m:t>
                    </m:r>
                  </m:oMath>
                </a14:m>
                <a:r>
                  <a:rPr lang="en-US" sz="2000" dirty="0">
                    <a:solidFill>
                      <a:srgbClr val="262626"/>
                    </a:solidFill>
                    <a:latin typeface="Montserrat" pitchFamily="2" charset="77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2D2E2D"/>
                            </a:solidFill>
                            <a:latin typeface="Cambria Math" panose="02040503050406030204" pitchFamily="18" charset="0"/>
                          </a:rPr>
                          <m:t>𝐶𝑒𝑛𝑡𝑟𝑎𝑙</m:t>
                        </m:r>
                      </m:sub>
                    </m:sSub>
                    <m:r>
                      <a:rPr lang="en-US" sz="2000" i="1">
                        <a:solidFill>
                          <a:srgbClr val="262626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=50</m:t>
                    </m:r>
                  </m:oMath>
                </a14:m>
                <a:endParaRPr lang="en-US" sz="2000" dirty="0">
                  <a:solidFill>
                    <a:srgbClr val="262626"/>
                  </a:solidFill>
                  <a:latin typeface="Montserrat" pitchFamily="2" charset="77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Montserrat" pitchFamily="2" charset="77"/>
                </a:endParaRPr>
              </a:p>
            </p:txBody>
          </p:sp>
        </mc:Choice>
        <mc:Fallback xmlns="">
          <p:sp>
            <p:nvSpPr>
              <p:cNvPr id="5" name="Meet the KSU Teaching Team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220" y="1312237"/>
                <a:ext cx="10330544" cy="4249581"/>
              </a:xfrm>
              <a:prstGeom prst="rect">
                <a:avLst/>
              </a:prstGeom>
              <a:blipFill>
                <a:blip r:embed="rId3"/>
                <a:stretch>
                  <a:fillRect l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6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Forecasting Odds Time Series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5" name="Meet the KSU Teaching Team…"/>
          <p:cNvSpPr txBox="1">
            <a:spLocks noGrp="1"/>
          </p:cNvSpPr>
          <p:nvPr>
            <p:ph idx="1"/>
          </p:nvPr>
        </p:nvSpPr>
        <p:spPr>
          <a:xfrm>
            <a:off x="822220" y="1312237"/>
            <a:ext cx="10330544" cy="42495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dirty="0">
                <a:latin typeface="Montserrat" pitchFamily="2" charset="77"/>
              </a:rPr>
              <a:t>ARIMA (Auto-Regressive Integrated Moving Average)</a:t>
            </a:r>
          </a:p>
          <a:p>
            <a:r>
              <a:rPr lang="en-US" sz="2400" dirty="0">
                <a:latin typeface="Montserrat" pitchFamily="2" charset="77"/>
              </a:rPr>
              <a:t>LSTM Variants: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Vanilla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Stacked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BiDirectional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CNN</a:t>
            </a:r>
          </a:p>
          <a:p>
            <a:pPr lvl="1"/>
            <a:r>
              <a:rPr lang="en-US" sz="2000" dirty="0">
                <a:latin typeface="Montserrat" pitchFamily="2" charset="77"/>
              </a:rPr>
              <a:t>Convolutional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20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8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troduction and Table of Contents…"/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Results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C9416B-4FED-7D4C-92FF-E78330447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10" y="1023257"/>
            <a:ext cx="6664427" cy="493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11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ntroduction and Table of Contents…">
            <a:extLst>
              <a:ext uri="{FF2B5EF4-FFF2-40B4-BE49-F238E27FC236}">
                <a16:creationId xmlns:a16="http://schemas.microsoft.com/office/drawing/2014/main" id="{4D9057F6-0216-074D-A2FA-73D559B03A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6905" y="226633"/>
            <a:ext cx="9690962" cy="90911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11480">
              <a:defRPr sz="2880"/>
            </a:pPr>
            <a:r>
              <a:rPr lang="en-US" sz="3200" dirty="0">
                <a:latin typeface="Montserrat" pitchFamily="2" charset="77"/>
              </a:rPr>
              <a:t>Questions</a:t>
            </a:r>
            <a:endParaRPr sz="3200" dirty="0">
              <a:latin typeface="Montserra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19E6E-C8A2-9A40-A2EF-9EBA944A1025}"/>
              </a:ext>
            </a:extLst>
          </p:cNvPr>
          <p:cNvSpPr txBox="1"/>
          <p:nvPr/>
        </p:nvSpPr>
        <p:spPr>
          <a:xfrm>
            <a:off x="756906" y="1524001"/>
            <a:ext cx="102497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Please reach out at </a:t>
            </a:r>
            <a:r>
              <a:rPr lang="en-US" sz="2800" dirty="0">
                <a:hlinkClick r:id="rId2"/>
              </a:rPr>
              <a:t>SSangar1@students.Kennesaw.edu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 </a:t>
            </a:r>
            <a:r>
              <a:rPr lang="en-US" sz="2800" dirty="0">
                <a:hlinkClick r:id="rId3"/>
              </a:rPr>
              <a:t>https://www.linkedin.com/in/seemasangari/</a:t>
            </a:r>
            <a:r>
              <a:rPr lang="en-US" sz="2800" dirty="0"/>
              <a:t>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9071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7BE3D6B-C989-AE42-8AF3-3BD76E06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317" y="6196783"/>
            <a:ext cx="504826" cy="2946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23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6944-2FAF-6142-B30A-7882AEC77187}"/>
              </a:ext>
            </a:extLst>
          </p:cNvPr>
          <p:cNvSpPr/>
          <p:nvPr/>
        </p:nvSpPr>
        <p:spPr>
          <a:xfrm>
            <a:off x="822221" y="946416"/>
            <a:ext cx="10330543" cy="76841"/>
          </a:xfrm>
          <a:prstGeom prst="rect">
            <a:avLst/>
          </a:prstGeom>
          <a:solidFill>
            <a:srgbClr val="FFC52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2AE08B-61B6-7242-8CCC-C2E0E7C4D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459" y="1523809"/>
            <a:ext cx="6522065" cy="366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92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ngitudinal Hierarchical Forecasting" id="{A46D5767-CDDB-184E-A491-FF6489B76DCA}" vid="{E854021E-8D72-D745-ACDA-126D3A45C1D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16022</TotalTime>
  <Words>880</Words>
  <Application>Microsoft Macintosh PowerPoint</Application>
  <PresentationFormat>Widescreen</PresentationFormat>
  <Paragraphs>264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等线</vt:lpstr>
      <vt:lpstr>Arial</vt:lpstr>
      <vt:lpstr>Calibri</vt:lpstr>
      <vt:lpstr>Calibri Light</vt:lpstr>
      <vt:lpstr>Cambria Math</vt:lpstr>
      <vt:lpstr>Montserrat</vt:lpstr>
      <vt:lpstr>Palatino Linotype</vt:lpstr>
      <vt:lpstr>Office Theme</vt:lpstr>
      <vt:lpstr>Custom Design</vt:lpstr>
      <vt:lpstr>Forecasting Hierarchical Time Series</vt:lpstr>
      <vt:lpstr>Agenda</vt:lpstr>
      <vt:lpstr>Hierarchical Series</vt:lpstr>
      <vt:lpstr>Hierarchical Time Series</vt:lpstr>
      <vt:lpstr>US Tourism: Hierarchical Series</vt:lpstr>
      <vt:lpstr>US Tourism: Hierarchical Time Series</vt:lpstr>
      <vt:lpstr>Motivation</vt:lpstr>
      <vt:lpstr>High Level Algorithm</vt:lpstr>
      <vt:lpstr>Algorithm: Hierarchical Data</vt:lpstr>
      <vt:lpstr>Research Concept: Longitudinal Hierarchical Data</vt:lpstr>
      <vt:lpstr>Data Generation</vt:lpstr>
      <vt:lpstr>Proposed Approach</vt:lpstr>
      <vt:lpstr>Odds: One Vs Rest</vt:lpstr>
      <vt:lpstr>Research Concept – based on Odds</vt:lpstr>
      <vt:lpstr>Research Concept – based on Odds</vt:lpstr>
      <vt:lpstr>Forming Linear Equalities</vt:lpstr>
      <vt:lpstr>Odds lead to Linear equalities</vt:lpstr>
      <vt:lpstr>Forming Linear Equalities</vt:lpstr>
      <vt:lpstr>Solving Linear Equations</vt:lpstr>
      <vt:lpstr>Forecasting Odds Time Series</vt:lpstr>
      <vt:lpstr>Results</vt:lpstr>
      <vt:lpstr>Questions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Forecasting Longitudinal Hierarchical Data</dc:title>
  <dc:subject/>
  <dc:creator>Microsoft Office User</dc:creator>
  <cp:keywords/>
  <dc:description/>
  <cp:lastModifiedBy>Microsoft Office User</cp:lastModifiedBy>
  <cp:revision>104</cp:revision>
  <dcterms:created xsi:type="dcterms:W3CDTF">2021-02-08T17:51:53Z</dcterms:created>
  <dcterms:modified xsi:type="dcterms:W3CDTF">2022-06-16T18:54:57Z</dcterms:modified>
  <cp:category/>
</cp:coreProperties>
</file>