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71" r:id="rId5"/>
    <p:sldId id="275" r:id="rId6"/>
    <p:sldId id="278" r:id="rId7"/>
    <p:sldId id="274" r:id="rId8"/>
    <p:sldId id="277" r:id="rId9"/>
    <p:sldId id="279" r:id="rId10"/>
    <p:sldId id="269" r:id="rId11"/>
  </p:sldIdLst>
  <p:sldSz cx="9144000" cy="5143500" type="screen16x9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57"/>
    <a:srgbClr val="9B221F"/>
    <a:srgbClr val="FEC000"/>
    <a:srgbClr val="001027"/>
    <a:srgbClr val="57BCE9"/>
    <a:srgbClr val="F14F12"/>
    <a:srgbClr val="6C28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096781-4D3C-44ED-819D-D11F576A1028}" v="125" dt="2022-06-02T16:09:03.4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658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zi, Sisa (Mr) (Summerstrand Campus South)" userId="ba5a6fdc-ad65-443e-82ae-b00d47ba1967" providerId="ADAL" clId="{578B4BFC-5755-4539-8BA5-1A42851F4692}"/>
    <pc:docChg chg="undo custSel addSld delSld modSld">
      <pc:chgData name="Pazi, Sisa (Mr) (Summerstrand Campus South)" userId="ba5a6fdc-ad65-443e-82ae-b00d47ba1967" providerId="ADAL" clId="{578B4BFC-5755-4539-8BA5-1A42851F4692}" dt="2022-03-10T13:57:22.374" v="4467" actId="20577"/>
      <pc:docMkLst>
        <pc:docMk/>
      </pc:docMkLst>
      <pc:sldChg chg="addSp delSp modSp del">
        <pc:chgData name="Pazi, Sisa (Mr) (Summerstrand Campus South)" userId="ba5a6fdc-ad65-443e-82ae-b00d47ba1967" providerId="ADAL" clId="{578B4BFC-5755-4539-8BA5-1A42851F4692}" dt="2022-03-10T12:26:30.505" v="902" actId="2696"/>
        <pc:sldMkLst>
          <pc:docMk/>
          <pc:sldMk cId="0" sldId="257"/>
        </pc:sldMkLst>
        <pc:spChg chg="mod">
          <ac:chgData name="Pazi, Sisa (Mr) (Summerstrand Campus South)" userId="ba5a6fdc-ad65-443e-82ae-b00d47ba1967" providerId="ADAL" clId="{578B4BFC-5755-4539-8BA5-1A42851F4692}" dt="2022-03-10T12:20:22.272" v="791" actId="26606"/>
          <ac:spMkLst>
            <pc:docMk/>
            <pc:sldMk cId="0" sldId="257"/>
            <ac:spMk id="18434" creationId="{402562E9-3ABD-4268-B1F5-3762E0E4FAC8}"/>
          </ac:spMkLst>
        </pc:spChg>
        <pc:spChg chg="add del mod">
          <ac:chgData name="Pazi, Sisa (Mr) (Summerstrand Campus South)" userId="ba5a6fdc-ad65-443e-82ae-b00d47ba1967" providerId="ADAL" clId="{578B4BFC-5755-4539-8BA5-1A42851F4692}" dt="2022-03-10T12:20:22.272" v="791" actId="26606"/>
          <ac:spMkLst>
            <pc:docMk/>
            <pc:sldMk cId="0" sldId="257"/>
            <ac:spMk id="18435" creationId="{8BC12941-1CAB-4AA1-827C-BADA06968476}"/>
          </ac:spMkLst>
        </pc:spChg>
        <pc:graphicFrameChg chg="add del">
          <ac:chgData name="Pazi, Sisa (Mr) (Summerstrand Campus South)" userId="ba5a6fdc-ad65-443e-82ae-b00d47ba1967" providerId="ADAL" clId="{578B4BFC-5755-4539-8BA5-1A42851F4692}" dt="2022-03-10T12:20:13.084" v="788" actId="26606"/>
          <ac:graphicFrameMkLst>
            <pc:docMk/>
            <pc:sldMk cId="0" sldId="257"/>
            <ac:graphicFrameMk id="18437" creationId="{8467116A-FC4A-4EC6-8E95-8C602CC17F25}"/>
          </ac:graphicFrameMkLst>
        </pc:graphicFrameChg>
        <pc:graphicFrameChg chg="add del">
          <ac:chgData name="Pazi, Sisa (Mr) (Summerstrand Campus South)" userId="ba5a6fdc-ad65-443e-82ae-b00d47ba1967" providerId="ADAL" clId="{578B4BFC-5755-4539-8BA5-1A42851F4692}" dt="2022-03-10T12:20:22.241" v="790" actId="26606"/>
          <ac:graphicFrameMkLst>
            <pc:docMk/>
            <pc:sldMk cId="0" sldId="257"/>
            <ac:graphicFrameMk id="18439" creationId="{46FDEBE2-54D1-4C21-9A59-10D585F172BC}"/>
          </ac:graphicFrameMkLst>
        </pc:graphicFrameChg>
        <pc:graphicFrameChg chg="add">
          <ac:chgData name="Pazi, Sisa (Mr) (Summerstrand Campus South)" userId="ba5a6fdc-ad65-443e-82ae-b00d47ba1967" providerId="ADAL" clId="{578B4BFC-5755-4539-8BA5-1A42851F4692}" dt="2022-03-10T12:20:22.272" v="791" actId="26606"/>
          <ac:graphicFrameMkLst>
            <pc:docMk/>
            <pc:sldMk cId="0" sldId="257"/>
            <ac:graphicFrameMk id="18441" creationId="{8467116A-FC4A-4EC6-8E95-8C602CC17F25}"/>
          </ac:graphicFrameMkLst>
        </pc:graphicFrameChg>
      </pc:sldChg>
      <pc:sldChg chg="del">
        <pc:chgData name="Pazi, Sisa (Mr) (Summerstrand Campus South)" userId="ba5a6fdc-ad65-443e-82ae-b00d47ba1967" providerId="ADAL" clId="{578B4BFC-5755-4539-8BA5-1A42851F4692}" dt="2022-03-10T12:16:41.779" v="718" actId="2696"/>
        <pc:sldMkLst>
          <pc:docMk/>
          <pc:sldMk cId="0" sldId="258"/>
        </pc:sldMkLst>
      </pc:sldChg>
      <pc:sldChg chg="del">
        <pc:chgData name="Pazi, Sisa (Mr) (Summerstrand Campus South)" userId="ba5a6fdc-ad65-443e-82ae-b00d47ba1967" providerId="ADAL" clId="{578B4BFC-5755-4539-8BA5-1A42851F4692}" dt="2022-03-10T12:16:43.222" v="719" actId="2696"/>
        <pc:sldMkLst>
          <pc:docMk/>
          <pc:sldMk cId="0" sldId="259"/>
        </pc:sldMkLst>
      </pc:sldChg>
      <pc:sldChg chg="del">
        <pc:chgData name="Pazi, Sisa (Mr) (Summerstrand Campus South)" userId="ba5a6fdc-ad65-443e-82ae-b00d47ba1967" providerId="ADAL" clId="{578B4BFC-5755-4539-8BA5-1A42851F4692}" dt="2022-03-10T12:16:43.844" v="720" actId="2696"/>
        <pc:sldMkLst>
          <pc:docMk/>
          <pc:sldMk cId="0" sldId="260"/>
        </pc:sldMkLst>
      </pc:sldChg>
      <pc:sldChg chg="del">
        <pc:chgData name="Pazi, Sisa (Mr) (Summerstrand Campus South)" userId="ba5a6fdc-ad65-443e-82ae-b00d47ba1967" providerId="ADAL" clId="{578B4BFC-5755-4539-8BA5-1A42851F4692}" dt="2022-03-10T12:16:44.329" v="721" actId="2696"/>
        <pc:sldMkLst>
          <pc:docMk/>
          <pc:sldMk cId="0" sldId="261"/>
        </pc:sldMkLst>
      </pc:sldChg>
      <pc:sldChg chg="del">
        <pc:chgData name="Pazi, Sisa (Mr) (Summerstrand Campus South)" userId="ba5a6fdc-ad65-443e-82ae-b00d47ba1967" providerId="ADAL" clId="{578B4BFC-5755-4539-8BA5-1A42851F4692}" dt="2022-03-10T12:16:44.956" v="722" actId="2696"/>
        <pc:sldMkLst>
          <pc:docMk/>
          <pc:sldMk cId="0" sldId="262"/>
        </pc:sldMkLst>
      </pc:sldChg>
      <pc:sldChg chg="del">
        <pc:chgData name="Pazi, Sisa (Mr) (Summerstrand Campus South)" userId="ba5a6fdc-ad65-443e-82ae-b00d47ba1967" providerId="ADAL" clId="{578B4BFC-5755-4539-8BA5-1A42851F4692}" dt="2022-03-10T12:16:45.603" v="723" actId="2696"/>
        <pc:sldMkLst>
          <pc:docMk/>
          <pc:sldMk cId="0" sldId="263"/>
        </pc:sldMkLst>
      </pc:sldChg>
      <pc:sldChg chg="del">
        <pc:chgData name="Pazi, Sisa (Mr) (Summerstrand Campus South)" userId="ba5a6fdc-ad65-443e-82ae-b00d47ba1967" providerId="ADAL" clId="{578B4BFC-5755-4539-8BA5-1A42851F4692}" dt="2022-03-10T12:16:46.318" v="724" actId="2696"/>
        <pc:sldMkLst>
          <pc:docMk/>
          <pc:sldMk cId="0" sldId="264"/>
        </pc:sldMkLst>
      </pc:sldChg>
      <pc:sldChg chg="del">
        <pc:chgData name="Pazi, Sisa (Mr) (Summerstrand Campus South)" userId="ba5a6fdc-ad65-443e-82ae-b00d47ba1967" providerId="ADAL" clId="{578B4BFC-5755-4539-8BA5-1A42851F4692}" dt="2022-03-10T12:16:47.209" v="725" actId="2696"/>
        <pc:sldMkLst>
          <pc:docMk/>
          <pc:sldMk cId="0" sldId="265"/>
        </pc:sldMkLst>
      </pc:sldChg>
      <pc:sldChg chg="del">
        <pc:chgData name="Pazi, Sisa (Mr) (Summerstrand Campus South)" userId="ba5a6fdc-ad65-443e-82ae-b00d47ba1967" providerId="ADAL" clId="{578B4BFC-5755-4539-8BA5-1A42851F4692}" dt="2022-03-10T12:16:30.557" v="717" actId="2696"/>
        <pc:sldMkLst>
          <pc:docMk/>
          <pc:sldMk cId="0" sldId="266"/>
        </pc:sldMkLst>
      </pc:sldChg>
      <pc:sldChg chg="del">
        <pc:chgData name="Pazi, Sisa (Mr) (Summerstrand Campus South)" userId="ba5a6fdc-ad65-443e-82ae-b00d47ba1967" providerId="ADAL" clId="{578B4BFC-5755-4539-8BA5-1A42851F4692}" dt="2022-03-10T12:16:26.042" v="716" actId="2696"/>
        <pc:sldMkLst>
          <pc:docMk/>
          <pc:sldMk cId="0" sldId="267"/>
        </pc:sldMkLst>
      </pc:sldChg>
      <pc:sldChg chg="del">
        <pc:chgData name="Pazi, Sisa (Mr) (Summerstrand Campus South)" userId="ba5a6fdc-ad65-443e-82ae-b00d47ba1967" providerId="ADAL" clId="{578B4BFC-5755-4539-8BA5-1A42851F4692}" dt="2022-03-10T12:16:22.792" v="715" actId="2696"/>
        <pc:sldMkLst>
          <pc:docMk/>
          <pc:sldMk cId="0" sldId="268"/>
        </pc:sldMkLst>
      </pc:sldChg>
      <pc:sldChg chg="modSp">
        <pc:chgData name="Pazi, Sisa (Mr) (Summerstrand Campus South)" userId="ba5a6fdc-ad65-443e-82ae-b00d47ba1967" providerId="ADAL" clId="{578B4BFC-5755-4539-8BA5-1A42851F4692}" dt="2022-03-10T12:01:35.293" v="414" actId="1076"/>
        <pc:sldMkLst>
          <pc:docMk/>
          <pc:sldMk cId="0" sldId="271"/>
        </pc:sldMkLst>
        <pc:spChg chg="mod">
          <ac:chgData name="Pazi, Sisa (Mr) (Summerstrand Campus South)" userId="ba5a6fdc-ad65-443e-82ae-b00d47ba1967" providerId="ADAL" clId="{578B4BFC-5755-4539-8BA5-1A42851F4692}" dt="2022-03-10T11:59:53.841" v="399" actId="255"/>
          <ac:spMkLst>
            <pc:docMk/>
            <pc:sldMk cId="0" sldId="271"/>
            <ac:spMk id="3" creationId="{33BB5E20-354E-41E3-9E37-92CD75ED3A50}"/>
          </ac:spMkLst>
        </pc:spChg>
        <pc:spChg chg="mod">
          <ac:chgData name="Pazi, Sisa (Mr) (Summerstrand Campus South)" userId="ba5a6fdc-ad65-443e-82ae-b00d47ba1967" providerId="ADAL" clId="{578B4BFC-5755-4539-8BA5-1A42851F4692}" dt="2022-03-10T12:00:37.277" v="405" actId="255"/>
          <ac:spMkLst>
            <pc:docMk/>
            <pc:sldMk cId="0" sldId="271"/>
            <ac:spMk id="5" creationId="{68F03619-2AA1-40F3-AD3C-95610DAE61D5}"/>
          </ac:spMkLst>
        </pc:spChg>
        <pc:spChg chg="mod">
          <ac:chgData name="Pazi, Sisa (Mr) (Summerstrand Campus South)" userId="ba5a6fdc-ad65-443e-82ae-b00d47ba1967" providerId="ADAL" clId="{578B4BFC-5755-4539-8BA5-1A42851F4692}" dt="2022-03-10T12:01:00.010" v="409" actId="207"/>
          <ac:spMkLst>
            <pc:docMk/>
            <pc:sldMk cId="0" sldId="271"/>
            <ac:spMk id="6" creationId="{5AB85070-FD69-4C61-AD56-0A3BE98E7C94}"/>
          </ac:spMkLst>
        </pc:spChg>
        <pc:spChg chg="mod">
          <ac:chgData name="Pazi, Sisa (Mr) (Summerstrand Campus South)" userId="ba5a6fdc-ad65-443e-82ae-b00d47ba1967" providerId="ADAL" clId="{578B4BFC-5755-4539-8BA5-1A42851F4692}" dt="2022-03-10T12:01:35.293" v="414" actId="1076"/>
          <ac:spMkLst>
            <pc:docMk/>
            <pc:sldMk cId="0" sldId="271"/>
            <ac:spMk id="17410" creationId="{EEA5FDCE-E2CC-41D4-A29A-3C899B7B259D}"/>
          </ac:spMkLst>
        </pc:spChg>
        <pc:spChg chg="mod">
          <ac:chgData name="Pazi, Sisa (Mr) (Summerstrand Campus South)" userId="ba5a6fdc-ad65-443e-82ae-b00d47ba1967" providerId="ADAL" clId="{578B4BFC-5755-4539-8BA5-1A42851F4692}" dt="2022-03-10T12:00:30.947" v="404" actId="255"/>
          <ac:spMkLst>
            <pc:docMk/>
            <pc:sldMk cId="0" sldId="271"/>
            <ac:spMk id="17412" creationId="{346B4701-7CEF-4751-BE31-060A6E9D4B9F}"/>
          </ac:spMkLst>
        </pc:spChg>
      </pc:sldChg>
      <pc:sldChg chg="modSp add">
        <pc:chgData name="Pazi, Sisa (Mr) (Summerstrand Campus South)" userId="ba5a6fdc-ad65-443e-82ae-b00d47ba1967" providerId="ADAL" clId="{578B4BFC-5755-4539-8BA5-1A42851F4692}" dt="2022-03-10T12:18:57.107" v="769"/>
        <pc:sldMkLst>
          <pc:docMk/>
          <pc:sldMk cId="488313733" sldId="272"/>
        </pc:sldMkLst>
        <pc:spChg chg="mod">
          <ac:chgData name="Pazi, Sisa (Mr) (Summerstrand Campus South)" userId="ba5a6fdc-ad65-443e-82ae-b00d47ba1967" providerId="ADAL" clId="{578B4BFC-5755-4539-8BA5-1A42851F4692}" dt="2022-03-10T12:16:57.955" v="738" actId="5793"/>
          <ac:spMkLst>
            <pc:docMk/>
            <pc:sldMk cId="488313733" sldId="272"/>
            <ac:spMk id="2" creationId="{5DF23293-458D-4954-B342-F533FB063373}"/>
          </ac:spMkLst>
        </pc:spChg>
        <pc:spChg chg="mod">
          <ac:chgData name="Pazi, Sisa (Mr) (Summerstrand Campus South)" userId="ba5a6fdc-ad65-443e-82ae-b00d47ba1967" providerId="ADAL" clId="{578B4BFC-5755-4539-8BA5-1A42851F4692}" dt="2022-03-10T12:18:57.107" v="769"/>
          <ac:spMkLst>
            <pc:docMk/>
            <pc:sldMk cId="488313733" sldId="272"/>
            <ac:spMk id="3" creationId="{71E51695-3B8F-450A-A9FD-639919A54425}"/>
          </ac:spMkLst>
        </pc:spChg>
      </pc:sldChg>
      <pc:sldChg chg="modSp add">
        <pc:chgData name="Pazi, Sisa (Mr) (Summerstrand Campus South)" userId="ba5a6fdc-ad65-443e-82ae-b00d47ba1967" providerId="ADAL" clId="{578B4BFC-5755-4539-8BA5-1A42851F4692}" dt="2022-03-10T12:19:43.126" v="786" actId="20577"/>
        <pc:sldMkLst>
          <pc:docMk/>
          <pc:sldMk cId="2335709620" sldId="273"/>
        </pc:sldMkLst>
        <pc:spChg chg="mod">
          <ac:chgData name="Pazi, Sisa (Mr) (Summerstrand Campus South)" userId="ba5a6fdc-ad65-443e-82ae-b00d47ba1967" providerId="ADAL" clId="{578B4BFC-5755-4539-8BA5-1A42851F4692}" dt="2022-03-10T12:19:43.126" v="786" actId="20577"/>
          <ac:spMkLst>
            <pc:docMk/>
            <pc:sldMk cId="2335709620" sldId="273"/>
            <ac:spMk id="3" creationId="{71E51695-3B8F-450A-A9FD-639919A54425}"/>
          </ac:spMkLst>
        </pc:spChg>
      </pc:sldChg>
      <pc:sldChg chg="addSp delSp modSp add">
        <pc:chgData name="Pazi, Sisa (Mr) (Summerstrand Campus South)" userId="ba5a6fdc-ad65-443e-82ae-b00d47ba1967" providerId="ADAL" clId="{578B4BFC-5755-4539-8BA5-1A42851F4692}" dt="2022-03-10T12:42:34.109" v="1831" actId="20577"/>
        <pc:sldMkLst>
          <pc:docMk/>
          <pc:sldMk cId="2400000125" sldId="274"/>
        </pc:sldMkLst>
        <pc:spChg chg="add del mod">
          <ac:chgData name="Pazi, Sisa (Mr) (Summerstrand Campus South)" userId="ba5a6fdc-ad65-443e-82ae-b00d47ba1967" providerId="ADAL" clId="{578B4BFC-5755-4539-8BA5-1A42851F4692}" dt="2022-03-10T12:22:32.925" v="804" actId="478"/>
          <ac:spMkLst>
            <pc:docMk/>
            <pc:sldMk cId="2400000125" sldId="274"/>
            <ac:spMk id="2" creationId="{05BF92B4-F026-4E48-BFFA-90BCEE909DE5}"/>
          </ac:spMkLst>
        </pc:spChg>
        <pc:spChg chg="add mod">
          <ac:chgData name="Pazi, Sisa (Mr) (Summerstrand Campus South)" userId="ba5a6fdc-ad65-443e-82ae-b00d47ba1967" providerId="ADAL" clId="{578B4BFC-5755-4539-8BA5-1A42851F4692}" dt="2022-03-10T12:42:34.109" v="1831" actId="20577"/>
          <ac:spMkLst>
            <pc:docMk/>
            <pc:sldMk cId="2400000125" sldId="274"/>
            <ac:spMk id="3" creationId="{CD7DA760-32BC-4B5A-9AA6-C9E4B54ECAD9}"/>
          </ac:spMkLst>
        </pc:spChg>
        <pc:spChg chg="del">
          <ac:chgData name="Pazi, Sisa (Mr) (Summerstrand Campus South)" userId="ba5a6fdc-ad65-443e-82ae-b00d47ba1967" providerId="ADAL" clId="{578B4BFC-5755-4539-8BA5-1A42851F4692}" dt="2022-03-10T12:22:29.906" v="803" actId="478"/>
          <ac:spMkLst>
            <pc:docMk/>
            <pc:sldMk cId="2400000125" sldId="274"/>
            <ac:spMk id="18434" creationId="{402562E9-3ABD-4268-B1F5-3762E0E4FAC8}"/>
          </ac:spMkLst>
        </pc:spChg>
        <pc:graphicFrameChg chg="mod">
          <ac:chgData name="Pazi, Sisa (Mr) (Summerstrand Campus South)" userId="ba5a6fdc-ad65-443e-82ae-b00d47ba1967" providerId="ADAL" clId="{578B4BFC-5755-4539-8BA5-1A42851F4692}" dt="2022-03-10T12:25:19.053" v="886" actId="113"/>
          <ac:graphicFrameMkLst>
            <pc:docMk/>
            <pc:sldMk cId="2400000125" sldId="274"/>
            <ac:graphicFrameMk id="18441" creationId="{8467116A-FC4A-4EC6-8E95-8C602CC17F25}"/>
          </ac:graphicFrameMkLst>
        </pc:graphicFrameChg>
      </pc:sldChg>
      <pc:sldChg chg="modSp add">
        <pc:chgData name="Pazi, Sisa (Mr) (Summerstrand Campus South)" userId="ba5a6fdc-ad65-443e-82ae-b00d47ba1967" providerId="ADAL" clId="{578B4BFC-5755-4539-8BA5-1A42851F4692}" dt="2022-03-10T12:42:26.845" v="1819" actId="5793"/>
        <pc:sldMkLst>
          <pc:docMk/>
          <pc:sldMk cId="2677752848" sldId="275"/>
        </pc:sldMkLst>
        <pc:spChg chg="mod">
          <ac:chgData name="Pazi, Sisa (Mr) (Summerstrand Campus South)" userId="ba5a6fdc-ad65-443e-82ae-b00d47ba1967" providerId="ADAL" clId="{578B4BFC-5755-4539-8BA5-1A42851F4692}" dt="2022-03-10T12:42:26.845" v="1819" actId="5793"/>
          <ac:spMkLst>
            <pc:docMk/>
            <pc:sldMk cId="2677752848" sldId="275"/>
            <ac:spMk id="2" creationId="{92207AD8-22C1-444C-BBF5-4B2F635C6DB0}"/>
          </ac:spMkLst>
        </pc:spChg>
        <pc:spChg chg="mod">
          <ac:chgData name="Pazi, Sisa (Mr) (Summerstrand Campus South)" userId="ba5a6fdc-ad65-443e-82ae-b00d47ba1967" providerId="ADAL" clId="{578B4BFC-5755-4539-8BA5-1A42851F4692}" dt="2022-03-10T12:30:51.143" v="1256" actId="313"/>
          <ac:spMkLst>
            <pc:docMk/>
            <pc:sldMk cId="2677752848" sldId="275"/>
            <ac:spMk id="3" creationId="{595031F1-F007-4626-AC1A-DB863581281B}"/>
          </ac:spMkLst>
        </pc:spChg>
      </pc:sldChg>
      <pc:sldChg chg="addSp delSp modSp add">
        <pc:chgData name="Pazi, Sisa (Mr) (Summerstrand Campus South)" userId="ba5a6fdc-ad65-443e-82ae-b00d47ba1967" providerId="ADAL" clId="{578B4BFC-5755-4539-8BA5-1A42851F4692}" dt="2022-03-10T13:51:32.692" v="4379" actId="20577"/>
        <pc:sldMkLst>
          <pc:docMk/>
          <pc:sldMk cId="1196125077" sldId="276"/>
        </pc:sldMkLst>
        <pc:spChg chg="mod">
          <ac:chgData name="Pazi, Sisa (Mr) (Summerstrand Campus South)" userId="ba5a6fdc-ad65-443e-82ae-b00d47ba1967" providerId="ADAL" clId="{578B4BFC-5755-4539-8BA5-1A42851F4692}" dt="2022-03-10T12:42:41.354" v="1845" actId="5793"/>
          <ac:spMkLst>
            <pc:docMk/>
            <pc:sldMk cId="1196125077" sldId="276"/>
            <ac:spMk id="2" creationId="{2D755158-7128-4F0F-8CCE-1FA171A35A5B}"/>
          </ac:spMkLst>
        </pc:spChg>
        <pc:spChg chg="del mod">
          <ac:chgData name="Pazi, Sisa (Mr) (Summerstrand Campus South)" userId="ba5a6fdc-ad65-443e-82ae-b00d47ba1967" providerId="ADAL" clId="{578B4BFC-5755-4539-8BA5-1A42851F4692}" dt="2022-03-10T12:34:37.066" v="1439" actId="12084"/>
          <ac:spMkLst>
            <pc:docMk/>
            <pc:sldMk cId="1196125077" sldId="276"/>
            <ac:spMk id="3" creationId="{8D952856-63DA-4414-A427-B8936A183998}"/>
          </ac:spMkLst>
        </pc:spChg>
        <pc:graphicFrameChg chg="add mod">
          <ac:chgData name="Pazi, Sisa (Mr) (Summerstrand Campus South)" userId="ba5a6fdc-ad65-443e-82ae-b00d47ba1967" providerId="ADAL" clId="{578B4BFC-5755-4539-8BA5-1A42851F4692}" dt="2022-03-10T13:51:32.692" v="4379" actId="20577"/>
          <ac:graphicFrameMkLst>
            <pc:docMk/>
            <pc:sldMk cId="1196125077" sldId="276"/>
            <ac:graphicFrameMk id="4" creationId="{7C73FD72-3C04-453A-BF35-35ACE719E330}"/>
          </ac:graphicFrameMkLst>
        </pc:graphicFrameChg>
      </pc:sldChg>
      <pc:sldChg chg="modSp add">
        <pc:chgData name="Pazi, Sisa (Mr) (Summerstrand Campus South)" userId="ba5a6fdc-ad65-443e-82ae-b00d47ba1967" providerId="ADAL" clId="{578B4BFC-5755-4539-8BA5-1A42851F4692}" dt="2022-03-10T13:55:13.552" v="4427" actId="20577"/>
        <pc:sldMkLst>
          <pc:docMk/>
          <pc:sldMk cId="1936497318" sldId="277"/>
        </pc:sldMkLst>
        <pc:spChg chg="mod">
          <ac:chgData name="Pazi, Sisa (Mr) (Summerstrand Campus South)" userId="ba5a6fdc-ad65-443e-82ae-b00d47ba1967" providerId="ADAL" clId="{578B4BFC-5755-4539-8BA5-1A42851F4692}" dt="2022-03-10T12:37:44.469" v="1474" actId="113"/>
          <ac:spMkLst>
            <pc:docMk/>
            <pc:sldMk cId="1936497318" sldId="277"/>
            <ac:spMk id="2" creationId="{57303D93-EFD6-4519-A2E1-AF06C89274F5}"/>
          </ac:spMkLst>
        </pc:spChg>
        <pc:spChg chg="mod">
          <ac:chgData name="Pazi, Sisa (Mr) (Summerstrand Campus South)" userId="ba5a6fdc-ad65-443e-82ae-b00d47ba1967" providerId="ADAL" clId="{578B4BFC-5755-4539-8BA5-1A42851F4692}" dt="2022-03-10T13:55:13.552" v="4427" actId="20577"/>
          <ac:spMkLst>
            <pc:docMk/>
            <pc:sldMk cId="1936497318" sldId="277"/>
            <ac:spMk id="3" creationId="{EBB65373-1DE4-43CB-81BE-28CF71D25589}"/>
          </ac:spMkLst>
        </pc:spChg>
      </pc:sldChg>
      <pc:sldChg chg="modSp add">
        <pc:chgData name="Pazi, Sisa (Mr) (Summerstrand Campus South)" userId="ba5a6fdc-ad65-443e-82ae-b00d47ba1967" providerId="ADAL" clId="{578B4BFC-5755-4539-8BA5-1A42851F4692}" dt="2022-03-10T13:09:59.473" v="3322" actId="20577"/>
        <pc:sldMkLst>
          <pc:docMk/>
          <pc:sldMk cId="2246063602" sldId="278"/>
        </pc:sldMkLst>
        <pc:spChg chg="mod">
          <ac:chgData name="Pazi, Sisa (Mr) (Summerstrand Campus South)" userId="ba5a6fdc-ad65-443e-82ae-b00d47ba1967" providerId="ADAL" clId="{578B4BFC-5755-4539-8BA5-1A42851F4692}" dt="2022-03-10T13:01:41.685" v="2968" actId="1076"/>
          <ac:spMkLst>
            <pc:docMk/>
            <pc:sldMk cId="2246063602" sldId="278"/>
            <ac:spMk id="2" creationId="{6B3FD3E1-E90A-4D06-960E-9E2391B26443}"/>
          </ac:spMkLst>
        </pc:spChg>
        <pc:spChg chg="mod">
          <ac:chgData name="Pazi, Sisa (Mr) (Summerstrand Campus South)" userId="ba5a6fdc-ad65-443e-82ae-b00d47ba1967" providerId="ADAL" clId="{578B4BFC-5755-4539-8BA5-1A42851F4692}" dt="2022-03-10T13:09:59.473" v="3322" actId="20577"/>
          <ac:spMkLst>
            <pc:docMk/>
            <pc:sldMk cId="2246063602" sldId="278"/>
            <ac:spMk id="3" creationId="{5F09B7F7-3532-4003-A786-48A2378A701F}"/>
          </ac:spMkLst>
        </pc:spChg>
      </pc:sldChg>
      <pc:sldChg chg="modSp add">
        <pc:chgData name="Pazi, Sisa (Mr) (Summerstrand Campus South)" userId="ba5a6fdc-ad65-443e-82ae-b00d47ba1967" providerId="ADAL" clId="{578B4BFC-5755-4539-8BA5-1A42851F4692}" dt="2022-03-10T13:57:22.374" v="4467" actId="20577"/>
        <pc:sldMkLst>
          <pc:docMk/>
          <pc:sldMk cId="2116600441" sldId="279"/>
        </pc:sldMkLst>
        <pc:spChg chg="mod">
          <ac:chgData name="Pazi, Sisa (Mr) (Summerstrand Campus South)" userId="ba5a6fdc-ad65-443e-82ae-b00d47ba1967" providerId="ADAL" clId="{578B4BFC-5755-4539-8BA5-1A42851F4692}" dt="2022-03-10T12:51:49.982" v="2290" actId="1076"/>
          <ac:spMkLst>
            <pc:docMk/>
            <pc:sldMk cId="2116600441" sldId="279"/>
            <ac:spMk id="2" creationId="{604EEB2A-D38A-4659-A9EC-93CAF73DE0FF}"/>
          </ac:spMkLst>
        </pc:spChg>
        <pc:spChg chg="mod">
          <ac:chgData name="Pazi, Sisa (Mr) (Summerstrand Campus South)" userId="ba5a6fdc-ad65-443e-82ae-b00d47ba1967" providerId="ADAL" clId="{578B4BFC-5755-4539-8BA5-1A42851F4692}" dt="2022-03-10T13:57:22.374" v="4467" actId="20577"/>
          <ac:spMkLst>
            <pc:docMk/>
            <pc:sldMk cId="2116600441" sldId="279"/>
            <ac:spMk id="3" creationId="{0B6BEDDB-C1BB-4A1C-BA09-A9788E8B0334}"/>
          </ac:spMkLst>
        </pc:spChg>
      </pc:sldChg>
      <pc:sldChg chg="modSp add">
        <pc:chgData name="Pazi, Sisa (Mr) (Summerstrand Campus South)" userId="ba5a6fdc-ad65-443e-82ae-b00d47ba1967" providerId="ADAL" clId="{578B4BFC-5755-4539-8BA5-1A42851F4692}" dt="2022-03-10T13:21:32.806" v="3629" actId="20577"/>
        <pc:sldMkLst>
          <pc:docMk/>
          <pc:sldMk cId="2784358615" sldId="280"/>
        </pc:sldMkLst>
        <pc:spChg chg="mod">
          <ac:chgData name="Pazi, Sisa (Mr) (Summerstrand Campus South)" userId="ba5a6fdc-ad65-443e-82ae-b00d47ba1967" providerId="ADAL" clId="{578B4BFC-5755-4539-8BA5-1A42851F4692}" dt="2022-03-10T13:21:32.806" v="3629" actId="20577"/>
          <ac:spMkLst>
            <pc:docMk/>
            <pc:sldMk cId="2784358615" sldId="280"/>
            <ac:spMk id="3" creationId="{0B6BEDDB-C1BB-4A1C-BA09-A9788E8B0334}"/>
          </ac:spMkLst>
        </pc:spChg>
      </pc:sldChg>
      <pc:sldChg chg="addSp delSp modSp add">
        <pc:chgData name="Pazi, Sisa (Mr) (Summerstrand Campus South)" userId="ba5a6fdc-ad65-443e-82ae-b00d47ba1967" providerId="ADAL" clId="{578B4BFC-5755-4539-8BA5-1A42851F4692}" dt="2022-03-10T13:30:54.553" v="3952" actId="1076"/>
        <pc:sldMkLst>
          <pc:docMk/>
          <pc:sldMk cId="1572532375" sldId="281"/>
        </pc:sldMkLst>
        <pc:spChg chg="mod">
          <ac:chgData name="Pazi, Sisa (Mr) (Summerstrand Campus South)" userId="ba5a6fdc-ad65-443e-82ae-b00d47ba1967" providerId="ADAL" clId="{578B4BFC-5755-4539-8BA5-1A42851F4692}" dt="2022-03-10T13:08:43.396" v="3263" actId="5793"/>
          <ac:spMkLst>
            <pc:docMk/>
            <pc:sldMk cId="1572532375" sldId="281"/>
            <ac:spMk id="2" creationId="{F7E12EFD-EC4E-4A27-9DB8-C2A90F3C45A5}"/>
          </ac:spMkLst>
        </pc:spChg>
        <pc:spChg chg="del mod">
          <ac:chgData name="Pazi, Sisa (Mr) (Summerstrand Campus South)" userId="ba5a6fdc-ad65-443e-82ae-b00d47ba1967" providerId="ADAL" clId="{578B4BFC-5755-4539-8BA5-1A42851F4692}" dt="2022-03-10T13:12:09.329" v="3323" actId="478"/>
          <ac:spMkLst>
            <pc:docMk/>
            <pc:sldMk cId="1572532375" sldId="281"/>
            <ac:spMk id="3" creationId="{A0A6C354-C969-4198-BEB9-AF7364D87E0C}"/>
          </ac:spMkLst>
        </pc:spChg>
        <pc:spChg chg="add del mod">
          <ac:chgData name="Pazi, Sisa (Mr) (Summerstrand Campus South)" userId="ba5a6fdc-ad65-443e-82ae-b00d47ba1967" providerId="ADAL" clId="{578B4BFC-5755-4539-8BA5-1A42851F4692}" dt="2022-03-10T13:12:13.735" v="3324" actId="478"/>
          <ac:spMkLst>
            <pc:docMk/>
            <pc:sldMk cId="1572532375" sldId="281"/>
            <ac:spMk id="4" creationId="{EAE3575B-8F8D-4E3B-8B2C-B7D9696259B7}"/>
          </ac:spMkLst>
        </pc:spChg>
        <pc:graphicFrameChg chg="add mod modGraphic">
          <ac:chgData name="Pazi, Sisa (Mr) (Summerstrand Campus South)" userId="ba5a6fdc-ad65-443e-82ae-b00d47ba1967" providerId="ADAL" clId="{578B4BFC-5755-4539-8BA5-1A42851F4692}" dt="2022-03-10T13:30:54.553" v="3952" actId="1076"/>
          <ac:graphicFrameMkLst>
            <pc:docMk/>
            <pc:sldMk cId="1572532375" sldId="281"/>
            <ac:graphicFrameMk id="5" creationId="{0006809F-A059-4390-A5DF-36BAA1F07C8F}"/>
          </ac:graphicFrameMkLst>
        </pc:graphicFrameChg>
      </pc:sldChg>
      <pc:sldChg chg="add">
        <pc:chgData name="Pazi, Sisa (Mr) (Summerstrand Campus South)" userId="ba5a6fdc-ad65-443e-82ae-b00d47ba1967" providerId="ADAL" clId="{578B4BFC-5755-4539-8BA5-1A42851F4692}" dt="2022-03-10T13:17:58.413" v="3368"/>
        <pc:sldMkLst>
          <pc:docMk/>
          <pc:sldMk cId="1528002395" sldId="282"/>
        </pc:sldMkLst>
      </pc:sldChg>
      <pc:sldChg chg="modSp add">
        <pc:chgData name="Pazi, Sisa (Mr) (Summerstrand Campus South)" userId="ba5a6fdc-ad65-443e-82ae-b00d47ba1967" providerId="ADAL" clId="{578B4BFC-5755-4539-8BA5-1A42851F4692}" dt="2022-03-10T13:31:44.630" v="3961" actId="20577"/>
        <pc:sldMkLst>
          <pc:docMk/>
          <pc:sldMk cId="252046667" sldId="283"/>
        </pc:sldMkLst>
        <pc:spChg chg="mod">
          <ac:chgData name="Pazi, Sisa (Mr) (Summerstrand Campus South)" userId="ba5a6fdc-ad65-443e-82ae-b00d47ba1967" providerId="ADAL" clId="{578B4BFC-5755-4539-8BA5-1A42851F4692}" dt="2022-03-10T13:22:49.399" v="3716" actId="1076"/>
          <ac:spMkLst>
            <pc:docMk/>
            <pc:sldMk cId="252046667" sldId="283"/>
            <ac:spMk id="2" creationId="{D40D4593-CDA7-4FDF-BDBB-DE9189C89812}"/>
          </ac:spMkLst>
        </pc:spChg>
        <pc:spChg chg="mod">
          <ac:chgData name="Pazi, Sisa (Mr) (Summerstrand Campus South)" userId="ba5a6fdc-ad65-443e-82ae-b00d47ba1967" providerId="ADAL" clId="{578B4BFC-5755-4539-8BA5-1A42851F4692}" dt="2022-03-10T13:31:44.630" v="3961" actId="20577"/>
          <ac:spMkLst>
            <pc:docMk/>
            <pc:sldMk cId="252046667" sldId="283"/>
            <ac:spMk id="3" creationId="{45B73507-C793-4575-AFFA-F2578C6CE1B0}"/>
          </ac:spMkLst>
        </pc:spChg>
      </pc:sldChg>
      <pc:sldChg chg="modSp add">
        <pc:chgData name="Pazi, Sisa (Mr) (Summerstrand Campus South)" userId="ba5a6fdc-ad65-443e-82ae-b00d47ba1967" providerId="ADAL" clId="{578B4BFC-5755-4539-8BA5-1A42851F4692}" dt="2022-03-10T13:39:31.024" v="4330" actId="20577"/>
        <pc:sldMkLst>
          <pc:docMk/>
          <pc:sldMk cId="3874570590" sldId="284"/>
        </pc:sldMkLst>
        <pc:spChg chg="mod">
          <ac:chgData name="Pazi, Sisa (Mr) (Summerstrand Campus South)" userId="ba5a6fdc-ad65-443e-82ae-b00d47ba1967" providerId="ADAL" clId="{578B4BFC-5755-4539-8BA5-1A42851F4692}" dt="2022-03-10T13:34:14.259" v="3998" actId="122"/>
          <ac:spMkLst>
            <pc:docMk/>
            <pc:sldMk cId="3874570590" sldId="284"/>
            <ac:spMk id="2" creationId="{45EAB0CA-04BA-47D7-9761-A0DD1876FBB5}"/>
          </ac:spMkLst>
        </pc:spChg>
        <pc:spChg chg="mod">
          <ac:chgData name="Pazi, Sisa (Mr) (Summerstrand Campus South)" userId="ba5a6fdc-ad65-443e-82ae-b00d47ba1967" providerId="ADAL" clId="{578B4BFC-5755-4539-8BA5-1A42851F4692}" dt="2022-03-10T13:39:31.024" v="4330" actId="20577"/>
          <ac:spMkLst>
            <pc:docMk/>
            <pc:sldMk cId="3874570590" sldId="284"/>
            <ac:spMk id="3" creationId="{A69007FA-D882-431D-AF35-0DB5A254FD3E}"/>
          </ac:spMkLst>
        </pc:spChg>
      </pc:sldChg>
    </pc:docChg>
  </pc:docChgLst>
  <pc:docChgLst>
    <pc:chgData name="Pazi, Sisa (Mr) (Summerstrand Campus South)" userId="ba5a6fdc-ad65-443e-82ae-b00d47ba1967" providerId="ADAL" clId="{22096781-4D3C-44ED-819D-D11F576A1028}"/>
    <pc:docChg chg="delSld modSld">
      <pc:chgData name="Pazi, Sisa (Mr) (Summerstrand Campus South)" userId="ba5a6fdc-ad65-443e-82ae-b00d47ba1967" providerId="ADAL" clId="{22096781-4D3C-44ED-819D-D11F576A1028}" dt="2022-06-02T16:09:03.442" v="161" actId="1076"/>
      <pc:docMkLst>
        <pc:docMk/>
      </pc:docMkLst>
      <pc:sldChg chg="modSp">
        <pc:chgData name="Pazi, Sisa (Mr) (Summerstrand Campus South)" userId="ba5a6fdc-ad65-443e-82ae-b00d47ba1967" providerId="ADAL" clId="{22096781-4D3C-44ED-819D-D11F576A1028}" dt="2022-06-02T16:09:03.442" v="161" actId="1076"/>
        <pc:sldMkLst>
          <pc:docMk/>
          <pc:sldMk cId="2400000125" sldId="274"/>
        </pc:sldMkLst>
        <pc:spChg chg="mod">
          <ac:chgData name="Pazi, Sisa (Mr) (Summerstrand Campus South)" userId="ba5a6fdc-ad65-443e-82ae-b00d47ba1967" providerId="ADAL" clId="{22096781-4D3C-44ED-819D-D11F576A1028}" dt="2022-05-25T14:57:37.469" v="19" actId="20577"/>
          <ac:spMkLst>
            <pc:docMk/>
            <pc:sldMk cId="2400000125" sldId="274"/>
            <ac:spMk id="3" creationId="{CD7DA760-32BC-4B5A-9AA6-C9E4B54ECAD9}"/>
          </ac:spMkLst>
        </pc:spChg>
        <pc:graphicFrameChg chg="mod">
          <ac:chgData name="Pazi, Sisa (Mr) (Summerstrand Campus South)" userId="ba5a6fdc-ad65-443e-82ae-b00d47ba1967" providerId="ADAL" clId="{22096781-4D3C-44ED-819D-D11F576A1028}" dt="2022-06-02T16:09:03.442" v="161" actId="1076"/>
          <ac:graphicFrameMkLst>
            <pc:docMk/>
            <pc:sldMk cId="2400000125" sldId="274"/>
            <ac:graphicFrameMk id="18441" creationId="{8467116A-FC4A-4EC6-8E95-8C602CC17F25}"/>
          </ac:graphicFrameMkLst>
        </pc:graphicFrameChg>
      </pc:sldChg>
      <pc:sldChg chg="modSp">
        <pc:chgData name="Pazi, Sisa (Mr) (Summerstrand Campus South)" userId="ba5a6fdc-ad65-443e-82ae-b00d47ba1967" providerId="ADAL" clId="{22096781-4D3C-44ED-819D-D11F576A1028}" dt="2022-05-25T14:57:32.017" v="9" actId="20577"/>
        <pc:sldMkLst>
          <pc:docMk/>
          <pc:sldMk cId="2677752848" sldId="275"/>
        </pc:sldMkLst>
        <pc:spChg chg="mod">
          <ac:chgData name="Pazi, Sisa (Mr) (Summerstrand Campus South)" userId="ba5a6fdc-ad65-443e-82ae-b00d47ba1967" providerId="ADAL" clId="{22096781-4D3C-44ED-819D-D11F576A1028}" dt="2022-05-25T14:57:32.017" v="9" actId="20577"/>
          <ac:spMkLst>
            <pc:docMk/>
            <pc:sldMk cId="2677752848" sldId="275"/>
            <ac:spMk id="2" creationId="{92207AD8-22C1-444C-BBF5-4B2F635C6DB0}"/>
          </ac:spMkLst>
        </pc:spChg>
      </pc:sldChg>
      <pc:sldChg chg="modSp">
        <pc:chgData name="Pazi, Sisa (Mr) (Summerstrand Campus South)" userId="ba5a6fdc-ad65-443e-82ae-b00d47ba1967" providerId="ADAL" clId="{22096781-4D3C-44ED-819D-D11F576A1028}" dt="2022-05-25T14:59:51.430" v="151" actId="20577"/>
        <pc:sldMkLst>
          <pc:docMk/>
          <pc:sldMk cId="1196125077" sldId="276"/>
        </pc:sldMkLst>
        <pc:spChg chg="mod">
          <ac:chgData name="Pazi, Sisa (Mr) (Summerstrand Campus South)" userId="ba5a6fdc-ad65-443e-82ae-b00d47ba1967" providerId="ADAL" clId="{22096781-4D3C-44ED-819D-D11F576A1028}" dt="2022-05-25T14:58:41.986" v="50" actId="20577"/>
          <ac:spMkLst>
            <pc:docMk/>
            <pc:sldMk cId="1196125077" sldId="276"/>
            <ac:spMk id="2" creationId="{2D755158-7128-4F0F-8CCE-1FA171A35A5B}"/>
          </ac:spMkLst>
        </pc:spChg>
        <pc:graphicFrameChg chg="mod">
          <ac:chgData name="Pazi, Sisa (Mr) (Summerstrand Campus South)" userId="ba5a6fdc-ad65-443e-82ae-b00d47ba1967" providerId="ADAL" clId="{22096781-4D3C-44ED-819D-D11F576A1028}" dt="2022-05-25T14:59:51.430" v="151" actId="20577"/>
          <ac:graphicFrameMkLst>
            <pc:docMk/>
            <pc:sldMk cId="1196125077" sldId="276"/>
            <ac:graphicFrameMk id="4" creationId="{7C73FD72-3C04-453A-BF35-35ACE719E330}"/>
          </ac:graphicFrameMkLst>
        </pc:graphicFrameChg>
      </pc:sldChg>
      <pc:sldChg chg="modSp">
        <pc:chgData name="Pazi, Sisa (Mr) (Summerstrand Campus South)" userId="ba5a6fdc-ad65-443e-82ae-b00d47ba1967" providerId="ADAL" clId="{22096781-4D3C-44ED-819D-D11F576A1028}" dt="2022-05-25T15:01:38.385" v="159" actId="207"/>
        <pc:sldMkLst>
          <pc:docMk/>
          <pc:sldMk cId="1936497318" sldId="277"/>
        </pc:sldMkLst>
        <pc:spChg chg="mod">
          <ac:chgData name="Pazi, Sisa (Mr) (Summerstrand Campus South)" userId="ba5a6fdc-ad65-443e-82ae-b00d47ba1967" providerId="ADAL" clId="{22096781-4D3C-44ED-819D-D11F576A1028}" dt="2022-05-25T15:01:38.385" v="159" actId="207"/>
          <ac:spMkLst>
            <pc:docMk/>
            <pc:sldMk cId="1936497318" sldId="277"/>
            <ac:spMk id="3" creationId="{EBB65373-1DE4-43CB-81BE-28CF71D25589}"/>
          </ac:spMkLst>
        </pc:spChg>
      </pc:sldChg>
      <pc:sldChg chg="del">
        <pc:chgData name="Pazi, Sisa (Mr) (Summerstrand Campus South)" userId="ba5a6fdc-ad65-443e-82ae-b00d47ba1967" providerId="ADAL" clId="{22096781-4D3C-44ED-819D-D11F576A1028}" dt="2022-05-25T15:00:31.137" v="154" actId="2696"/>
        <pc:sldMkLst>
          <pc:docMk/>
          <pc:sldMk cId="2246063602" sldId="278"/>
        </pc:sldMkLst>
      </pc:sldChg>
      <pc:sldChg chg="del">
        <pc:chgData name="Pazi, Sisa (Mr) (Summerstrand Campus South)" userId="ba5a6fdc-ad65-443e-82ae-b00d47ba1967" providerId="ADAL" clId="{22096781-4D3C-44ED-819D-D11F576A1028}" dt="2022-05-25T15:00:30.169" v="152" actId="2696"/>
        <pc:sldMkLst>
          <pc:docMk/>
          <pc:sldMk cId="2116600441" sldId="279"/>
        </pc:sldMkLst>
      </pc:sldChg>
      <pc:sldChg chg="del">
        <pc:chgData name="Pazi, Sisa (Mr) (Summerstrand Campus South)" userId="ba5a6fdc-ad65-443e-82ae-b00d47ba1967" providerId="ADAL" clId="{22096781-4D3C-44ED-819D-D11F576A1028}" dt="2022-05-25T15:00:30.710" v="153" actId="2696"/>
        <pc:sldMkLst>
          <pc:docMk/>
          <pc:sldMk cId="2784358615" sldId="280"/>
        </pc:sldMkLst>
      </pc:sldChg>
      <pc:sldChg chg="del">
        <pc:chgData name="Pazi, Sisa (Mr) (Summerstrand Campus South)" userId="ba5a6fdc-ad65-443e-82ae-b00d47ba1967" providerId="ADAL" clId="{22096781-4D3C-44ED-819D-D11F576A1028}" dt="2022-05-25T15:00:32.837" v="157" actId="2696"/>
        <pc:sldMkLst>
          <pc:docMk/>
          <pc:sldMk cId="1572532375" sldId="281"/>
        </pc:sldMkLst>
      </pc:sldChg>
      <pc:sldChg chg="del">
        <pc:chgData name="Pazi, Sisa (Mr) (Summerstrand Campus South)" userId="ba5a6fdc-ad65-443e-82ae-b00d47ba1967" providerId="ADAL" clId="{22096781-4D3C-44ED-819D-D11F576A1028}" dt="2022-05-25T15:00:33.419" v="158" actId="2696"/>
        <pc:sldMkLst>
          <pc:docMk/>
          <pc:sldMk cId="1528002395" sldId="282"/>
        </pc:sldMkLst>
      </pc:sldChg>
      <pc:sldChg chg="del">
        <pc:chgData name="Pazi, Sisa (Mr) (Summerstrand Campus South)" userId="ba5a6fdc-ad65-443e-82ae-b00d47ba1967" providerId="ADAL" clId="{22096781-4D3C-44ED-819D-D11F576A1028}" dt="2022-05-25T15:00:31.638" v="155" actId="2696"/>
        <pc:sldMkLst>
          <pc:docMk/>
          <pc:sldMk cId="252046667" sldId="283"/>
        </pc:sldMkLst>
      </pc:sldChg>
      <pc:sldChg chg="del">
        <pc:chgData name="Pazi, Sisa (Mr) (Summerstrand Campus South)" userId="ba5a6fdc-ad65-443e-82ae-b00d47ba1967" providerId="ADAL" clId="{22096781-4D3C-44ED-819D-D11F576A1028}" dt="2022-05-25T15:00:32.103" v="156" actId="2696"/>
        <pc:sldMkLst>
          <pc:docMk/>
          <pc:sldMk cId="3874570590" sldId="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A2F58D-9467-4C17-B06D-05EF35B4C57D}" type="datetimeFigureOut">
              <a:rPr lang="en-ZA" smtClean="0"/>
              <a:t>2022/06/07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51A140-50CB-4A73-A1B0-C5E1D222085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3656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5E61E7-7CEF-4966-A7FF-E1B1B6325E51}"/>
              </a:ext>
            </a:extLst>
          </p:cNvPr>
          <p:cNvSpPr/>
          <p:nvPr userDrawn="1"/>
        </p:nvSpPr>
        <p:spPr>
          <a:xfrm>
            <a:off x="0" y="-1588"/>
            <a:ext cx="9144000" cy="5145088"/>
          </a:xfrm>
          <a:prstGeom prst="rect">
            <a:avLst/>
          </a:prstGeom>
          <a:solidFill>
            <a:srgbClr val="0010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9D69870F-ABB2-4967-A6C4-9A04BE8DE4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700" y="744538"/>
            <a:ext cx="378936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2787774"/>
            <a:ext cx="7848872" cy="486054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560" y="3381840"/>
            <a:ext cx="7848872" cy="1458218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97329891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FEC000"/>
              </a:buClr>
              <a:buSzPct val="80000"/>
              <a:defRPr sz="2000">
                <a:latin typeface="Avenir Book"/>
              </a:defRPr>
            </a:lvl1pPr>
            <a:lvl2pPr>
              <a:buClr>
                <a:srgbClr val="FEC000"/>
              </a:buClr>
              <a:buSzPct val="80000"/>
              <a:defRPr sz="2000">
                <a:latin typeface="Avenir Book"/>
              </a:defRPr>
            </a:lvl2pPr>
            <a:lvl3pPr>
              <a:buClr>
                <a:srgbClr val="FEC000"/>
              </a:buClr>
              <a:buSzPct val="80000"/>
              <a:defRPr sz="2000">
                <a:latin typeface="Avenir Book"/>
              </a:defRPr>
            </a:lvl3pPr>
            <a:lvl4pPr>
              <a:buClr>
                <a:srgbClr val="FEC000"/>
              </a:buClr>
              <a:buSzPct val="80000"/>
              <a:defRPr sz="2000">
                <a:latin typeface="Avenir Book"/>
              </a:defRPr>
            </a:lvl4pPr>
            <a:lvl5pPr>
              <a:buClr>
                <a:srgbClr val="FEC000"/>
              </a:buClr>
              <a:buSzPct val="80000"/>
              <a:defRPr sz="2000">
                <a:latin typeface="Avenir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4961638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0" i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9415530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03498"/>
            <a:ext cx="8352928" cy="59412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005576"/>
            <a:ext cx="4032572" cy="3589046"/>
          </a:xfrm>
        </p:spPr>
        <p:txBody>
          <a:bodyPr/>
          <a:lstStyle>
            <a:lvl1pPr>
              <a:buClr>
                <a:srgbClr val="FEC000"/>
              </a:buClr>
              <a:defRPr sz="2000">
                <a:latin typeface="Avenir Book"/>
              </a:defRPr>
            </a:lvl1pPr>
            <a:lvl2pPr>
              <a:buClr>
                <a:srgbClr val="FEC000"/>
              </a:buClr>
              <a:defRPr sz="2000">
                <a:latin typeface="Avenir Book"/>
              </a:defRPr>
            </a:lvl2pPr>
            <a:lvl3pPr>
              <a:buClr>
                <a:srgbClr val="FEC000"/>
              </a:buClr>
              <a:defRPr sz="2000">
                <a:latin typeface="Avenir Book"/>
              </a:defRPr>
            </a:lvl3pPr>
            <a:lvl4pPr>
              <a:buClr>
                <a:srgbClr val="FEC000"/>
              </a:buClr>
              <a:defRPr sz="2000">
                <a:latin typeface="Avenir Book"/>
              </a:defRPr>
            </a:lvl4pPr>
            <a:lvl5pPr>
              <a:buClr>
                <a:srgbClr val="FEC000"/>
              </a:buClr>
              <a:defRPr sz="2000">
                <a:latin typeface="Avenir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1" y="1005576"/>
            <a:ext cx="4176713" cy="3589046"/>
          </a:xfrm>
        </p:spPr>
        <p:txBody>
          <a:bodyPr/>
          <a:lstStyle>
            <a:lvl1pPr>
              <a:buClr>
                <a:srgbClr val="FEC000"/>
              </a:buClr>
              <a:defRPr sz="2000">
                <a:latin typeface="Avenir Book"/>
              </a:defRPr>
            </a:lvl1pPr>
            <a:lvl2pPr>
              <a:buClr>
                <a:srgbClr val="FEC000"/>
              </a:buClr>
              <a:defRPr sz="2000">
                <a:latin typeface="Avenir Book"/>
              </a:defRPr>
            </a:lvl2pPr>
            <a:lvl3pPr>
              <a:buClr>
                <a:srgbClr val="FEC000"/>
              </a:buClr>
              <a:defRPr sz="2000">
                <a:latin typeface="Avenir Book"/>
              </a:defRPr>
            </a:lvl3pPr>
            <a:lvl4pPr>
              <a:buClr>
                <a:srgbClr val="FEC000"/>
              </a:buClr>
              <a:defRPr sz="2000">
                <a:latin typeface="Avenir Book"/>
              </a:defRPr>
            </a:lvl4pPr>
            <a:lvl5pPr>
              <a:buClr>
                <a:srgbClr val="FEC000"/>
              </a:buClr>
              <a:defRPr sz="2000">
                <a:latin typeface="Avenir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7924652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4"/>
            <a:ext cx="4040188" cy="700335"/>
          </a:xfrm>
        </p:spPr>
        <p:txBody>
          <a:bodyPr anchor="ctr"/>
          <a:lstStyle>
            <a:lvl1pPr marL="0" indent="0">
              <a:buNone/>
              <a:defRPr sz="2200" b="0" i="0" baseline="0">
                <a:solidFill>
                  <a:srgbClr val="FEC000"/>
                </a:solidFill>
                <a:latin typeface="Avenir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51670"/>
            <a:ext cx="4040188" cy="2742952"/>
          </a:xfrm>
        </p:spPr>
        <p:txBody>
          <a:bodyPr/>
          <a:lstStyle>
            <a:lvl1pPr>
              <a:buClr>
                <a:srgbClr val="FEC000"/>
              </a:buClr>
              <a:defRPr sz="2000">
                <a:latin typeface="Avenir Book"/>
              </a:defRPr>
            </a:lvl1pPr>
            <a:lvl2pPr>
              <a:buClr>
                <a:srgbClr val="FEC000"/>
              </a:buClr>
              <a:defRPr sz="2000">
                <a:latin typeface="Avenir Book"/>
              </a:defRPr>
            </a:lvl2pPr>
            <a:lvl3pPr>
              <a:buClr>
                <a:srgbClr val="FEC000"/>
              </a:buClr>
              <a:defRPr sz="2000">
                <a:latin typeface="Avenir Book"/>
              </a:defRPr>
            </a:lvl3pPr>
            <a:lvl4pPr>
              <a:buClr>
                <a:srgbClr val="FEC000"/>
              </a:buClr>
              <a:defRPr sz="2000">
                <a:latin typeface="Avenir Book"/>
              </a:defRPr>
            </a:lvl4pPr>
            <a:lvl5pPr>
              <a:buClr>
                <a:srgbClr val="FEC000"/>
              </a:buClr>
              <a:defRPr sz="2000">
                <a:latin typeface="Avenir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4"/>
            <a:ext cx="4041775" cy="700335"/>
          </a:xfrm>
        </p:spPr>
        <p:txBody>
          <a:bodyPr anchor="ctr"/>
          <a:lstStyle>
            <a:lvl1pPr marL="0" indent="0">
              <a:buNone/>
              <a:defRPr sz="2200" b="0" i="0" baseline="0">
                <a:solidFill>
                  <a:srgbClr val="FEC000"/>
                </a:solidFill>
                <a:latin typeface="Avenir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51670"/>
            <a:ext cx="4041775" cy="2742952"/>
          </a:xfrm>
        </p:spPr>
        <p:txBody>
          <a:bodyPr/>
          <a:lstStyle>
            <a:lvl1pPr>
              <a:buClr>
                <a:srgbClr val="FEC000"/>
              </a:buClr>
              <a:defRPr sz="2000">
                <a:latin typeface="Avenir Book"/>
              </a:defRPr>
            </a:lvl1pPr>
            <a:lvl2pPr>
              <a:buClr>
                <a:srgbClr val="FEC000"/>
              </a:buClr>
              <a:defRPr sz="2000">
                <a:latin typeface="Avenir Book"/>
              </a:defRPr>
            </a:lvl2pPr>
            <a:lvl3pPr>
              <a:buClr>
                <a:srgbClr val="FEC000"/>
              </a:buClr>
              <a:defRPr sz="2000">
                <a:latin typeface="Avenir Book"/>
              </a:defRPr>
            </a:lvl3pPr>
            <a:lvl4pPr>
              <a:buClr>
                <a:srgbClr val="FEC000"/>
              </a:buClr>
              <a:defRPr sz="2000">
                <a:latin typeface="Avenir Book"/>
              </a:defRPr>
            </a:lvl4pPr>
            <a:lvl5pPr>
              <a:buClr>
                <a:srgbClr val="FEC000"/>
              </a:buClr>
              <a:defRPr sz="2000">
                <a:latin typeface="Avenir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1980864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8255505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9298774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3" y="465516"/>
            <a:ext cx="2877497" cy="819774"/>
          </a:xfrm>
        </p:spPr>
        <p:txBody>
          <a:bodyPr anchor="t"/>
          <a:lstStyle>
            <a:lvl1pPr algn="l">
              <a:defRPr sz="2200" b="1">
                <a:solidFill>
                  <a:srgbClr val="FEC000"/>
                </a:solidFill>
                <a:latin typeface="Avenir Black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981" y="465517"/>
            <a:ext cx="4889467" cy="4129106"/>
          </a:xfrm>
        </p:spPr>
        <p:txBody>
          <a:bodyPr/>
          <a:lstStyle>
            <a:lvl1pPr>
              <a:buClr>
                <a:srgbClr val="FEC000"/>
              </a:buClr>
              <a:defRPr sz="2000">
                <a:latin typeface="Avenir Book"/>
              </a:defRPr>
            </a:lvl1pPr>
            <a:lvl2pPr>
              <a:buClr>
                <a:srgbClr val="FEC000"/>
              </a:buClr>
              <a:defRPr sz="2000">
                <a:latin typeface="Avenir Book"/>
              </a:defRPr>
            </a:lvl2pPr>
            <a:lvl3pPr>
              <a:buClr>
                <a:srgbClr val="FEC000"/>
              </a:buClr>
              <a:defRPr sz="2000">
                <a:latin typeface="Avenir Book"/>
              </a:defRPr>
            </a:lvl3pPr>
            <a:lvl4pPr>
              <a:buClr>
                <a:srgbClr val="FEC000"/>
              </a:buClr>
              <a:defRPr sz="2000">
                <a:latin typeface="Avenir Book"/>
              </a:defRPr>
            </a:lvl4pPr>
            <a:lvl5pPr>
              <a:buClr>
                <a:srgbClr val="FEC000"/>
              </a:buClr>
              <a:defRPr sz="2000">
                <a:latin typeface="Avenir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9552" y="1285291"/>
            <a:ext cx="2877497" cy="330933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0589173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0" i="0" baseline="0">
                <a:solidFill>
                  <a:srgbClr val="FEC000"/>
                </a:solidFill>
                <a:latin typeface="Avenir Black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2980845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397" y="303498"/>
            <a:ext cx="8128527" cy="59412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7545" y="1113589"/>
            <a:ext cx="8136904" cy="3481034"/>
          </a:xfrm>
        </p:spPr>
        <p:txBody>
          <a:bodyPr vert="eaVert"/>
          <a:lstStyle>
            <a:lvl1pPr>
              <a:buClr>
                <a:srgbClr val="FEC000"/>
              </a:buClr>
              <a:defRPr sz="2000">
                <a:latin typeface="Avenir Book"/>
              </a:defRPr>
            </a:lvl1pPr>
            <a:lvl2pPr>
              <a:buClr>
                <a:srgbClr val="FEC000"/>
              </a:buClr>
              <a:defRPr sz="2000">
                <a:latin typeface="Avenir Book"/>
              </a:defRPr>
            </a:lvl2pPr>
            <a:lvl3pPr>
              <a:buClr>
                <a:srgbClr val="FEC000"/>
              </a:buClr>
              <a:defRPr sz="2000">
                <a:latin typeface="Avenir Book"/>
              </a:defRPr>
            </a:lvl3pPr>
            <a:lvl4pPr>
              <a:buClr>
                <a:srgbClr val="FEC000"/>
              </a:buClr>
              <a:defRPr sz="2000">
                <a:latin typeface="Avenir Book"/>
              </a:defRPr>
            </a:lvl4pPr>
            <a:lvl5pPr>
              <a:buClr>
                <a:srgbClr val="FEC000"/>
              </a:buClr>
              <a:defRPr sz="2000">
                <a:latin typeface="Avenir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1697678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7905" y="249493"/>
            <a:ext cx="2018551" cy="43451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7546" y="249493"/>
            <a:ext cx="5913947" cy="4345130"/>
          </a:xfrm>
        </p:spPr>
        <p:txBody>
          <a:bodyPr vert="eaVert"/>
          <a:lstStyle>
            <a:lvl1pPr>
              <a:buClr>
                <a:srgbClr val="FEC000"/>
              </a:buClr>
              <a:defRPr sz="2000">
                <a:latin typeface="Avenir Book"/>
              </a:defRPr>
            </a:lvl1pPr>
            <a:lvl2pPr>
              <a:buClr>
                <a:srgbClr val="FEC000"/>
              </a:buClr>
              <a:defRPr sz="2000">
                <a:latin typeface="Avenir Book"/>
              </a:defRPr>
            </a:lvl2pPr>
            <a:lvl3pPr>
              <a:buClr>
                <a:srgbClr val="FEC000"/>
              </a:buClr>
              <a:defRPr sz="2000">
                <a:latin typeface="Avenir Book"/>
              </a:defRPr>
            </a:lvl3pPr>
            <a:lvl4pPr>
              <a:buClr>
                <a:srgbClr val="FEC000"/>
              </a:buClr>
              <a:defRPr sz="2000">
                <a:latin typeface="Avenir Book"/>
              </a:defRPr>
            </a:lvl4pPr>
            <a:lvl5pPr>
              <a:buClr>
                <a:srgbClr val="FEC000"/>
              </a:buClr>
              <a:defRPr sz="2000">
                <a:latin typeface="Avenir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6608589"/>
      </p:ext>
    </p:extLst>
  </p:cSld>
  <p:clrMapOvr>
    <a:masterClrMapping/>
  </p:clrMapOvr>
  <p:transition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2BD0192-BE35-47B7-8B0C-AEEC9CEEF49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1588"/>
            <a:ext cx="9144000" cy="5191126"/>
          </a:xfrm>
          <a:prstGeom prst="rect">
            <a:avLst/>
          </a:prstGeom>
          <a:solidFill>
            <a:srgbClr val="FEC00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405064" y="239776"/>
            <a:ext cx="4376737" cy="4748870"/>
          </a:xfrm>
          <a:prstGeom prst="rect">
            <a:avLst/>
          </a:prstGeom>
        </p:spPr>
        <p:txBody>
          <a:bodyPr tIns="0" bIns="748800" anchor="ctr" anchorCtr="1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solidFill>
                  <a:schemeClr val="bg1"/>
                </a:solidFill>
                <a:latin typeface="Avenir Medium"/>
                <a:cs typeface="Avenir Medium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77131550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067FF71-D72A-4F3B-B29F-5EF78704C9E2}"/>
              </a:ext>
            </a:extLst>
          </p:cNvPr>
          <p:cNvSpPr/>
          <p:nvPr userDrawn="1"/>
        </p:nvSpPr>
        <p:spPr>
          <a:xfrm>
            <a:off x="-339725" y="-192088"/>
            <a:ext cx="9823450" cy="5527676"/>
          </a:xfrm>
          <a:prstGeom prst="rect">
            <a:avLst/>
          </a:prstGeom>
          <a:solidFill>
            <a:srgbClr val="00102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405064" y="725984"/>
            <a:ext cx="4376737" cy="4262661"/>
          </a:xfrm>
          <a:prstGeom prst="rect">
            <a:avLst/>
          </a:prstGeom>
        </p:spPr>
        <p:txBody>
          <a:bodyPr tIns="0" bIns="748800" anchor="ctr" anchorCtr="1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  <a:latin typeface="Avenir Medium"/>
                <a:cs typeface="Avenir Medium"/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0696787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5BDFC992-48EF-44A4-87F5-1EBD4E7BF0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0163"/>
            <a:ext cx="9240838" cy="5203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351183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NMU Title Slide">
    <p:bg>
      <p:bgPr>
        <a:solidFill>
          <a:srgbClr val="071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>
            <a:extLst>
              <a:ext uri="{FF2B5EF4-FFF2-40B4-BE49-F238E27FC236}">
                <a16:creationId xmlns:a16="http://schemas.microsoft.com/office/drawing/2014/main" id="{00C8C6CF-1A1F-4710-B252-FCB042634A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188" y="792163"/>
            <a:ext cx="28416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01357"/>
            <a:ext cx="7886700" cy="56842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700" b="1">
                <a:solidFill>
                  <a:schemeClr val="bg1"/>
                </a:solidFill>
                <a:latin typeface="Avenir LT 45 Book" panose="020B05030200000200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28650" y="3270709"/>
            <a:ext cx="7886700" cy="32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Avenir LT 45 Book" panose="020B0503020000020003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28650" y="3763934"/>
            <a:ext cx="7886700" cy="2744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>
                <a:solidFill>
                  <a:srgbClr val="FEC000"/>
                </a:solidFill>
                <a:latin typeface="Avenir LT 45 Book" panose="020B0503020000020003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628650" y="4104269"/>
            <a:ext cx="7886700" cy="27440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rgbClr val="FEC000"/>
                </a:solidFill>
                <a:latin typeface="Avenir LT 45 Book" panose="020B0503020000020003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628650" y="4444605"/>
            <a:ext cx="7886700" cy="3263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Avenir LT 45 Book" panose="020B0503020000020003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6651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9A1937D-45A7-4D2D-A8DB-1275E110A5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303213"/>
            <a:ext cx="84963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8F6DC74-E0B8-49A4-A86C-F5244A590E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112838"/>
            <a:ext cx="8505825" cy="348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</p:txBody>
      </p:sp>
      <p:pic>
        <p:nvPicPr>
          <p:cNvPr id="1028" name="Picture 6">
            <a:extLst>
              <a:ext uri="{FF2B5EF4-FFF2-40B4-BE49-F238E27FC236}">
                <a16:creationId xmlns:a16="http://schemas.microsoft.com/office/drawing/2014/main" id="{E5980AA1-05BA-4381-B444-1403174F8825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8500"/>
            <a:ext cx="9144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1027"/>
          </a:solidFill>
          <a:latin typeface="Avenir Medium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1027"/>
          </a:solidFill>
          <a:latin typeface="Avenir Medium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1027"/>
          </a:solidFill>
          <a:latin typeface="Avenir Medium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1027"/>
          </a:solidFill>
          <a:latin typeface="Avenir Medium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1027"/>
          </a:solidFill>
          <a:latin typeface="Avenir Medium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173038" indent="-173038" algn="l" rtl="0" eaLnBrk="0" fontAlgn="base" hangingPunct="0">
        <a:spcBef>
          <a:spcPct val="20000"/>
        </a:spcBef>
        <a:spcAft>
          <a:spcPct val="0"/>
        </a:spcAft>
        <a:buClr>
          <a:srgbClr val="FEC000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Avenir Book"/>
          <a:ea typeface="ＭＳ Ｐゴシック" charset="0"/>
          <a:cs typeface="+mn-cs"/>
        </a:defRPr>
      </a:lvl1pPr>
      <a:lvl2pPr marL="347663" indent="-173038" algn="l" rtl="0" eaLnBrk="0" fontAlgn="base" hangingPunct="0">
        <a:spcBef>
          <a:spcPct val="20000"/>
        </a:spcBef>
        <a:spcAft>
          <a:spcPct val="0"/>
        </a:spcAft>
        <a:buClr>
          <a:srgbClr val="FEC000"/>
        </a:buClr>
        <a:buSzPct val="75000"/>
        <a:buChar char="•"/>
        <a:defRPr sz="2000">
          <a:solidFill>
            <a:schemeClr val="tx1"/>
          </a:solidFill>
          <a:latin typeface="Avenir Book"/>
          <a:ea typeface="ＭＳ Ｐゴシック" charset="0"/>
        </a:defRPr>
      </a:lvl2pPr>
      <a:lvl3pPr marL="547688" indent="-198438" algn="l" rtl="0" eaLnBrk="0" fontAlgn="base" hangingPunct="0">
        <a:spcBef>
          <a:spcPct val="20000"/>
        </a:spcBef>
        <a:spcAft>
          <a:spcPct val="0"/>
        </a:spcAft>
        <a:buClr>
          <a:srgbClr val="FEC000"/>
        </a:buClr>
        <a:buSzPct val="75000"/>
        <a:buFont typeface="Arial" panose="020B0604020202020204" pitchFamily="34" charset="0"/>
        <a:buChar char="-"/>
        <a:defRPr sz="2000">
          <a:solidFill>
            <a:schemeClr val="tx1"/>
          </a:solidFill>
          <a:latin typeface="Avenir Book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3057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3057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057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057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057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057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EEA5FDCE-E2CC-41D4-A29A-3C899B7B2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91631"/>
            <a:ext cx="7886700" cy="1008112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Optimisation of relay team selection for various swimming configurations</a:t>
            </a:r>
            <a:endParaRPr lang="en-ZA" altLang="en-US" sz="2800" dirty="0">
              <a:ea typeface="ＭＳ Ｐゴシック" panose="020B0600070205080204" pitchFamily="34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33BB5E20-354E-41E3-9E37-92CD75ED3A50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628650" y="2859781"/>
                <a:ext cx="7886700" cy="873891"/>
              </a:xfrm>
            </p:spPr>
            <p:txBody>
              <a:bodyPr>
                <a:noAutofit/>
              </a:bodyPr>
              <a:lstStyle/>
              <a:p>
                <a:pPr>
                  <a:defRPr/>
                </a:pPr>
                <a:r>
                  <a:rPr lang="en-US" sz="1600" dirty="0">
                    <a:latin typeface="+mj-lt"/>
                  </a:rPr>
                  <a:t>Inger Fabris-Rotelli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ZA" sz="1600" b="1" i="1" smtClean="0">
                            <a:latin typeface="+mj-lt"/>
                          </a:rPr>
                        </m:ctrlPr>
                      </m:sSupPr>
                      <m:e>
                        <m:r>
                          <a:rPr lang="en-ZA" sz="1600" b="1" i="1" smtClean="0">
                            <a:latin typeface="+mj-lt"/>
                          </a:rPr>
                          <m:t> </m:t>
                        </m:r>
                      </m:e>
                      <m:sup>
                        <m:r>
                          <a:rPr lang="en-US" sz="1600" b="1" i="1" smtClean="0">
                            <a:latin typeface="+mj-lt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ZA" sz="1600" dirty="0">
                    <a:latin typeface="+mj-lt"/>
                  </a:rPr>
                  <a:t>, Gary Sharp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ZA" sz="1600" i="1">
                            <a:latin typeface="+mj-lt"/>
                          </a:rPr>
                        </m:ctrlPr>
                      </m:sSupPr>
                      <m:e>
                        <m:r>
                          <a:rPr lang="en-ZA" sz="1600" i="1">
                            <a:latin typeface="+mj-lt"/>
                          </a:rPr>
                          <m:t> </m:t>
                        </m:r>
                      </m:e>
                      <m:sup>
                        <m:r>
                          <a:rPr lang="en-ZA" sz="1600" i="1">
                            <a:latin typeface="+mj-lt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en-ZA" sz="1600" dirty="0">
                    <a:latin typeface="+mj-lt"/>
                  </a:rPr>
                  <a:t>, </a:t>
                </a:r>
                <a:r>
                  <a:rPr lang="en-US" sz="1600" dirty="0">
                    <a:latin typeface="+mj-lt"/>
                  </a:rPr>
                  <a:t>Amory Tudhope</a:t>
                </a:r>
                <a:r>
                  <a:rPr lang="en-ZA" sz="16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ZA" sz="1600" i="1">
                            <a:latin typeface="+mj-lt"/>
                          </a:rPr>
                        </m:ctrlPr>
                      </m:sSupPr>
                      <m:e>
                        <m:r>
                          <a:rPr lang="en-ZA" sz="1600" i="1">
                            <a:latin typeface="+mj-lt"/>
                          </a:rPr>
                          <m:t> </m:t>
                        </m:r>
                      </m:e>
                      <m:sup>
                        <m:r>
                          <a:rPr lang="en-US" sz="1600" b="1" i="1" smtClean="0">
                            <a:latin typeface="+mj-lt"/>
                          </a:rPr>
                          <m:t>𝟐</m:t>
                        </m:r>
                      </m:sup>
                    </m:sSup>
                    <m:r>
                      <a:rPr lang="en-ZA" sz="1600" i="1">
                        <a:latin typeface="+mj-lt"/>
                      </a:rPr>
                      <m:t> </m:t>
                    </m:r>
                  </m:oMath>
                </a14:m>
                <a:r>
                  <a:rPr lang="en-US" sz="1600" dirty="0">
                    <a:latin typeface="+mj-lt"/>
                  </a:rPr>
                  <a:t>Paul J. van Staden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ZA" sz="1600" i="1">
                            <a:latin typeface="+mj-lt"/>
                          </a:rPr>
                        </m:ctrlPr>
                      </m:sSupPr>
                      <m:e>
                        <m:r>
                          <a:rPr lang="en-ZA" sz="1600" i="1">
                            <a:latin typeface="+mj-lt"/>
                          </a:rPr>
                          <m:t> </m:t>
                        </m:r>
                      </m:e>
                      <m:sup>
                        <m:r>
                          <a:rPr lang="en-US" sz="1600" b="1" i="1" smtClean="0">
                            <a:latin typeface="+mj-lt"/>
                          </a:rPr>
                          <m:t>𝟐</m:t>
                        </m:r>
                      </m:sup>
                    </m:sSup>
                    <m:r>
                      <a:rPr lang="en-ZA" sz="1600" i="1">
                        <a:latin typeface="+mj-lt"/>
                      </a:rPr>
                      <m:t> </m:t>
                    </m:r>
                  </m:oMath>
                </a14:m>
                <a:r>
                  <a:rPr lang="en-US" sz="1600" dirty="0">
                    <a:latin typeface="+mj-lt"/>
                  </a:rPr>
                  <a:t>and </a:t>
                </a:r>
                <a:r>
                  <a:rPr lang="en-US" sz="1600" dirty="0" err="1">
                    <a:latin typeface="+mj-lt"/>
                  </a:rPr>
                  <a:t>Marli</a:t>
                </a:r>
                <a:r>
                  <a:rPr lang="en-US" sz="1600" dirty="0">
                    <a:latin typeface="+mj-lt"/>
                  </a:rPr>
                  <a:t> Venter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ZA" sz="1600" i="1">
                            <a:latin typeface="+mj-lt"/>
                          </a:rPr>
                        </m:ctrlPr>
                      </m:sSupPr>
                      <m:e>
                        <m:r>
                          <a:rPr lang="en-ZA" sz="1600" i="1">
                            <a:latin typeface="+mj-lt"/>
                          </a:rPr>
                          <m:t> </m:t>
                        </m:r>
                      </m:e>
                      <m:sup>
                        <m:r>
                          <a:rPr lang="en-ZA" sz="1600" b="1" i="1" smtClean="0">
                            <a:latin typeface="+mj-lt"/>
                          </a:rPr>
                          <m:t>𝟑</m:t>
                        </m:r>
                      </m:sup>
                    </m:sSup>
                  </m:oMath>
                </a14:m>
                <a:endParaRPr lang="en-ZA" sz="1600" dirty="0">
                  <a:latin typeface="+mj-lt"/>
                </a:endParaRP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33BB5E20-354E-41E3-9E37-92CD75ED3A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628650" y="2859781"/>
                <a:ext cx="7886700" cy="873891"/>
              </a:xfrm>
              <a:blipFill>
                <a:blip r:embed="rId2"/>
                <a:stretch>
                  <a:fillRect t="-1399"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12" name="Text Placeholder 3">
                <a:extLst>
                  <a:ext uri="{FF2B5EF4-FFF2-40B4-BE49-F238E27FC236}">
                    <a16:creationId xmlns:a16="http://schemas.microsoft.com/office/drawing/2014/main" id="{346B4701-7CEF-4751-BE31-060A6E9D4B9F}"/>
                  </a:ext>
                </a:extLst>
              </p:cNvPr>
              <p:cNvSpPr>
                <a:spLocks noGrp="1"/>
              </p:cNvSpPr>
              <p:nvPr>
                <p:ph type="body" sz="quarter" idx="15"/>
              </p:nvPr>
            </p:nvSpPr>
            <p:spPr>
              <a:xfrm>
                <a:off x="628650" y="3763963"/>
                <a:ext cx="7886700" cy="274637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ZA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ZA" b="1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ZA" b="1" i="1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r>
                      <m:rPr>
                        <m:sty m:val="p"/>
                      </m:rPr>
                      <a:rPr lang="en-ZA" b="0" i="0" smtClean="0"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ZA" altLang="en-US" dirty="0">
                    <a:latin typeface="Avenir LT 45 Book" panose="020B0503020000020003"/>
                    <a:ea typeface="ＭＳ Ｐゴシック" panose="020B0600070205080204" pitchFamily="34" charset="-128"/>
                  </a:rPr>
                  <a:t>epartment of Statistics, Nelson Mandela University, South Africa</a:t>
                </a:r>
              </a:p>
            </p:txBody>
          </p:sp>
        </mc:Choice>
        <mc:Fallback xmlns="">
          <p:sp>
            <p:nvSpPr>
              <p:cNvPr id="17412" name="Text Placeholder 3">
                <a:extLst>
                  <a:ext uri="{FF2B5EF4-FFF2-40B4-BE49-F238E27FC236}">
                    <a16:creationId xmlns:a16="http://schemas.microsoft.com/office/drawing/2014/main" id="{346B4701-7CEF-4751-BE31-060A6E9D4B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5"/>
              </p:nvPr>
            </p:nvSpPr>
            <p:spPr>
              <a:xfrm>
                <a:off x="628650" y="3763963"/>
                <a:ext cx="7886700" cy="274637"/>
              </a:xfrm>
              <a:blipFill>
                <a:blip r:embed="rId3"/>
                <a:stretch>
                  <a:fillRect t="-2174" b="-41304"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68F03619-2AA1-40F3-AD3C-95610DAE61D5}"/>
                  </a:ext>
                </a:extLst>
              </p:cNvPr>
              <p:cNvSpPr>
                <a:spLocks noGrp="1"/>
              </p:cNvSpPr>
              <p:nvPr>
                <p:ph type="body" sz="quarter" idx="16"/>
              </p:nvPr>
            </p:nvSpPr>
            <p:spPr>
              <a:xfrm>
                <a:off x="628650" y="4103688"/>
                <a:ext cx="7886700" cy="274637"/>
              </a:xfrm>
            </p:spPr>
            <p:txBody>
              <a:bodyPr>
                <a:noAutofit/>
              </a:bodyPr>
              <a:lstStyle/>
              <a:p>
                <a:pPr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ZA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ZA" b="1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ZA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ZA" dirty="0">
                    <a:latin typeface="Avenir LT 45 Book" panose="020B0503020000020003"/>
                  </a:rPr>
                  <a:t>Department of Statistics, University of Pretoria, South Africa</a:t>
                </a:r>
              </a:p>
            </p:txBody>
          </p:sp>
        </mc:Choice>
        <mc:Fallback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68F03619-2AA1-40F3-AD3C-95610DAE61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6"/>
              </p:nvPr>
            </p:nvSpPr>
            <p:spPr>
              <a:xfrm>
                <a:off x="628650" y="4103688"/>
                <a:ext cx="7886700" cy="274637"/>
              </a:xfrm>
              <a:blipFill>
                <a:blip r:embed="rId4"/>
                <a:stretch>
                  <a:fillRect t="-2222" b="-44444"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5AB85070-FD69-4C61-AD56-0A3BE98E7C94}"/>
                  </a:ext>
                </a:extLst>
              </p:cNvPr>
              <p:cNvSpPr>
                <a:spLocks noGrp="1"/>
              </p:cNvSpPr>
              <p:nvPr>
                <p:ph type="body" sz="quarter" idx="17"/>
              </p:nvPr>
            </p:nvSpPr>
            <p:spPr>
              <a:xfrm>
                <a:off x="628650" y="4445000"/>
                <a:ext cx="7886700" cy="325438"/>
              </a:xfrm>
            </p:spPr>
            <p:txBody>
              <a:bodyPr>
                <a:normAutofit/>
              </a:bodyPr>
              <a:lstStyle/>
              <a:p>
                <a:pPr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ZA" sz="1500" b="1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ZA" sz="1500" b="1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ZA" sz="1500" b="1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ZA" sz="1500" dirty="0">
                    <a:solidFill>
                      <a:srgbClr val="FFC000"/>
                    </a:solidFill>
                    <a:latin typeface="Avenir LT 45 Book" panose="020B0503020000020003"/>
                  </a:rPr>
                  <a:t>Department of Actuarial Science, University of Pretoria, South Africa</a:t>
                </a:r>
              </a:p>
            </p:txBody>
          </p:sp>
        </mc:Choice>
        <mc:Fallback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5AB85070-FD69-4C61-AD56-0A3BE98E7C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7"/>
              </p:nvPr>
            </p:nvSpPr>
            <p:spPr>
              <a:xfrm>
                <a:off x="628650" y="4445000"/>
                <a:ext cx="7886700" cy="325438"/>
              </a:xfrm>
              <a:blipFill>
                <a:blip r:embed="rId5"/>
                <a:stretch>
                  <a:fillRect t="-1852" b="-20370"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07AD8-22C1-444C-BBF5-4B2F635C6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b="1" dirty="0">
                <a:latin typeface="+mj-lt"/>
              </a:rPr>
              <a:t>Background I</a:t>
            </a:r>
            <a:r>
              <a:rPr lang="en-Z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031F1-F007-4626-AC1A-DB8635812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2400" dirty="0"/>
              <a:t>Swimming Relay Team Selection</a:t>
            </a:r>
          </a:p>
          <a:p>
            <a:pPr lvl="1"/>
            <a:r>
              <a:rPr lang="en-ZA" sz="2400" dirty="0"/>
              <a:t>Four different strokes</a:t>
            </a:r>
          </a:p>
          <a:p>
            <a:pPr lvl="1"/>
            <a:r>
              <a:rPr lang="en-ZA" sz="2400" dirty="0"/>
              <a:t>Male and female swimmers</a:t>
            </a:r>
          </a:p>
          <a:p>
            <a:pPr lvl="1"/>
            <a:endParaRPr lang="en-ZA" sz="2400" dirty="0"/>
          </a:p>
          <a:p>
            <a:r>
              <a:rPr lang="en-ZA" sz="2400" dirty="0"/>
              <a:t>Masters swimming competitions</a:t>
            </a:r>
          </a:p>
          <a:p>
            <a:pPr lvl="1"/>
            <a:r>
              <a:rPr lang="en-ZA" sz="2400" dirty="0"/>
              <a:t>Categories - Cumulative age of swimming competitors</a:t>
            </a:r>
          </a:p>
          <a:p>
            <a:pPr marL="174625" lvl="1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77752848"/>
      </p:ext>
    </p:extLst>
  </p:cSld>
  <p:clrMapOvr>
    <a:masterClrMapping/>
  </p:clrMapOvr>
  <p:transition spd="slow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07AD8-22C1-444C-BBF5-4B2F635C6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b="1" dirty="0">
                <a:latin typeface="+mj-lt"/>
              </a:rPr>
              <a:t>Background II </a:t>
            </a:r>
            <a:r>
              <a:rPr lang="en-ZA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031F1-F007-4626-AC1A-DB8635812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2400" dirty="0"/>
              <a:t>Events</a:t>
            </a:r>
          </a:p>
          <a:p>
            <a:pPr lvl="1"/>
            <a:r>
              <a:rPr lang="en-ZA" sz="2400" dirty="0"/>
              <a:t>Single stroke relays</a:t>
            </a:r>
          </a:p>
          <a:p>
            <a:pPr lvl="1"/>
            <a:r>
              <a:rPr lang="en-ZA" sz="2400" dirty="0"/>
              <a:t>Medley relays</a:t>
            </a:r>
          </a:p>
          <a:p>
            <a:pPr lvl="1"/>
            <a:endParaRPr lang="en-ZA" sz="2400" dirty="0"/>
          </a:p>
          <a:p>
            <a:pPr lvl="1"/>
            <a:r>
              <a:rPr lang="en-ZA" sz="2400" dirty="0"/>
              <a:t>Single gender relays</a:t>
            </a:r>
          </a:p>
          <a:p>
            <a:pPr lvl="1"/>
            <a:r>
              <a:rPr lang="en-ZA" sz="2400" dirty="0"/>
              <a:t>Mixed gender relays</a:t>
            </a:r>
          </a:p>
          <a:p>
            <a:pPr lvl="1"/>
            <a:endParaRPr lang="en-ZA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96138CD-9184-41BD-8101-A893F47ADB06}"/>
              </a:ext>
            </a:extLst>
          </p:cNvPr>
          <p:cNvSpPr/>
          <p:nvPr/>
        </p:nvSpPr>
        <p:spPr>
          <a:xfrm>
            <a:off x="2627784" y="2193082"/>
            <a:ext cx="180575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A70B0FB6-DC0C-4D47-A734-3AC0EF7D42CE}"/>
              </a:ext>
            </a:extLst>
          </p:cNvPr>
          <p:cNvSpPr/>
          <p:nvPr/>
        </p:nvSpPr>
        <p:spPr>
          <a:xfrm>
            <a:off x="3433446" y="3529262"/>
            <a:ext cx="1034280" cy="1224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DF09575C-65B8-4A69-96A0-B69C9822C00A}"/>
              </a:ext>
            </a:extLst>
          </p:cNvPr>
          <p:cNvSpPr/>
          <p:nvPr/>
        </p:nvSpPr>
        <p:spPr>
          <a:xfrm>
            <a:off x="4710465" y="2139702"/>
            <a:ext cx="648072" cy="165618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B0DF7D-2290-46F9-B883-791954879F13}"/>
              </a:ext>
            </a:extLst>
          </p:cNvPr>
          <p:cNvSpPr/>
          <p:nvPr/>
        </p:nvSpPr>
        <p:spPr>
          <a:xfrm>
            <a:off x="5635466" y="2571750"/>
            <a:ext cx="273630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Mixed Medley Relays</a:t>
            </a:r>
            <a:endParaRPr lang="en-ZA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0343309"/>
      </p:ext>
    </p:extLst>
  </p:cSld>
  <p:clrMapOvr>
    <a:masterClrMapping/>
  </p:clrMapOvr>
  <p:transition spd="slow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7DA760-32BC-4B5A-9AA6-C9E4B54ECAD9}"/>
              </a:ext>
            </a:extLst>
          </p:cNvPr>
          <p:cNvSpPr txBox="1"/>
          <p:nvPr/>
        </p:nvSpPr>
        <p:spPr>
          <a:xfrm>
            <a:off x="2411760" y="195332"/>
            <a:ext cx="4176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b="1" dirty="0"/>
              <a:t>Background III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10F586-0E7A-48C0-9A32-D3C89FFB6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087" y="1131590"/>
            <a:ext cx="8505825" cy="3481387"/>
          </a:xfrm>
        </p:spPr>
        <p:txBody>
          <a:bodyPr/>
          <a:lstStyle/>
          <a:p>
            <a:r>
              <a:rPr lang="en-US" sz="2400" dirty="0"/>
              <a:t>Masters Events</a:t>
            </a:r>
          </a:p>
          <a:p>
            <a:pPr lvl="1"/>
            <a:r>
              <a:rPr lang="en-US" sz="2200" dirty="0"/>
              <a:t>Age categories, e.g. </a:t>
            </a: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[76 – 99], [100 – 119], [120 – 159], [160 – 199], etc.</a:t>
            </a:r>
          </a:p>
          <a:p>
            <a:pPr lvl="1"/>
            <a:endParaRPr lang="en-US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2200" dirty="0"/>
              <a:t>Point Scoring</a:t>
            </a:r>
          </a:p>
          <a:p>
            <a:pPr lvl="2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place = 20 points</a:t>
            </a:r>
          </a:p>
          <a:p>
            <a:pPr lvl="2"/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place = 18 points 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10</a:t>
            </a:r>
            <a:r>
              <a:rPr lang="en-US" baseline="30000" dirty="0"/>
              <a:t>th</a:t>
            </a:r>
            <a:r>
              <a:rPr lang="en-US" dirty="0"/>
              <a:t> place = 2 points</a:t>
            </a:r>
            <a:endParaRPr lang="en-ZA" dirty="0"/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00000125"/>
      </p:ext>
    </p:extLst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03D93-EFD6-4519-A2E1-AF06C8927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b="1" dirty="0"/>
              <a:t>Objectives of the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B65373-1DE4-43CB-81BE-28CF71D25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275606"/>
            <a:ext cx="8505825" cy="3318619"/>
          </a:xfrm>
        </p:spPr>
        <p:txBody>
          <a:bodyPr/>
          <a:lstStyle/>
          <a:p>
            <a:pPr lvl="1"/>
            <a:r>
              <a:rPr lang="en-ZA" sz="2400" dirty="0"/>
              <a:t>To develop a model to select the optimum mixed medley relay teams for a club competing at a masters competition.</a:t>
            </a:r>
          </a:p>
          <a:p>
            <a:pPr lvl="1"/>
            <a:endParaRPr lang="en-ZA" sz="2400" dirty="0"/>
          </a:p>
          <a:p>
            <a:pPr lvl="1"/>
            <a:r>
              <a:rPr lang="en-ZA" sz="2400" dirty="0"/>
              <a:t>Use a computational algorithm (Branch and bound) to choose the teams to compete at an event.</a:t>
            </a:r>
          </a:p>
        </p:txBody>
      </p:sp>
    </p:spTree>
    <p:extLst>
      <p:ext uri="{BB962C8B-B14F-4D97-AF65-F5344CB8AC3E}">
        <p14:creationId xmlns:p14="http://schemas.microsoft.com/office/powerpoint/2010/main" val="1936497318"/>
      </p:ext>
    </p:extLst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03D93-EFD6-4519-A2E1-AF06C8927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b="1" dirty="0"/>
              <a:t>Example and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B65373-1DE4-43CB-81BE-28CF71D25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275607"/>
            <a:ext cx="8505825" cy="2160240"/>
          </a:xfrm>
        </p:spPr>
        <p:txBody>
          <a:bodyPr/>
          <a:lstStyle/>
          <a:p>
            <a:pPr lvl="1"/>
            <a:r>
              <a:rPr lang="en-ZA" sz="2400" dirty="0"/>
              <a:t>Come see poster after these presentations </a:t>
            </a:r>
            <a:r>
              <a:rPr lang="en-ZA" sz="2400" dirty="0">
                <a:sym typeface="Wingdings" panose="05000000000000000000" pitchFamily="2" charset="2"/>
              </a:rPr>
              <a:t>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2663940167"/>
      </p:ext>
    </p:extLst>
  </p:cSld>
  <p:clrMapOvr>
    <a:masterClrMapping/>
  </p:clrMapOvr>
  <p:transition spd="slow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632D746F4AFB4C926CCB91AED3C770" ma:contentTypeVersion="14" ma:contentTypeDescription="Create a new document." ma:contentTypeScope="" ma:versionID="eec349770d4a50119966629cc68aecfa">
  <xsd:schema xmlns:xsd="http://www.w3.org/2001/XMLSchema" xmlns:xs="http://www.w3.org/2001/XMLSchema" xmlns:p="http://schemas.microsoft.com/office/2006/metadata/properties" xmlns:ns3="74edb0d5-46f7-491a-86f6-d7fa3fa47eca" xmlns:ns4="6b22cea7-39c5-4198-a203-77656980cfba" targetNamespace="http://schemas.microsoft.com/office/2006/metadata/properties" ma:root="true" ma:fieldsID="a09a1df202ebee5b61b5358bb44b96f5" ns3:_="" ns4:_="">
    <xsd:import namespace="74edb0d5-46f7-491a-86f6-d7fa3fa47eca"/>
    <xsd:import namespace="6b22cea7-39c5-4198-a203-77656980cfb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edb0d5-46f7-491a-86f6-d7fa3fa47ec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2cea7-39c5-4198-a203-77656980cf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9E0D8A-8F01-4151-8B95-1E807B6F47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DEB1FE-0246-4A08-9E1D-3E1456A97221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6b22cea7-39c5-4198-a203-77656980cfba"/>
    <ds:schemaRef ds:uri="74edb0d5-46f7-491a-86f6-d7fa3fa47eca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20C8182-4E63-45E4-852D-B46BDAACF0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edb0d5-46f7-491a-86f6-d7fa3fa47eca"/>
    <ds:schemaRef ds:uri="6b22cea7-39c5-4198-a203-77656980cf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208</Words>
  <Application>Microsoft Office PowerPoint</Application>
  <PresentationFormat>On-screen Show (16:9)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Avenir Black</vt:lpstr>
      <vt:lpstr>Avenir Book</vt:lpstr>
      <vt:lpstr>Avenir LT 45 Book</vt:lpstr>
      <vt:lpstr>Avenir Medium</vt:lpstr>
      <vt:lpstr>Calibri</vt:lpstr>
      <vt:lpstr>Cambria Math</vt:lpstr>
      <vt:lpstr>Wingdings</vt:lpstr>
      <vt:lpstr>Default Design</vt:lpstr>
      <vt:lpstr>Optimisation of relay team selection for various swimming configurations</vt:lpstr>
      <vt:lpstr>Background I </vt:lpstr>
      <vt:lpstr>Background II  </vt:lpstr>
      <vt:lpstr>PowerPoint Presentation</vt:lpstr>
      <vt:lpstr>Objectives of the study</vt:lpstr>
      <vt:lpstr>Example and Solution</vt:lpstr>
      <vt:lpstr>PowerPoint Presentation</vt:lpstr>
    </vt:vector>
  </TitlesOfParts>
  <Company>NMMU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CSchonknecht</dc:creator>
  <cp:lastModifiedBy>Sharp, Gary (Prof) (Summerstrand Campus South)</cp:lastModifiedBy>
  <cp:revision>53</cp:revision>
  <dcterms:created xsi:type="dcterms:W3CDTF">2006-12-05T12:30:39Z</dcterms:created>
  <dcterms:modified xsi:type="dcterms:W3CDTF">2022-06-07T14:16:44Z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0x0101004C632D746F4AFB4C926CCB91AED3C770</vt:lpwstr>
  </property>
</Properties>
</file>