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327" r:id="rId4"/>
    <p:sldId id="314" r:id="rId5"/>
    <p:sldId id="316" r:id="rId6"/>
    <p:sldId id="275" r:id="rId7"/>
    <p:sldId id="318" r:id="rId8"/>
    <p:sldId id="307" r:id="rId9"/>
    <p:sldId id="308" r:id="rId10"/>
    <p:sldId id="306" r:id="rId11"/>
    <p:sldId id="289" r:id="rId12"/>
    <p:sldId id="284" r:id="rId13"/>
    <p:sldId id="285" r:id="rId14"/>
    <p:sldId id="326" r:id="rId15"/>
    <p:sldId id="290" r:id="rId16"/>
    <p:sldId id="287" r:id="rId17"/>
    <p:sldId id="288" r:id="rId18"/>
    <p:sldId id="310" r:id="rId19"/>
    <p:sldId id="261" r:id="rId20"/>
    <p:sldId id="317" r:id="rId21"/>
    <p:sldId id="272" r:id="rId22"/>
    <p:sldId id="273" r:id="rId23"/>
    <p:sldId id="312" r:id="rId24"/>
    <p:sldId id="304"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68" d="100"/>
          <a:sy n="68" d="100"/>
        </p:scale>
        <p:origin x="90" y="18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05FC63-E400-4885-8723-CFCF69DEC49C}" type="doc">
      <dgm:prSet loTypeId="urn:microsoft.com/office/officeart/2017/3/layout/HorizontalLabelsTimeline" loCatId="process" qsTypeId="urn:microsoft.com/office/officeart/2005/8/quickstyle/simple5" qsCatId="simple" csTypeId="urn:microsoft.com/office/officeart/2005/8/colors/accent4_1" csCatId="accent4" phldr="1"/>
      <dgm:spPr/>
      <dgm:t>
        <a:bodyPr/>
        <a:lstStyle/>
        <a:p>
          <a:endParaRPr lang="en-US"/>
        </a:p>
      </dgm:t>
    </dgm:pt>
    <dgm:pt modelId="{B46C81EF-76D6-40B6-BAE0-864166186565}">
      <dgm:prSet/>
      <dgm:spPr/>
      <dgm:t>
        <a:bodyPr/>
        <a:lstStyle/>
        <a:p>
          <a:pPr>
            <a:defRPr b="1"/>
          </a:pPr>
          <a:r>
            <a:rPr lang="en-US"/>
            <a:t>1954</a:t>
          </a:r>
        </a:p>
      </dgm:t>
    </dgm:pt>
    <dgm:pt modelId="{5E57624C-0AE5-4B65-AFF6-61FA4FF84A42}" type="parTrans" cxnId="{1B3530ED-C1FB-4A98-9073-3C612C32686D}">
      <dgm:prSet/>
      <dgm:spPr/>
      <dgm:t>
        <a:bodyPr/>
        <a:lstStyle/>
        <a:p>
          <a:endParaRPr lang="en-US"/>
        </a:p>
      </dgm:t>
    </dgm:pt>
    <dgm:pt modelId="{C69FE2E2-A42D-4BA4-ACAA-BE20B4F364DD}" type="sibTrans" cxnId="{1B3530ED-C1FB-4A98-9073-3C612C32686D}">
      <dgm:prSet/>
      <dgm:spPr/>
      <dgm:t>
        <a:bodyPr/>
        <a:lstStyle/>
        <a:p>
          <a:endParaRPr lang="en-US"/>
        </a:p>
      </dgm:t>
    </dgm:pt>
    <dgm:pt modelId="{0A298AAD-8F33-4477-AF91-5177C208203A}">
      <dgm:prSet/>
      <dgm:spPr/>
      <dgm:t>
        <a:bodyPr/>
        <a:lstStyle/>
        <a:p>
          <a:r>
            <a:rPr lang="en-US" b="1"/>
            <a:t>How to Lie with Statistics Darrell Huff</a:t>
          </a:r>
        </a:p>
      </dgm:t>
    </dgm:pt>
    <dgm:pt modelId="{2C1F382B-28B6-4F53-9883-E190CBBFA6AF}" type="parTrans" cxnId="{A49AC9CB-9658-4C47-ADBB-A5FCC51380F4}">
      <dgm:prSet/>
      <dgm:spPr/>
      <dgm:t>
        <a:bodyPr/>
        <a:lstStyle/>
        <a:p>
          <a:endParaRPr lang="en-US"/>
        </a:p>
      </dgm:t>
    </dgm:pt>
    <dgm:pt modelId="{BB6A25EB-60B5-4E8E-B3DE-082CA1E0BC6E}" type="sibTrans" cxnId="{A49AC9CB-9658-4C47-ADBB-A5FCC51380F4}">
      <dgm:prSet/>
      <dgm:spPr/>
      <dgm:t>
        <a:bodyPr/>
        <a:lstStyle/>
        <a:p>
          <a:endParaRPr lang="en-US"/>
        </a:p>
      </dgm:t>
    </dgm:pt>
    <dgm:pt modelId="{125D1D9C-2CA4-4B95-8B95-AB68582317D6}">
      <dgm:prSet/>
      <dgm:spPr/>
      <dgm:t>
        <a:bodyPr/>
        <a:lstStyle/>
        <a:p>
          <a:pPr>
            <a:defRPr b="1"/>
          </a:pPr>
          <a:r>
            <a:rPr lang="en-US"/>
            <a:t>1980</a:t>
          </a:r>
        </a:p>
      </dgm:t>
    </dgm:pt>
    <dgm:pt modelId="{02AC50F2-0843-46A8-825F-261AB5583A0D}" type="parTrans" cxnId="{76224FBD-A4B8-4BF5-8C4C-C27FB4F74A08}">
      <dgm:prSet/>
      <dgm:spPr/>
      <dgm:t>
        <a:bodyPr/>
        <a:lstStyle/>
        <a:p>
          <a:endParaRPr lang="en-US"/>
        </a:p>
      </dgm:t>
    </dgm:pt>
    <dgm:pt modelId="{D19760D4-2757-4F4A-B0B7-1148237E31E7}" type="sibTrans" cxnId="{76224FBD-A4B8-4BF5-8C4C-C27FB4F74A08}">
      <dgm:prSet/>
      <dgm:spPr/>
      <dgm:t>
        <a:bodyPr/>
        <a:lstStyle/>
        <a:p>
          <a:endParaRPr lang="en-US"/>
        </a:p>
      </dgm:t>
    </dgm:pt>
    <dgm:pt modelId="{D544560B-7372-43E4-AF2F-FD238626F6D7}">
      <dgm:prSet/>
      <dgm:spPr/>
      <dgm:t>
        <a:bodyPr/>
        <a:lstStyle/>
        <a:p>
          <a:r>
            <a:rPr lang="en-US" b="1"/>
            <a:t>Applied Management Science</a:t>
          </a:r>
        </a:p>
        <a:p>
          <a:r>
            <a:rPr lang="en-US" b="1"/>
            <a:t>Rick Hesse &amp; Gene Woolsey</a:t>
          </a:r>
        </a:p>
      </dgm:t>
    </dgm:pt>
    <dgm:pt modelId="{359479E7-A656-4732-A250-CDDFD969602B}" type="parTrans" cxnId="{9197E6AD-9AB5-40F9-B369-39BF1E862117}">
      <dgm:prSet/>
      <dgm:spPr/>
      <dgm:t>
        <a:bodyPr/>
        <a:lstStyle/>
        <a:p>
          <a:endParaRPr lang="en-US"/>
        </a:p>
      </dgm:t>
    </dgm:pt>
    <dgm:pt modelId="{1C2031E0-AC8C-436A-92F8-A9AEC951ED10}" type="sibTrans" cxnId="{9197E6AD-9AB5-40F9-B369-39BF1E862117}">
      <dgm:prSet/>
      <dgm:spPr/>
      <dgm:t>
        <a:bodyPr/>
        <a:lstStyle/>
        <a:p>
          <a:endParaRPr lang="en-US"/>
        </a:p>
      </dgm:t>
    </dgm:pt>
    <dgm:pt modelId="{D3E57330-20DB-4663-96FB-10EC5CE47442}">
      <dgm:prSet/>
      <dgm:spPr/>
      <dgm:t>
        <a:bodyPr/>
        <a:lstStyle/>
        <a:p>
          <a:pPr>
            <a:defRPr b="1"/>
          </a:pPr>
          <a:r>
            <a:rPr lang="en-US"/>
            <a:t>1996</a:t>
          </a:r>
        </a:p>
      </dgm:t>
    </dgm:pt>
    <dgm:pt modelId="{4B48A4C7-D413-4751-89AB-4A4F0F7964E9}" type="parTrans" cxnId="{DAA74F3D-F351-46CC-92D3-07F44245BE4F}">
      <dgm:prSet/>
      <dgm:spPr/>
      <dgm:t>
        <a:bodyPr/>
        <a:lstStyle/>
        <a:p>
          <a:endParaRPr lang="en-US"/>
        </a:p>
      </dgm:t>
    </dgm:pt>
    <dgm:pt modelId="{21BA174D-869A-4A51-B705-F053538B9F73}" type="sibTrans" cxnId="{DAA74F3D-F351-46CC-92D3-07F44245BE4F}">
      <dgm:prSet/>
      <dgm:spPr/>
      <dgm:t>
        <a:bodyPr/>
        <a:lstStyle/>
        <a:p>
          <a:endParaRPr lang="en-US"/>
        </a:p>
      </dgm:t>
    </dgm:pt>
    <dgm:pt modelId="{C89362B4-3196-4610-BF29-1519379C79FE}">
      <dgm:prSet/>
      <dgm:spPr/>
      <dgm:t>
        <a:bodyPr/>
        <a:lstStyle/>
        <a:p>
          <a:r>
            <a:rPr lang="en-US" b="1"/>
            <a:t>Against the Gods: The Remarkable Story of Risk Peter Bernstein</a:t>
          </a:r>
        </a:p>
      </dgm:t>
    </dgm:pt>
    <dgm:pt modelId="{2B0BCCF8-1188-44AB-94AC-7C493D113FEB}" type="parTrans" cxnId="{4054A260-A0DB-4CDF-A99D-5847C4E8F427}">
      <dgm:prSet/>
      <dgm:spPr/>
      <dgm:t>
        <a:bodyPr/>
        <a:lstStyle/>
        <a:p>
          <a:endParaRPr lang="en-US"/>
        </a:p>
      </dgm:t>
    </dgm:pt>
    <dgm:pt modelId="{D5FAF5EE-ED3B-423C-A4FE-E8862FAF5A9A}" type="sibTrans" cxnId="{4054A260-A0DB-4CDF-A99D-5847C4E8F427}">
      <dgm:prSet/>
      <dgm:spPr/>
      <dgm:t>
        <a:bodyPr/>
        <a:lstStyle/>
        <a:p>
          <a:endParaRPr lang="en-US"/>
        </a:p>
      </dgm:t>
    </dgm:pt>
    <dgm:pt modelId="{F1D6B366-D3E7-4EDE-8733-70F5556D315D}">
      <dgm:prSet/>
      <dgm:spPr/>
      <dgm:t>
        <a:bodyPr/>
        <a:lstStyle/>
        <a:p>
          <a:pPr>
            <a:defRPr b="1"/>
          </a:pPr>
          <a:r>
            <a:rPr lang="en-US"/>
            <a:t>2009</a:t>
          </a:r>
        </a:p>
      </dgm:t>
    </dgm:pt>
    <dgm:pt modelId="{F681A65A-0327-423A-8425-01F2C51CE236}" type="parTrans" cxnId="{1B61B5B9-D707-4DE6-8E04-C73638CCF12B}">
      <dgm:prSet/>
      <dgm:spPr/>
      <dgm:t>
        <a:bodyPr/>
        <a:lstStyle/>
        <a:p>
          <a:endParaRPr lang="en-US"/>
        </a:p>
      </dgm:t>
    </dgm:pt>
    <dgm:pt modelId="{A3C027A8-4844-4D5D-8BEA-011A2853A03A}" type="sibTrans" cxnId="{1B61B5B9-D707-4DE6-8E04-C73638CCF12B}">
      <dgm:prSet/>
      <dgm:spPr/>
      <dgm:t>
        <a:bodyPr/>
        <a:lstStyle/>
        <a:p>
          <a:endParaRPr lang="en-US"/>
        </a:p>
      </dgm:t>
    </dgm:pt>
    <dgm:pt modelId="{F967FE54-6F1A-4C9A-9C30-EEEBAAE19DA8}">
      <dgm:prSet/>
      <dgm:spPr/>
      <dgm:t>
        <a:bodyPr/>
        <a:lstStyle/>
        <a:p>
          <a:r>
            <a:rPr lang="en-US" b="1"/>
            <a:t>The Devil’s Delusion David Berlinski</a:t>
          </a:r>
        </a:p>
      </dgm:t>
    </dgm:pt>
    <dgm:pt modelId="{D81C0701-A24D-41DB-A0C9-49DF60684794}" type="parTrans" cxnId="{C3A88EAC-CBFF-4778-89C5-05129E624E7E}">
      <dgm:prSet/>
      <dgm:spPr/>
      <dgm:t>
        <a:bodyPr/>
        <a:lstStyle/>
        <a:p>
          <a:endParaRPr lang="en-US"/>
        </a:p>
      </dgm:t>
    </dgm:pt>
    <dgm:pt modelId="{9F401590-C1E9-4630-925E-184F2F8D2FB7}" type="sibTrans" cxnId="{C3A88EAC-CBFF-4778-89C5-05129E624E7E}">
      <dgm:prSet/>
      <dgm:spPr/>
      <dgm:t>
        <a:bodyPr/>
        <a:lstStyle/>
        <a:p>
          <a:endParaRPr lang="en-US"/>
        </a:p>
      </dgm:t>
    </dgm:pt>
    <dgm:pt modelId="{DF0C6538-E08F-4813-88DC-FD6F7277E249}">
      <dgm:prSet/>
      <dgm:spPr/>
      <dgm:t>
        <a:bodyPr/>
        <a:lstStyle/>
        <a:p>
          <a:pPr>
            <a:defRPr b="1"/>
          </a:pPr>
          <a:r>
            <a:rPr lang="en-US"/>
            <a:t>2013</a:t>
          </a:r>
        </a:p>
      </dgm:t>
    </dgm:pt>
    <dgm:pt modelId="{C61C4D81-56E9-461B-8A84-B12EDE5CAE3C}" type="parTrans" cxnId="{F8DE960B-6522-47A9-82E4-0466D5FC7C41}">
      <dgm:prSet/>
      <dgm:spPr/>
      <dgm:t>
        <a:bodyPr/>
        <a:lstStyle/>
        <a:p>
          <a:endParaRPr lang="en-US"/>
        </a:p>
      </dgm:t>
    </dgm:pt>
    <dgm:pt modelId="{65276F2F-171B-46C6-A7D1-D50534C2A47B}" type="sibTrans" cxnId="{F8DE960B-6522-47A9-82E4-0466D5FC7C41}">
      <dgm:prSet/>
      <dgm:spPr/>
      <dgm:t>
        <a:bodyPr/>
        <a:lstStyle/>
        <a:p>
          <a:endParaRPr lang="en-US"/>
        </a:p>
      </dgm:t>
    </dgm:pt>
    <dgm:pt modelId="{A0B72F8D-E464-4402-9B25-E50D593B42EF}">
      <dgm:prSet/>
      <dgm:spPr/>
      <dgm:t>
        <a:bodyPr/>
        <a:lstStyle/>
        <a:p>
          <a:r>
            <a:rPr lang="en-US" b="1"/>
            <a:t>Data Science for Business Foster Provost &amp; Tom Fawcett</a:t>
          </a:r>
        </a:p>
      </dgm:t>
    </dgm:pt>
    <dgm:pt modelId="{06D30CE6-FCC0-409E-A59B-09BE106728E9}" type="parTrans" cxnId="{EB95C1E2-BBAE-4364-96F1-6F52D63C1BD3}">
      <dgm:prSet/>
      <dgm:spPr/>
      <dgm:t>
        <a:bodyPr/>
        <a:lstStyle/>
        <a:p>
          <a:endParaRPr lang="en-US"/>
        </a:p>
      </dgm:t>
    </dgm:pt>
    <dgm:pt modelId="{A833BD02-8685-4C05-A0BA-E6AC9597F8E0}" type="sibTrans" cxnId="{EB95C1E2-BBAE-4364-96F1-6F52D63C1BD3}">
      <dgm:prSet/>
      <dgm:spPr/>
      <dgm:t>
        <a:bodyPr/>
        <a:lstStyle/>
        <a:p>
          <a:endParaRPr lang="en-US"/>
        </a:p>
      </dgm:t>
    </dgm:pt>
    <dgm:pt modelId="{BC5A110B-47D4-4177-8103-44AB809E9B1C}">
      <dgm:prSet/>
      <dgm:spPr/>
      <dgm:t>
        <a:bodyPr/>
        <a:lstStyle/>
        <a:p>
          <a:pPr>
            <a:defRPr b="1"/>
          </a:pPr>
          <a:r>
            <a:rPr lang="en-US"/>
            <a:t>2017</a:t>
          </a:r>
        </a:p>
      </dgm:t>
    </dgm:pt>
    <dgm:pt modelId="{5B44EBD4-C20F-4453-86BA-B4BF2A552D07}" type="parTrans" cxnId="{917CA78C-0230-40E5-9044-82E6A6FF91E5}">
      <dgm:prSet/>
      <dgm:spPr/>
      <dgm:t>
        <a:bodyPr/>
        <a:lstStyle/>
        <a:p>
          <a:endParaRPr lang="en-US"/>
        </a:p>
      </dgm:t>
    </dgm:pt>
    <dgm:pt modelId="{26B60B08-01A7-447D-B6EF-FF66E1375AA7}" type="sibTrans" cxnId="{917CA78C-0230-40E5-9044-82E6A6FF91E5}">
      <dgm:prSet/>
      <dgm:spPr/>
      <dgm:t>
        <a:bodyPr/>
        <a:lstStyle/>
        <a:p>
          <a:endParaRPr lang="en-US"/>
        </a:p>
      </dgm:t>
    </dgm:pt>
    <dgm:pt modelId="{7C71A38A-A69F-41A0-83BA-B7C387352CFC}">
      <dgm:prSet/>
      <dgm:spPr/>
      <dgm:t>
        <a:bodyPr/>
        <a:lstStyle/>
        <a:p>
          <a:r>
            <a:rPr lang="en-US" b="1"/>
            <a:t>Errors, Blunders, and Lies</a:t>
          </a:r>
        </a:p>
        <a:p>
          <a:r>
            <a:rPr lang="en-US" b="1"/>
            <a:t>David Salsburg</a:t>
          </a:r>
        </a:p>
      </dgm:t>
    </dgm:pt>
    <dgm:pt modelId="{5842733F-6AD7-41CE-A7FB-B4C0FA278D41}" type="parTrans" cxnId="{1D6E3502-7D1D-4A78-BF3E-46F3FBDB222C}">
      <dgm:prSet/>
      <dgm:spPr/>
      <dgm:t>
        <a:bodyPr/>
        <a:lstStyle/>
        <a:p>
          <a:endParaRPr lang="en-US"/>
        </a:p>
      </dgm:t>
    </dgm:pt>
    <dgm:pt modelId="{1C5815CD-FA76-4087-B76E-C7FCBAD3C2AA}" type="sibTrans" cxnId="{1D6E3502-7D1D-4A78-BF3E-46F3FBDB222C}">
      <dgm:prSet/>
      <dgm:spPr/>
      <dgm:t>
        <a:bodyPr/>
        <a:lstStyle/>
        <a:p>
          <a:endParaRPr lang="en-US"/>
        </a:p>
      </dgm:t>
    </dgm:pt>
    <dgm:pt modelId="{8D21508E-D075-4E14-A468-C9BC69FDFED7}">
      <dgm:prSet/>
      <dgm:spPr/>
      <dgm:t>
        <a:bodyPr/>
        <a:lstStyle/>
        <a:p>
          <a:pPr>
            <a:defRPr b="1"/>
          </a:pPr>
          <a:r>
            <a:rPr lang="en-US"/>
            <a:t>2017</a:t>
          </a:r>
        </a:p>
      </dgm:t>
    </dgm:pt>
    <dgm:pt modelId="{91E629EF-C9A5-4A8A-987E-3E93337CCC75}" type="parTrans" cxnId="{5E6449BA-D3C1-4D6D-A834-F3DFB0980149}">
      <dgm:prSet/>
      <dgm:spPr/>
      <dgm:t>
        <a:bodyPr/>
        <a:lstStyle/>
        <a:p>
          <a:endParaRPr lang="en-US"/>
        </a:p>
      </dgm:t>
    </dgm:pt>
    <dgm:pt modelId="{B96FEAE0-D841-4EEC-BEC0-EB66D8E99CF6}" type="sibTrans" cxnId="{5E6449BA-D3C1-4D6D-A834-F3DFB0980149}">
      <dgm:prSet/>
      <dgm:spPr/>
      <dgm:t>
        <a:bodyPr/>
        <a:lstStyle/>
        <a:p>
          <a:endParaRPr lang="en-US"/>
        </a:p>
      </dgm:t>
    </dgm:pt>
    <dgm:pt modelId="{CE6485D8-25F5-4965-A9A5-2D1E2185516A}">
      <dgm:prSet/>
      <dgm:spPr/>
      <dgm:t>
        <a:bodyPr/>
        <a:lstStyle/>
        <a:p>
          <a:r>
            <a:rPr lang="en-US" b="1"/>
            <a:t>Sensemaking: The Power of the Humanities in the Age of the Algorithm</a:t>
          </a:r>
        </a:p>
        <a:p>
          <a:r>
            <a:rPr lang="en-US" b="1"/>
            <a:t>Christian Madsbjerg</a:t>
          </a:r>
        </a:p>
      </dgm:t>
    </dgm:pt>
    <dgm:pt modelId="{A368FD1A-69C0-4EE6-9B8D-C1E4B095CAFB}" type="parTrans" cxnId="{663C68D4-E23B-4E8D-8D6F-AC5BAC3F654C}">
      <dgm:prSet/>
      <dgm:spPr/>
      <dgm:t>
        <a:bodyPr/>
        <a:lstStyle/>
        <a:p>
          <a:endParaRPr lang="en-US"/>
        </a:p>
      </dgm:t>
    </dgm:pt>
    <dgm:pt modelId="{B10F8355-A29A-405E-AE0D-1F5C9E9A9022}" type="sibTrans" cxnId="{663C68D4-E23B-4E8D-8D6F-AC5BAC3F654C}">
      <dgm:prSet/>
      <dgm:spPr/>
      <dgm:t>
        <a:bodyPr/>
        <a:lstStyle/>
        <a:p>
          <a:endParaRPr lang="en-US"/>
        </a:p>
      </dgm:t>
    </dgm:pt>
    <dgm:pt modelId="{4014B903-BAAB-49C2-8C36-8D409790075F}" type="pres">
      <dgm:prSet presAssocID="{C505FC63-E400-4885-8723-CFCF69DEC49C}" presName="root" presStyleCnt="0">
        <dgm:presLayoutVars>
          <dgm:chMax/>
          <dgm:chPref/>
          <dgm:animLvl val="lvl"/>
        </dgm:presLayoutVars>
      </dgm:prSet>
      <dgm:spPr/>
      <dgm:t>
        <a:bodyPr/>
        <a:lstStyle/>
        <a:p>
          <a:endParaRPr lang="en-US"/>
        </a:p>
      </dgm:t>
    </dgm:pt>
    <dgm:pt modelId="{E138AF54-E1C1-45FF-A0FF-7CB97E9E3444}" type="pres">
      <dgm:prSet presAssocID="{C505FC63-E400-4885-8723-CFCF69DEC49C}" presName="divider" presStyleLbl="fgAcc1" presStyleIdx="0" presStyleCnt="1"/>
      <dgm:spPr/>
    </dgm:pt>
    <dgm:pt modelId="{B9411006-2653-4C11-84AA-C5CA7DB8B782}" type="pres">
      <dgm:prSet presAssocID="{C505FC63-E400-4885-8723-CFCF69DEC49C}" presName="nodes" presStyleCnt="0">
        <dgm:presLayoutVars>
          <dgm:chMax/>
          <dgm:chPref/>
          <dgm:animLvl val="lvl"/>
        </dgm:presLayoutVars>
      </dgm:prSet>
      <dgm:spPr/>
    </dgm:pt>
    <dgm:pt modelId="{447A5930-528B-4A8A-BFC8-511DE279B675}" type="pres">
      <dgm:prSet presAssocID="{B46C81EF-76D6-40B6-BAE0-864166186565}" presName="composite" presStyleCnt="0"/>
      <dgm:spPr/>
    </dgm:pt>
    <dgm:pt modelId="{23F26BE4-D30D-4F24-8479-85D77C28EA71}" type="pres">
      <dgm:prSet presAssocID="{B46C81EF-76D6-40B6-BAE0-864166186565}" presName="L1TextContainer" presStyleLbl="alignNode1" presStyleIdx="0" presStyleCnt="7">
        <dgm:presLayoutVars>
          <dgm:chMax val="1"/>
          <dgm:chPref val="1"/>
          <dgm:bulletEnabled val="1"/>
        </dgm:presLayoutVars>
      </dgm:prSet>
      <dgm:spPr/>
      <dgm:t>
        <a:bodyPr/>
        <a:lstStyle/>
        <a:p>
          <a:endParaRPr lang="en-US"/>
        </a:p>
      </dgm:t>
    </dgm:pt>
    <dgm:pt modelId="{421809AE-F801-4011-AD57-9358B373FB68}" type="pres">
      <dgm:prSet presAssocID="{B46C81EF-76D6-40B6-BAE0-864166186565}" presName="L2TextContainerWrapper" presStyleCnt="0">
        <dgm:presLayoutVars>
          <dgm:bulletEnabled val="1"/>
        </dgm:presLayoutVars>
      </dgm:prSet>
      <dgm:spPr/>
    </dgm:pt>
    <dgm:pt modelId="{9C41A1F3-2B50-4CEF-AAE9-54CD6E011CE3}" type="pres">
      <dgm:prSet presAssocID="{B46C81EF-76D6-40B6-BAE0-864166186565}" presName="L2TextContainer" presStyleLbl="bgAccFollowNode1" presStyleIdx="0" presStyleCnt="7"/>
      <dgm:spPr/>
      <dgm:t>
        <a:bodyPr/>
        <a:lstStyle/>
        <a:p>
          <a:endParaRPr lang="en-US"/>
        </a:p>
      </dgm:t>
    </dgm:pt>
    <dgm:pt modelId="{D74DF434-F929-4BD9-8182-1D1AC77ABAE1}" type="pres">
      <dgm:prSet presAssocID="{B46C81EF-76D6-40B6-BAE0-864166186565}" presName="FlexibleEmptyPlaceHolder" presStyleCnt="0"/>
      <dgm:spPr/>
    </dgm:pt>
    <dgm:pt modelId="{3CA5033A-868A-4724-B2CF-2EB119A6E639}" type="pres">
      <dgm:prSet presAssocID="{B46C81EF-76D6-40B6-BAE0-864166186565}" presName="ConnectLine" presStyleLbl="sibTrans1D1" presStyleIdx="0" presStyleCnt="7"/>
      <dgm:spPr/>
    </dgm:pt>
    <dgm:pt modelId="{107428D8-21C3-4F7A-9419-5A3F3E6DF6E8}" type="pres">
      <dgm:prSet presAssocID="{B46C81EF-76D6-40B6-BAE0-864166186565}" presName="ConnectorPoint" presStyleLbl="node1" presStyleIdx="0"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09A4C3D8-A20A-4A4E-9E9A-FFA8E7A30C12}" type="pres">
      <dgm:prSet presAssocID="{B46C81EF-76D6-40B6-BAE0-864166186565}" presName="EmptyPlaceHolder" presStyleCnt="0"/>
      <dgm:spPr/>
    </dgm:pt>
    <dgm:pt modelId="{9F33B030-4C63-4D90-BC04-17A37AA06B4B}" type="pres">
      <dgm:prSet presAssocID="{C69FE2E2-A42D-4BA4-ACAA-BE20B4F364DD}" presName="spaceBetweenRectangles" presStyleCnt="0"/>
      <dgm:spPr/>
    </dgm:pt>
    <dgm:pt modelId="{7E6B7B81-75C2-4BB9-8138-EABADD429CF3}" type="pres">
      <dgm:prSet presAssocID="{125D1D9C-2CA4-4B95-8B95-AB68582317D6}" presName="composite" presStyleCnt="0"/>
      <dgm:spPr/>
    </dgm:pt>
    <dgm:pt modelId="{F255EF80-1AAB-4056-8F21-A8CB62BC5D58}" type="pres">
      <dgm:prSet presAssocID="{125D1D9C-2CA4-4B95-8B95-AB68582317D6}" presName="L1TextContainer" presStyleLbl="alignNode1" presStyleIdx="1" presStyleCnt="7">
        <dgm:presLayoutVars>
          <dgm:chMax val="1"/>
          <dgm:chPref val="1"/>
          <dgm:bulletEnabled val="1"/>
        </dgm:presLayoutVars>
      </dgm:prSet>
      <dgm:spPr/>
      <dgm:t>
        <a:bodyPr/>
        <a:lstStyle/>
        <a:p>
          <a:endParaRPr lang="en-US"/>
        </a:p>
      </dgm:t>
    </dgm:pt>
    <dgm:pt modelId="{3F79115B-0246-4E80-9096-4602A7B168BC}" type="pres">
      <dgm:prSet presAssocID="{125D1D9C-2CA4-4B95-8B95-AB68582317D6}" presName="L2TextContainerWrapper" presStyleCnt="0">
        <dgm:presLayoutVars>
          <dgm:bulletEnabled val="1"/>
        </dgm:presLayoutVars>
      </dgm:prSet>
      <dgm:spPr/>
    </dgm:pt>
    <dgm:pt modelId="{D4291531-5BCF-4318-A809-B2DA4A1E8F42}" type="pres">
      <dgm:prSet presAssocID="{125D1D9C-2CA4-4B95-8B95-AB68582317D6}" presName="L2TextContainer" presStyleLbl="bgAccFollowNode1" presStyleIdx="1" presStyleCnt="7"/>
      <dgm:spPr/>
      <dgm:t>
        <a:bodyPr/>
        <a:lstStyle/>
        <a:p>
          <a:endParaRPr lang="en-US"/>
        </a:p>
      </dgm:t>
    </dgm:pt>
    <dgm:pt modelId="{A73E2BE3-29C7-4DAC-A3F8-1B1F1EBA6640}" type="pres">
      <dgm:prSet presAssocID="{125D1D9C-2CA4-4B95-8B95-AB68582317D6}" presName="FlexibleEmptyPlaceHolder" presStyleCnt="0"/>
      <dgm:spPr/>
    </dgm:pt>
    <dgm:pt modelId="{E74336D9-943A-4429-A712-94F42FD22F26}" type="pres">
      <dgm:prSet presAssocID="{125D1D9C-2CA4-4B95-8B95-AB68582317D6}" presName="ConnectLine" presStyleLbl="sibTrans1D1" presStyleIdx="1" presStyleCnt="7"/>
      <dgm:spPr/>
    </dgm:pt>
    <dgm:pt modelId="{E3D43DFA-29C9-4E24-AEA1-3A5CCAE18FCD}" type="pres">
      <dgm:prSet presAssocID="{125D1D9C-2CA4-4B95-8B95-AB68582317D6}" presName="ConnectorPoint" presStyleLbl="node1" presStyleIdx="1"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95757C53-C809-4EC2-B0CD-C34D43A1159F}" type="pres">
      <dgm:prSet presAssocID="{125D1D9C-2CA4-4B95-8B95-AB68582317D6}" presName="EmptyPlaceHolder" presStyleCnt="0"/>
      <dgm:spPr/>
    </dgm:pt>
    <dgm:pt modelId="{DFCB3C41-6118-476F-9AC7-4F4190DC6ED9}" type="pres">
      <dgm:prSet presAssocID="{D19760D4-2757-4F4A-B0B7-1148237E31E7}" presName="spaceBetweenRectangles" presStyleCnt="0"/>
      <dgm:spPr/>
    </dgm:pt>
    <dgm:pt modelId="{5FE35556-F6E2-4280-8282-387923D82F97}" type="pres">
      <dgm:prSet presAssocID="{D3E57330-20DB-4663-96FB-10EC5CE47442}" presName="composite" presStyleCnt="0"/>
      <dgm:spPr/>
    </dgm:pt>
    <dgm:pt modelId="{7A128307-09B7-4DAC-81E0-848E69BF816A}" type="pres">
      <dgm:prSet presAssocID="{D3E57330-20DB-4663-96FB-10EC5CE47442}" presName="L1TextContainer" presStyleLbl="alignNode1" presStyleIdx="2" presStyleCnt="7">
        <dgm:presLayoutVars>
          <dgm:chMax val="1"/>
          <dgm:chPref val="1"/>
          <dgm:bulletEnabled val="1"/>
        </dgm:presLayoutVars>
      </dgm:prSet>
      <dgm:spPr/>
      <dgm:t>
        <a:bodyPr/>
        <a:lstStyle/>
        <a:p>
          <a:endParaRPr lang="en-US"/>
        </a:p>
      </dgm:t>
    </dgm:pt>
    <dgm:pt modelId="{64AF966F-336C-4581-867D-D405BDC7EF29}" type="pres">
      <dgm:prSet presAssocID="{D3E57330-20DB-4663-96FB-10EC5CE47442}" presName="L2TextContainerWrapper" presStyleCnt="0">
        <dgm:presLayoutVars>
          <dgm:bulletEnabled val="1"/>
        </dgm:presLayoutVars>
      </dgm:prSet>
      <dgm:spPr/>
    </dgm:pt>
    <dgm:pt modelId="{BA3AB68E-8AD3-45D5-B53B-BF6E0A918F6C}" type="pres">
      <dgm:prSet presAssocID="{D3E57330-20DB-4663-96FB-10EC5CE47442}" presName="L2TextContainer" presStyleLbl="bgAccFollowNode1" presStyleIdx="2" presStyleCnt="7"/>
      <dgm:spPr/>
      <dgm:t>
        <a:bodyPr/>
        <a:lstStyle/>
        <a:p>
          <a:endParaRPr lang="en-US"/>
        </a:p>
      </dgm:t>
    </dgm:pt>
    <dgm:pt modelId="{1F4C05D4-95EF-4B5B-BC38-08C85B480735}" type="pres">
      <dgm:prSet presAssocID="{D3E57330-20DB-4663-96FB-10EC5CE47442}" presName="FlexibleEmptyPlaceHolder" presStyleCnt="0"/>
      <dgm:spPr/>
    </dgm:pt>
    <dgm:pt modelId="{ADD51FE6-C521-460F-BAB2-658004EA87AB}" type="pres">
      <dgm:prSet presAssocID="{D3E57330-20DB-4663-96FB-10EC5CE47442}" presName="ConnectLine" presStyleLbl="sibTrans1D1" presStyleIdx="2" presStyleCnt="7"/>
      <dgm:spPr/>
    </dgm:pt>
    <dgm:pt modelId="{4EFE8FD6-DBD3-4F35-AE8F-85ABAF4E9D62}" type="pres">
      <dgm:prSet presAssocID="{D3E57330-20DB-4663-96FB-10EC5CE47442}" presName="ConnectorPoint" presStyleLbl="node1" presStyleIdx="2"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0DB536FA-0A94-488E-94D3-9BCA46DBF11C}" type="pres">
      <dgm:prSet presAssocID="{D3E57330-20DB-4663-96FB-10EC5CE47442}" presName="EmptyPlaceHolder" presStyleCnt="0"/>
      <dgm:spPr/>
    </dgm:pt>
    <dgm:pt modelId="{954E1CE7-D908-45AB-BC28-887CFA27B5B6}" type="pres">
      <dgm:prSet presAssocID="{21BA174D-869A-4A51-B705-F053538B9F73}" presName="spaceBetweenRectangles" presStyleCnt="0"/>
      <dgm:spPr/>
    </dgm:pt>
    <dgm:pt modelId="{3F291B70-CD96-47D2-BD7A-12F8E2A9B2DB}" type="pres">
      <dgm:prSet presAssocID="{F1D6B366-D3E7-4EDE-8733-70F5556D315D}" presName="composite" presStyleCnt="0"/>
      <dgm:spPr/>
    </dgm:pt>
    <dgm:pt modelId="{A9129479-CBA6-41BE-8F3C-0A0B1E86E99D}" type="pres">
      <dgm:prSet presAssocID="{F1D6B366-D3E7-4EDE-8733-70F5556D315D}" presName="L1TextContainer" presStyleLbl="alignNode1" presStyleIdx="3" presStyleCnt="7">
        <dgm:presLayoutVars>
          <dgm:chMax val="1"/>
          <dgm:chPref val="1"/>
          <dgm:bulletEnabled val="1"/>
        </dgm:presLayoutVars>
      </dgm:prSet>
      <dgm:spPr/>
      <dgm:t>
        <a:bodyPr/>
        <a:lstStyle/>
        <a:p>
          <a:endParaRPr lang="en-US"/>
        </a:p>
      </dgm:t>
    </dgm:pt>
    <dgm:pt modelId="{6A25C1D0-05A4-49A6-8582-11CFBA523C0D}" type="pres">
      <dgm:prSet presAssocID="{F1D6B366-D3E7-4EDE-8733-70F5556D315D}" presName="L2TextContainerWrapper" presStyleCnt="0">
        <dgm:presLayoutVars>
          <dgm:bulletEnabled val="1"/>
        </dgm:presLayoutVars>
      </dgm:prSet>
      <dgm:spPr/>
    </dgm:pt>
    <dgm:pt modelId="{3FC4C14D-3276-4485-9DAB-6C1D39003B98}" type="pres">
      <dgm:prSet presAssocID="{F1D6B366-D3E7-4EDE-8733-70F5556D315D}" presName="L2TextContainer" presStyleLbl="bgAccFollowNode1" presStyleIdx="3" presStyleCnt="7"/>
      <dgm:spPr/>
      <dgm:t>
        <a:bodyPr/>
        <a:lstStyle/>
        <a:p>
          <a:endParaRPr lang="en-US"/>
        </a:p>
      </dgm:t>
    </dgm:pt>
    <dgm:pt modelId="{C44E42B2-369D-4958-8B43-F8B2A9075589}" type="pres">
      <dgm:prSet presAssocID="{F1D6B366-D3E7-4EDE-8733-70F5556D315D}" presName="FlexibleEmptyPlaceHolder" presStyleCnt="0"/>
      <dgm:spPr/>
    </dgm:pt>
    <dgm:pt modelId="{6A0ADEC2-17CF-40AB-87BA-F4089764821D}" type="pres">
      <dgm:prSet presAssocID="{F1D6B366-D3E7-4EDE-8733-70F5556D315D}" presName="ConnectLine" presStyleLbl="sibTrans1D1" presStyleIdx="3" presStyleCnt="7"/>
      <dgm:spPr/>
    </dgm:pt>
    <dgm:pt modelId="{4E2A9C87-6526-4E36-8484-124AE0121BF0}" type="pres">
      <dgm:prSet presAssocID="{F1D6B366-D3E7-4EDE-8733-70F5556D315D}" presName="ConnectorPoint" presStyleLbl="node1" presStyleIdx="3"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08AF60E4-8899-4907-9094-0083F69926BF}" type="pres">
      <dgm:prSet presAssocID="{F1D6B366-D3E7-4EDE-8733-70F5556D315D}" presName="EmptyPlaceHolder" presStyleCnt="0"/>
      <dgm:spPr/>
    </dgm:pt>
    <dgm:pt modelId="{0A93758A-F65E-4470-97AE-758D8970658D}" type="pres">
      <dgm:prSet presAssocID="{A3C027A8-4844-4D5D-8BEA-011A2853A03A}" presName="spaceBetweenRectangles" presStyleCnt="0"/>
      <dgm:spPr/>
    </dgm:pt>
    <dgm:pt modelId="{25312FE0-2FE7-41DA-8FAF-1F444AF9955A}" type="pres">
      <dgm:prSet presAssocID="{DF0C6538-E08F-4813-88DC-FD6F7277E249}" presName="composite" presStyleCnt="0"/>
      <dgm:spPr/>
    </dgm:pt>
    <dgm:pt modelId="{28FA5C11-0773-4EFE-930A-E5D151528748}" type="pres">
      <dgm:prSet presAssocID="{DF0C6538-E08F-4813-88DC-FD6F7277E249}" presName="L1TextContainer" presStyleLbl="alignNode1" presStyleIdx="4" presStyleCnt="7">
        <dgm:presLayoutVars>
          <dgm:chMax val="1"/>
          <dgm:chPref val="1"/>
          <dgm:bulletEnabled val="1"/>
        </dgm:presLayoutVars>
      </dgm:prSet>
      <dgm:spPr/>
      <dgm:t>
        <a:bodyPr/>
        <a:lstStyle/>
        <a:p>
          <a:endParaRPr lang="en-US"/>
        </a:p>
      </dgm:t>
    </dgm:pt>
    <dgm:pt modelId="{F2CFB355-64A0-45F1-9FBC-4CADEC576841}" type="pres">
      <dgm:prSet presAssocID="{DF0C6538-E08F-4813-88DC-FD6F7277E249}" presName="L2TextContainerWrapper" presStyleCnt="0">
        <dgm:presLayoutVars>
          <dgm:bulletEnabled val="1"/>
        </dgm:presLayoutVars>
      </dgm:prSet>
      <dgm:spPr/>
    </dgm:pt>
    <dgm:pt modelId="{BFDEDBCC-09CB-4063-B92B-433E03C99EE6}" type="pres">
      <dgm:prSet presAssocID="{DF0C6538-E08F-4813-88DC-FD6F7277E249}" presName="L2TextContainer" presStyleLbl="bgAccFollowNode1" presStyleIdx="4" presStyleCnt="7"/>
      <dgm:spPr/>
      <dgm:t>
        <a:bodyPr/>
        <a:lstStyle/>
        <a:p>
          <a:endParaRPr lang="en-US"/>
        </a:p>
      </dgm:t>
    </dgm:pt>
    <dgm:pt modelId="{048FA62A-EF33-498B-81C5-9076A4D73BDF}" type="pres">
      <dgm:prSet presAssocID="{DF0C6538-E08F-4813-88DC-FD6F7277E249}" presName="FlexibleEmptyPlaceHolder" presStyleCnt="0"/>
      <dgm:spPr/>
    </dgm:pt>
    <dgm:pt modelId="{AA7187B0-1CAC-427E-A231-9555B5D0E89A}" type="pres">
      <dgm:prSet presAssocID="{DF0C6538-E08F-4813-88DC-FD6F7277E249}" presName="ConnectLine" presStyleLbl="sibTrans1D1" presStyleIdx="4" presStyleCnt="7"/>
      <dgm:spPr/>
    </dgm:pt>
    <dgm:pt modelId="{555A0E92-2891-4591-A970-783EFC58CF34}" type="pres">
      <dgm:prSet presAssocID="{DF0C6538-E08F-4813-88DC-FD6F7277E249}" presName="ConnectorPoint" presStyleLbl="node1" presStyleIdx="4"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81DE3DC0-8ED1-48FB-A2D5-FBDA896EC1C9}" type="pres">
      <dgm:prSet presAssocID="{DF0C6538-E08F-4813-88DC-FD6F7277E249}" presName="EmptyPlaceHolder" presStyleCnt="0"/>
      <dgm:spPr/>
    </dgm:pt>
    <dgm:pt modelId="{8E59310E-3B16-4DB5-8A71-4462E860273D}" type="pres">
      <dgm:prSet presAssocID="{65276F2F-171B-46C6-A7D1-D50534C2A47B}" presName="spaceBetweenRectangles" presStyleCnt="0"/>
      <dgm:spPr/>
    </dgm:pt>
    <dgm:pt modelId="{3B333819-181E-43F3-BBEF-2D2EE216645D}" type="pres">
      <dgm:prSet presAssocID="{BC5A110B-47D4-4177-8103-44AB809E9B1C}" presName="composite" presStyleCnt="0"/>
      <dgm:spPr/>
    </dgm:pt>
    <dgm:pt modelId="{ACCE64C8-D125-484E-800B-1310BF11D63C}" type="pres">
      <dgm:prSet presAssocID="{BC5A110B-47D4-4177-8103-44AB809E9B1C}" presName="L1TextContainer" presStyleLbl="alignNode1" presStyleIdx="5" presStyleCnt="7">
        <dgm:presLayoutVars>
          <dgm:chMax val="1"/>
          <dgm:chPref val="1"/>
          <dgm:bulletEnabled val="1"/>
        </dgm:presLayoutVars>
      </dgm:prSet>
      <dgm:spPr/>
      <dgm:t>
        <a:bodyPr/>
        <a:lstStyle/>
        <a:p>
          <a:endParaRPr lang="en-US"/>
        </a:p>
      </dgm:t>
    </dgm:pt>
    <dgm:pt modelId="{95E87D78-D94C-4620-A59C-00D8C92749D6}" type="pres">
      <dgm:prSet presAssocID="{BC5A110B-47D4-4177-8103-44AB809E9B1C}" presName="L2TextContainerWrapper" presStyleCnt="0">
        <dgm:presLayoutVars>
          <dgm:bulletEnabled val="1"/>
        </dgm:presLayoutVars>
      </dgm:prSet>
      <dgm:spPr/>
    </dgm:pt>
    <dgm:pt modelId="{69228C6B-5331-44C6-B62A-2FF45DC5331C}" type="pres">
      <dgm:prSet presAssocID="{BC5A110B-47D4-4177-8103-44AB809E9B1C}" presName="L2TextContainer" presStyleLbl="bgAccFollowNode1" presStyleIdx="5" presStyleCnt="7"/>
      <dgm:spPr/>
      <dgm:t>
        <a:bodyPr/>
        <a:lstStyle/>
        <a:p>
          <a:endParaRPr lang="en-US"/>
        </a:p>
      </dgm:t>
    </dgm:pt>
    <dgm:pt modelId="{FFE1201F-A88A-498A-BCA6-5B73BEEB5310}" type="pres">
      <dgm:prSet presAssocID="{BC5A110B-47D4-4177-8103-44AB809E9B1C}" presName="FlexibleEmptyPlaceHolder" presStyleCnt="0"/>
      <dgm:spPr/>
    </dgm:pt>
    <dgm:pt modelId="{867D6AC2-3DCF-41BA-89B4-FEEF3E2CA043}" type="pres">
      <dgm:prSet presAssocID="{BC5A110B-47D4-4177-8103-44AB809E9B1C}" presName="ConnectLine" presStyleLbl="sibTrans1D1" presStyleIdx="5" presStyleCnt="7"/>
      <dgm:spPr/>
    </dgm:pt>
    <dgm:pt modelId="{FC2FBE67-5346-44E0-A2B5-0CD68E45D10B}" type="pres">
      <dgm:prSet presAssocID="{BC5A110B-47D4-4177-8103-44AB809E9B1C}" presName="ConnectorPoint" presStyleLbl="node1" presStyleIdx="5"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9C8B48EA-7344-49D2-B548-E855BD519369}" type="pres">
      <dgm:prSet presAssocID="{BC5A110B-47D4-4177-8103-44AB809E9B1C}" presName="EmptyPlaceHolder" presStyleCnt="0"/>
      <dgm:spPr/>
    </dgm:pt>
    <dgm:pt modelId="{73DE627B-F1FB-428A-A244-67C6616F6354}" type="pres">
      <dgm:prSet presAssocID="{26B60B08-01A7-447D-B6EF-FF66E1375AA7}" presName="spaceBetweenRectangles" presStyleCnt="0"/>
      <dgm:spPr/>
    </dgm:pt>
    <dgm:pt modelId="{CBABAF39-07D8-4891-9FD6-1614059E56D6}" type="pres">
      <dgm:prSet presAssocID="{8D21508E-D075-4E14-A468-C9BC69FDFED7}" presName="composite" presStyleCnt="0"/>
      <dgm:spPr/>
    </dgm:pt>
    <dgm:pt modelId="{E64F5E1F-D2E8-47F3-AD9F-51B9D27A28EA}" type="pres">
      <dgm:prSet presAssocID="{8D21508E-D075-4E14-A468-C9BC69FDFED7}" presName="L1TextContainer" presStyleLbl="alignNode1" presStyleIdx="6" presStyleCnt="7">
        <dgm:presLayoutVars>
          <dgm:chMax val="1"/>
          <dgm:chPref val="1"/>
          <dgm:bulletEnabled val="1"/>
        </dgm:presLayoutVars>
      </dgm:prSet>
      <dgm:spPr/>
      <dgm:t>
        <a:bodyPr/>
        <a:lstStyle/>
        <a:p>
          <a:endParaRPr lang="en-US"/>
        </a:p>
      </dgm:t>
    </dgm:pt>
    <dgm:pt modelId="{47866684-B405-4A2D-A60A-177B463CCABE}" type="pres">
      <dgm:prSet presAssocID="{8D21508E-D075-4E14-A468-C9BC69FDFED7}" presName="L2TextContainerWrapper" presStyleCnt="0">
        <dgm:presLayoutVars>
          <dgm:bulletEnabled val="1"/>
        </dgm:presLayoutVars>
      </dgm:prSet>
      <dgm:spPr/>
    </dgm:pt>
    <dgm:pt modelId="{3758F492-50C3-4294-AADF-11B9EFDE0958}" type="pres">
      <dgm:prSet presAssocID="{8D21508E-D075-4E14-A468-C9BC69FDFED7}" presName="L2TextContainer" presStyleLbl="bgAccFollowNode1" presStyleIdx="6" presStyleCnt="7"/>
      <dgm:spPr/>
      <dgm:t>
        <a:bodyPr/>
        <a:lstStyle/>
        <a:p>
          <a:endParaRPr lang="en-US"/>
        </a:p>
      </dgm:t>
    </dgm:pt>
    <dgm:pt modelId="{1FBA2CEA-54DB-4752-B920-C1672F17277A}" type="pres">
      <dgm:prSet presAssocID="{8D21508E-D075-4E14-A468-C9BC69FDFED7}" presName="FlexibleEmptyPlaceHolder" presStyleCnt="0"/>
      <dgm:spPr/>
    </dgm:pt>
    <dgm:pt modelId="{5B0428D7-DC9B-4B3B-B7DC-10C12B914638}" type="pres">
      <dgm:prSet presAssocID="{8D21508E-D075-4E14-A468-C9BC69FDFED7}" presName="ConnectLine" presStyleLbl="sibTrans1D1" presStyleIdx="6" presStyleCnt="7"/>
      <dgm:spPr/>
    </dgm:pt>
    <dgm:pt modelId="{28D4E6C1-D0AC-4BC5-8A5C-F3C18572BADB}" type="pres">
      <dgm:prSet presAssocID="{8D21508E-D075-4E14-A468-C9BC69FDFED7}" presName="ConnectorPoint" presStyleLbl="node1" presStyleIdx="6" presStyleCnt="7"/>
      <dgm:spPr>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5CBCD09D-6702-4E2C-A307-75C4DE57D425}" type="pres">
      <dgm:prSet presAssocID="{8D21508E-D075-4E14-A468-C9BC69FDFED7}" presName="EmptyPlaceHolder" presStyleCnt="0"/>
      <dgm:spPr/>
    </dgm:pt>
  </dgm:ptLst>
  <dgm:cxnLst>
    <dgm:cxn modelId="{AAFE294D-31C5-48E9-8288-BE19589DEEBD}" type="presOf" srcId="{CE6485D8-25F5-4965-A9A5-2D1E2185516A}" destId="{3758F492-50C3-4294-AADF-11B9EFDE0958}" srcOrd="0" destOrd="0" presId="urn:microsoft.com/office/officeart/2017/3/layout/HorizontalLabelsTimeline"/>
    <dgm:cxn modelId="{663C68D4-E23B-4E8D-8D6F-AC5BAC3F654C}" srcId="{8D21508E-D075-4E14-A468-C9BC69FDFED7}" destId="{CE6485D8-25F5-4965-A9A5-2D1E2185516A}" srcOrd="0" destOrd="0" parTransId="{A368FD1A-69C0-4EE6-9B8D-C1E4B095CAFB}" sibTransId="{B10F8355-A29A-405E-AE0D-1F5C9E9A9022}"/>
    <dgm:cxn modelId="{CEE2D0B8-CC18-4970-BCCD-08ECDD28CF56}" type="presOf" srcId="{125D1D9C-2CA4-4B95-8B95-AB68582317D6}" destId="{F255EF80-1AAB-4056-8F21-A8CB62BC5D58}" srcOrd="0" destOrd="0" presId="urn:microsoft.com/office/officeart/2017/3/layout/HorizontalLabelsTimeline"/>
    <dgm:cxn modelId="{DAA74F3D-F351-46CC-92D3-07F44245BE4F}" srcId="{C505FC63-E400-4885-8723-CFCF69DEC49C}" destId="{D3E57330-20DB-4663-96FB-10EC5CE47442}" srcOrd="2" destOrd="0" parTransId="{4B48A4C7-D413-4751-89AB-4A4F0F7964E9}" sibTransId="{21BA174D-869A-4A51-B705-F053538B9F73}"/>
    <dgm:cxn modelId="{6AAB444E-C17F-43C3-AAD0-906E271347A5}" type="presOf" srcId="{7C71A38A-A69F-41A0-83BA-B7C387352CFC}" destId="{69228C6B-5331-44C6-B62A-2FF45DC5331C}" srcOrd="0" destOrd="0" presId="urn:microsoft.com/office/officeart/2017/3/layout/HorizontalLabelsTimeline"/>
    <dgm:cxn modelId="{A4636A4A-EADF-4E2B-A158-06DF802B4276}" type="presOf" srcId="{F967FE54-6F1A-4C9A-9C30-EEEBAAE19DA8}" destId="{3FC4C14D-3276-4485-9DAB-6C1D39003B98}" srcOrd="0" destOrd="0" presId="urn:microsoft.com/office/officeart/2017/3/layout/HorizontalLabelsTimeline"/>
    <dgm:cxn modelId="{76224FBD-A4B8-4BF5-8C4C-C27FB4F74A08}" srcId="{C505FC63-E400-4885-8723-CFCF69DEC49C}" destId="{125D1D9C-2CA4-4B95-8B95-AB68582317D6}" srcOrd="1" destOrd="0" parTransId="{02AC50F2-0843-46A8-825F-261AB5583A0D}" sibTransId="{D19760D4-2757-4F4A-B0B7-1148237E31E7}"/>
    <dgm:cxn modelId="{3CE3A34B-CCCC-456C-A547-13818002A3B2}" type="presOf" srcId="{A0B72F8D-E464-4402-9B25-E50D593B42EF}" destId="{BFDEDBCC-09CB-4063-B92B-433E03C99EE6}" srcOrd="0" destOrd="0" presId="urn:microsoft.com/office/officeart/2017/3/layout/HorizontalLabelsTimeline"/>
    <dgm:cxn modelId="{C3A88EAC-CBFF-4778-89C5-05129E624E7E}" srcId="{F1D6B366-D3E7-4EDE-8733-70F5556D315D}" destId="{F967FE54-6F1A-4C9A-9C30-EEEBAAE19DA8}" srcOrd="0" destOrd="0" parTransId="{D81C0701-A24D-41DB-A0C9-49DF60684794}" sibTransId="{9F401590-C1E9-4630-925E-184F2F8D2FB7}"/>
    <dgm:cxn modelId="{917CA78C-0230-40E5-9044-82E6A6FF91E5}" srcId="{C505FC63-E400-4885-8723-CFCF69DEC49C}" destId="{BC5A110B-47D4-4177-8103-44AB809E9B1C}" srcOrd="5" destOrd="0" parTransId="{5B44EBD4-C20F-4453-86BA-B4BF2A552D07}" sibTransId="{26B60B08-01A7-447D-B6EF-FF66E1375AA7}"/>
    <dgm:cxn modelId="{694208DC-9987-440C-9259-3B61B071F0F0}" type="presOf" srcId="{0A298AAD-8F33-4477-AF91-5177C208203A}" destId="{9C41A1F3-2B50-4CEF-AAE9-54CD6E011CE3}" srcOrd="0" destOrd="0" presId="urn:microsoft.com/office/officeart/2017/3/layout/HorizontalLabelsTimeline"/>
    <dgm:cxn modelId="{9197E6AD-9AB5-40F9-B369-39BF1E862117}" srcId="{125D1D9C-2CA4-4B95-8B95-AB68582317D6}" destId="{D544560B-7372-43E4-AF2F-FD238626F6D7}" srcOrd="0" destOrd="0" parTransId="{359479E7-A656-4732-A250-CDDFD969602B}" sibTransId="{1C2031E0-AC8C-436A-92F8-A9AEC951ED10}"/>
    <dgm:cxn modelId="{1B3530ED-C1FB-4A98-9073-3C612C32686D}" srcId="{C505FC63-E400-4885-8723-CFCF69DEC49C}" destId="{B46C81EF-76D6-40B6-BAE0-864166186565}" srcOrd="0" destOrd="0" parTransId="{5E57624C-0AE5-4B65-AFF6-61FA4FF84A42}" sibTransId="{C69FE2E2-A42D-4BA4-ACAA-BE20B4F364DD}"/>
    <dgm:cxn modelId="{73139B73-5FE0-42FF-A2CB-6B6B5683510D}" type="presOf" srcId="{D544560B-7372-43E4-AF2F-FD238626F6D7}" destId="{D4291531-5BCF-4318-A809-B2DA4A1E8F42}" srcOrd="0" destOrd="0" presId="urn:microsoft.com/office/officeart/2017/3/layout/HorizontalLabelsTimeline"/>
    <dgm:cxn modelId="{1D6E3502-7D1D-4A78-BF3E-46F3FBDB222C}" srcId="{BC5A110B-47D4-4177-8103-44AB809E9B1C}" destId="{7C71A38A-A69F-41A0-83BA-B7C387352CFC}" srcOrd="0" destOrd="0" parTransId="{5842733F-6AD7-41CE-A7FB-B4C0FA278D41}" sibTransId="{1C5815CD-FA76-4087-B76E-C7FCBAD3C2AA}"/>
    <dgm:cxn modelId="{EB95C1E2-BBAE-4364-96F1-6F52D63C1BD3}" srcId="{DF0C6538-E08F-4813-88DC-FD6F7277E249}" destId="{A0B72F8D-E464-4402-9B25-E50D593B42EF}" srcOrd="0" destOrd="0" parTransId="{06D30CE6-FCC0-409E-A59B-09BE106728E9}" sibTransId="{A833BD02-8685-4C05-A0BA-E6AC9597F8E0}"/>
    <dgm:cxn modelId="{1A29792D-CCE3-4C6A-9B6A-B52DEA7CF593}" type="presOf" srcId="{D3E57330-20DB-4663-96FB-10EC5CE47442}" destId="{7A128307-09B7-4DAC-81E0-848E69BF816A}" srcOrd="0" destOrd="0" presId="urn:microsoft.com/office/officeart/2017/3/layout/HorizontalLabelsTimeline"/>
    <dgm:cxn modelId="{A49AC9CB-9658-4C47-ADBB-A5FCC51380F4}" srcId="{B46C81EF-76D6-40B6-BAE0-864166186565}" destId="{0A298AAD-8F33-4477-AF91-5177C208203A}" srcOrd="0" destOrd="0" parTransId="{2C1F382B-28B6-4F53-9883-E190CBBFA6AF}" sibTransId="{BB6A25EB-60B5-4E8E-B3DE-082CA1E0BC6E}"/>
    <dgm:cxn modelId="{1B61B5B9-D707-4DE6-8E04-C73638CCF12B}" srcId="{C505FC63-E400-4885-8723-CFCF69DEC49C}" destId="{F1D6B366-D3E7-4EDE-8733-70F5556D315D}" srcOrd="3" destOrd="0" parTransId="{F681A65A-0327-423A-8425-01F2C51CE236}" sibTransId="{A3C027A8-4844-4D5D-8BEA-011A2853A03A}"/>
    <dgm:cxn modelId="{1E367CA4-4153-4158-9E3D-6D5754ADB348}" type="presOf" srcId="{F1D6B366-D3E7-4EDE-8733-70F5556D315D}" destId="{A9129479-CBA6-41BE-8F3C-0A0B1E86E99D}" srcOrd="0" destOrd="0" presId="urn:microsoft.com/office/officeart/2017/3/layout/HorizontalLabelsTimeline"/>
    <dgm:cxn modelId="{BEA1A988-E842-4C6D-93CD-7422C625DEDF}" type="presOf" srcId="{B46C81EF-76D6-40B6-BAE0-864166186565}" destId="{23F26BE4-D30D-4F24-8479-85D77C28EA71}" srcOrd="0" destOrd="0" presId="urn:microsoft.com/office/officeart/2017/3/layout/HorizontalLabelsTimeline"/>
    <dgm:cxn modelId="{5E6449BA-D3C1-4D6D-A834-F3DFB0980149}" srcId="{C505FC63-E400-4885-8723-CFCF69DEC49C}" destId="{8D21508E-D075-4E14-A468-C9BC69FDFED7}" srcOrd="6" destOrd="0" parTransId="{91E629EF-C9A5-4A8A-987E-3E93337CCC75}" sibTransId="{B96FEAE0-D841-4EEC-BEC0-EB66D8E99CF6}"/>
    <dgm:cxn modelId="{D1FD7307-58F8-4E3E-93C1-DE233DCEF7F5}" type="presOf" srcId="{8D21508E-D075-4E14-A468-C9BC69FDFED7}" destId="{E64F5E1F-D2E8-47F3-AD9F-51B9D27A28EA}" srcOrd="0" destOrd="0" presId="urn:microsoft.com/office/officeart/2017/3/layout/HorizontalLabelsTimeline"/>
    <dgm:cxn modelId="{F8DE960B-6522-47A9-82E4-0466D5FC7C41}" srcId="{C505FC63-E400-4885-8723-CFCF69DEC49C}" destId="{DF0C6538-E08F-4813-88DC-FD6F7277E249}" srcOrd="4" destOrd="0" parTransId="{C61C4D81-56E9-461B-8A84-B12EDE5CAE3C}" sibTransId="{65276F2F-171B-46C6-A7D1-D50534C2A47B}"/>
    <dgm:cxn modelId="{DB96DF2F-A1F5-4DD2-BC62-111C241DFFBD}" type="presOf" srcId="{C89362B4-3196-4610-BF29-1519379C79FE}" destId="{BA3AB68E-8AD3-45D5-B53B-BF6E0A918F6C}" srcOrd="0" destOrd="0" presId="urn:microsoft.com/office/officeart/2017/3/layout/HorizontalLabelsTimeline"/>
    <dgm:cxn modelId="{3489A429-ED88-4E6D-A60F-6758AA88DC75}" type="presOf" srcId="{BC5A110B-47D4-4177-8103-44AB809E9B1C}" destId="{ACCE64C8-D125-484E-800B-1310BF11D63C}" srcOrd="0" destOrd="0" presId="urn:microsoft.com/office/officeart/2017/3/layout/HorizontalLabelsTimeline"/>
    <dgm:cxn modelId="{E62C1C1F-0020-4D45-892E-CA0C4E80E76C}" type="presOf" srcId="{C505FC63-E400-4885-8723-CFCF69DEC49C}" destId="{4014B903-BAAB-49C2-8C36-8D409790075F}" srcOrd="0" destOrd="0" presId="urn:microsoft.com/office/officeart/2017/3/layout/HorizontalLabelsTimeline"/>
    <dgm:cxn modelId="{4054A260-A0DB-4CDF-A99D-5847C4E8F427}" srcId="{D3E57330-20DB-4663-96FB-10EC5CE47442}" destId="{C89362B4-3196-4610-BF29-1519379C79FE}" srcOrd="0" destOrd="0" parTransId="{2B0BCCF8-1188-44AB-94AC-7C493D113FEB}" sibTransId="{D5FAF5EE-ED3B-423C-A4FE-E8862FAF5A9A}"/>
    <dgm:cxn modelId="{C165ECCE-F269-473E-B3A5-C7EBA523B5FB}" type="presOf" srcId="{DF0C6538-E08F-4813-88DC-FD6F7277E249}" destId="{28FA5C11-0773-4EFE-930A-E5D151528748}" srcOrd="0" destOrd="0" presId="urn:microsoft.com/office/officeart/2017/3/layout/HorizontalLabelsTimeline"/>
    <dgm:cxn modelId="{B1D26553-7BBD-4262-9606-11DAD62CE231}" type="presParOf" srcId="{4014B903-BAAB-49C2-8C36-8D409790075F}" destId="{E138AF54-E1C1-45FF-A0FF-7CB97E9E3444}" srcOrd="0" destOrd="0" presId="urn:microsoft.com/office/officeart/2017/3/layout/HorizontalLabelsTimeline"/>
    <dgm:cxn modelId="{4BFAC835-B996-4258-858B-57112EA6E2BC}" type="presParOf" srcId="{4014B903-BAAB-49C2-8C36-8D409790075F}" destId="{B9411006-2653-4C11-84AA-C5CA7DB8B782}" srcOrd="1" destOrd="0" presId="urn:microsoft.com/office/officeart/2017/3/layout/HorizontalLabelsTimeline"/>
    <dgm:cxn modelId="{6D2B7B42-2308-45EB-8874-9094A9251EB0}" type="presParOf" srcId="{B9411006-2653-4C11-84AA-C5CA7DB8B782}" destId="{447A5930-528B-4A8A-BFC8-511DE279B675}" srcOrd="0" destOrd="0" presId="urn:microsoft.com/office/officeart/2017/3/layout/HorizontalLabelsTimeline"/>
    <dgm:cxn modelId="{947CC8E9-5AD9-44A8-9936-343E38173FFE}" type="presParOf" srcId="{447A5930-528B-4A8A-BFC8-511DE279B675}" destId="{23F26BE4-D30D-4F24-8479-85D77C28EA71}" srcOrd="0" destOrd="0" presId="urn:microsoft.com/office/officeart/2017/3/layout/HorizontalLabelsTimeline"/>
    <dgm:cxn modelId="{AC3BA99B-50CC-47B0-AAE6-CAB27D8712BD}" type="presParOf" srcId="{447A5930-528B-4A8A-BFC8-511DE279B675}" destId="{421809AE-F801-4011-AD57-9358B373FB68}" srcOrd="1" destOrd="0" presId="urn:microsoft.com/office/officeart/2017/3/layout/HorizontalLabelsTimeline"/>
    <dgm:cxn modelId="{7F0EF529-3F4E-40A8-A9CB-8E4E701EA964}" type="presParOf" srcId="{421809AE-F801-4011-AD57-9358B373FB68}" destId="{9C41A1F3-2B50-4CEF-AAE9-54CD6E011CE3}" srcOrd="0" destOrd="0" presId="urn:microsoft.com/office/officeart/2017/3/layout/HorizontalLabelsTimeline"/>
    <dgm:cxn modelId="{D055B834-BEE8-488C-9808-64284CE45509}" type="presParOf" srcId="{421809AE-F801-4011-AD57-9358B373FB68}" destId="{D74DF434-F929-4BD9-8182-1D1AC77ABAE1}" srcOrd="1" destOrd="0" presId="urn:microsoft.com/office/officeart/2017/3/layout/HorizontalLabelsTimeline"/>
    <dgm:cxn modelId="{27B45737-5CC3-4D8E-A84E-1203A28DB504}" type="presParOf" srcId="{447A5930-528B-4A8A-BFC8-511DE279B675}" destId="{3CA5033A-868A-4724-B2CF-2EB119A6E639}" srcOrd="2" destOrd="0" presId="urn:microsoft.com/office/officeart/2017/3/layout/HorizontalLabelsTimeline"/>
    <dgm:cxn modelId="{06E8C8D0-F1DE-43A6-89DE-BB48711C103D}" type="presParOf" srcId="{447A5930-528B-4A8A-BFC8-511DE279B675}" destId="{107428D8-21C3-4F7A-9419-5A3F3E6DF6E8}" srcOrd="3" destOrd="0" presId="urn:microsoft.com/office/officeart/2017/3/layout/HorizontalLabelsTimeline"/>
    <dgm:cxn modelId="{0B183E4A-658E-46E3-A526-89ED1B5D8E67}" type="presParOf" srcId="{447A5930-528B-4A8A-BFC8-511DE279B675}" destId="{09A4C3D8-A20A-4A4E-9E9A-FFA8E7A30C12}" srcOrd="4" destOrd="0" presId="urn:microsoft.com/office/officeart/2017/3/layout/HorizontalLabelsTimeline"/>
    <dgm:cxn modelId="{F04C5CEB-3984-4EE6-BC31-4BF019F8CA33}" type="presParOf" srcId="{B9411006-2653-4C11-84AA-C5CA7DB8B782}" destId="{9F33B030-4C63-4D90-BC04-17A37AA06B4B}" srcOrd="1" destOrd="0" presId="urn:microsoft.com/office/officeart/2017/3/layout/HorizontalLabelsTimeline"/>
    <dgm:cxn modelId="{76361D85-F786-42D4-A06A-4AA528FD3DFA}" type="presParOf" srcId="{B9411006-2653-4C11-84AA-C5CA7DB8B782}" destId="{7E6B7B81-75C2-4BB9-8138-EABADD429CF3}" srcOrd="2" destOrd="0" presId="urn:microsoft.com/office/officeart/2017/3/layout/HorizontalLabelsTimeline"/>
    <dgm:cxn modelId="{1069BDDE-F190-4B2B-A7AB-1BB9451203FE}" type="presParOf" srcId="{7E6B7B81-75C2-4BB9-8138-EABADD429CF3}" destId="{F255EF80-1AAB-4056-8F21-A8CB62BC5D58}" srcOrd="0" destOrd="0" presId="urn:microsoft.com/office/officeart/2017/3/layout/HorizontalLabelsTimeline"/>
    <dgm:cxn modelId="{1BC5684F-8EF4-4131-872B-D7012D76A1CA}" type="presParOf" srcId="{7E6B7B81-75C2-4BB9-8138-EABADD429CF3}" destId="{3F79115B-0246-4E80-9096-4602A7B168BC}" srcOrd="1" destOrd="0" presId="urn:microsoft.com/office/officeart/2017/3/layout/HorizontalLabelsTimeline"/>
    <dgm:cxn modelId="{4D658A35-8D57-4F02-9EED-128CB5684721}" type="presParOf" srcId="{3F79115B-0246-4E80-9096-4602A7B168BC}" destId="{D4291531-5BCF-4318-A809-B2DA4A1E8F42}" srcOrd="0" destOrd="0" presId="urn:microsoft.com/office/officeart/2017/3/layout/HorizontalLabelsTimeline"/>
    <dgm:cxn modelId="{DA868263-1F54-4A53-B15F-3713091B2891}" type="presParOf" srcId="{3F79115B-0246-4E80-9096-4602A7B168BC}" destId="{A73E2BE3-29C7-4DAC-A3F8-1B1F1EBA6640}" srcOrd="1" destOrd="0" presId="urn:microsoft.com/office/officeart/2017/3/layout/HorizontalLabelsTimeline"/>
    <dgm:cxn modelId="{907E3342-DC2E-4123-A203-FECEF6C4902E}" type="presParOf" srcId="{7E6B7B81-75C2-4BB9-8138-EABADD429CF3}" destId="{E74336D9-943A-4429-A712-94F42FD22F26}" srcOrd="2" destOrd="0" presId="urn:microsoft.com/office/officeart/2017/3/layout/HorizontalLabelsTimeline"/>
    <dgm:cxn modelId="{35C9EB2B-EF1B-4B9F-A51E-40BD17DCE3C5}" type="presParOf" srcId="{7E6B7B81-75C2-4BB9-8138-EABADD429CF3}" destId="{E3D43DFA-29C9-4E24-AEA1-3A5CCAE18FCD}" srcOrd="3" destOrd="0" presId="urn:microsoft.com/office/officeart/2017/3/layout/HorizontalLabelsTimeline"/>
    <dgm:cxn modelId="{F87FB0A7-37D5-43AB-884B-290055DBE572}" type="presParOf" srcId="{7E6B7B81-75C2-4BB9-8138-EABADD429CF3}" destId="{95757C53-C809-4EC2-B0CD-C34D43A1159F}" srcOrd="4" destOrd="0" presId="urn:microsoft.com/office/officeart/2017/3/layout/HorizontalLabelsTimeline"/>
    <dgm:cxn modelId="{F927DD15-37A0-4C32-843C-E39845115626}" type="presParOf" srcId="{B9411006-2653-4C11-84AA-C5CA7DB8B782}" destId="{DFCB3C41-6118-476F-9AC7-4F4190DC6ED9}" srcOrd="3" destOrd="0" presId="urn:microsoft.com/office/officeart/2017/3/layout/HorizontalLabelsTimeline"/>
    <dgm:cxn modelId="{1420D9B8-0C4E-4938-93BD-42EA282AB162}" type="presParOf" srcId="{B9411006-2653-4C11-84AA-C5CA7DB8B782}" destId="{5FE35556-F6E2-4280-8282-387923D82F97}" srcOrd="4" destOrd="0" presId="urn:microsoft.com/office/officeart/2017/3/layout/HorizontalLabelsTimeline"/>
    <dgm:cxn modelId="{C0A4A4D1-938E-4306-8460-904EC9A9868D}" type="presParOf" srcId="{5FE35556-F6E2-4280-8282-387923D82F97}" destId="{7A128307-09B7-4DAC-81E0-848E69BF816A}" srcOrd="0" destOrd="0" presId="urn:microsoft.com/office/officeart/2017/3/layout/HorizontalLabelsTimeline"/>
    <dgm:cxn modelId="{977B1CBF-235B-4D1F-B730-C2463CC968CF}" type="presParOf" srcId="{5FE35556-F6E2-4280-8282-387923D82F97}" destId="{64AF966F-336C-4581-867D-D405BDC7EF29}" srcOrd="1" destOrd="0" presId="urn:microsoft.com/office/officeart/2017/3/layout/HorizontalLabelsTimeline"/>
    <dgm:cxn modelId="{7F348DBC-D539-4B41-8B01-28CAAB120E35}" type="presParOf" srcId="{64AF966F-336C-4581-867D-D405BDC7EF29}" destId="{BA3AB68E-8AD3-45D5-B53B-BF6E0A918F6C}" srcOrd="0" destOrd="0" presId="urn:microsoft.com/office/officeart/2017/3/layout/HorizontalLabelsTimeline"/>
    <dgm:cxn modelId="{D8C62B62-79CC-4C27-8A90-0F3FE73B2F6F}" type="presParOf" srcId="{64AF966F-336C-4581-867D-D405BDC7EF29}" destId="{1F4C05D4-95EF-4B5B-BC38-08C85B480735}" srcOrd="1" destOrd="0" presId="urn:microsoft.com/office/officeart/2017/3/layout/HorizontalLabelsTimeline"/>
    <dgm:cxn modelId="{119FF324-BC7D-4EAE-9D27-42A556EEED09}" type="presParOf" srcId="{5FE35556-F6E2-4280-8282-387923D82F97}" destId="{ADD51FE6-C521-460F-BAB2-658004EA87AB}" srcOrd="2" destOrd="0" presId="urn:microsoft.com/office/officeart/2017/3/layout/HorizontalLabelsTimeline"/>
    <dgm:cxn modelId="{26F38FBC-CB46-4879-84C9-E51467DA2884}" type="presParOf" srcId="{5FE35556-F6E2-4280-8282-387923D82F97}" destId="{4EFE8FD6-DBD3-4F35-AE8F-85ABAF4E9D62}" srcOrd="3" destOrd="0" presId="urn:microsoft.com/office/officeart/2017/3/layout/HorizontalLabelsTimeline"/>
    <dgm:cxn modelId="{8365550A-36BC-4E08-B0F2-52AF03F163A6}" type="presParOf" srcId="{5FE35556-F6E2-4280-8282-387923D82F97}" destId="{0DB536FA-0A94-488E-94D3-9BCA46DBF11C}" srcOrd="4" destOrd="0" presId="urn:microsoft.com/office/officeart/2017/3/layout/HorizontalLabelsTimeline"/>
    <dgm:cxn modelId="{DAA33A21-F25F-4851-BF7F-BF88B88868C4}" type="presParOf" srcId="{B9411006-2653-4C11-84AA-C5CA7DB8B782}" destId="{954E1CE7-D908-45AB-BC28-887CFA27B5B6}" srcOrd="5" destOrd="0" presId="urn:microsoft.com/office/officeart/2017/3/layout/HorizontalLabelsTimeline"/>
    <dgm:cxn modelId="{EEDAC260-1113-4D82-8966-AEA61AF72BDE}" type="presParOf" srcId="{B9411006-2653-4C11-84AA-C5CA7DB8B782}" destId="{3F291B70-CD96-47D2-BD7A-12F8E2A9B2DB}" srcOrd="6" destOrd="0" presId="urn:microsoft.com/office/officeart/2017/3/layout/HorizontalLabelsTimeline"/>
    <dgm:cxn modelId="{B78B8B5C-7828-4BAD-9BFE-8051B37D8D05}" type="presParOf" srcId="{3F291B70-CD96-47D2-BD7A-12F8E2A9B2DB}" destId="{A9129479-CBA6-41BE-8F3C-0A0B1E86E99D}" srcOrd="0" destOrd="0" presId="urn:microsoft.com/office/officeart/2017/3/layout/HorizontalLabelsTimeline"/>
    <dgm:cxn modelId="{9712FA50-1D16-4BC9-9EB0-00FA94F2DBB2}" type="presParOf" srcId="{3F291B70-CD96-47D2-BD7A-12F8E2A9B2DB}" destId="{6A25C1D0-05A4-49A6-8582-11CFBA523C0D}" srcOrd="1" destOrd="0" presId="urn:microsoft.com/office/officeart/2017/3/layout/HorizontalLabelsTimeline"/>
    <dgm:cxn modelId="{7DE629B3-269D-4D9D-9F2E-0DBD1A3DD785}" type="presParOf" srcId="{6A25C1D0-05A4-49A6-8582-11CFBA523C0D}" destId="{3FC4C14D-3276-4485-9DAB-6C1D39003B98}" srcOrd="0" destOrd="0" presId="urn:microsoft.com/office/officeart/2017/3/layout/HorizontalLabelsTimeline"/>
    <dgm:cxn modelId="{C3AA05F3-C745-456A-AA74-3C25EB76CE38}" type="presParOf" srcId="{6A25C1D0-05A4-49A6-8582-11CFBA523C0D}" destId="{C44E42B2-369D-4958-8B43-F8B2A9075589}" srcOrd="1" destOrd="0" presId="urn:microsoft.com/office/officeart/2017/3/layout/HorizontalLabelsTimeline"/>
    <dgm:cxn modelId="{58F50D62-916E-4D71-ADBC-E3FA13CB1323}" type="presParOf" srcId="{3F291B70-CD96-47D2-BD7A-12F8E2A9B2DB}" destId="{6A0ADEC2-17CF-40AB-87BA-F4089764821D}" srcOrd="2" destOrd="0" presId="urn:microsoft.com/office/officeart/2017/3/layout/HorizontalLabelsTimeline"/>
    <dgm:cxn modelId="{0D8A7309-CD45-4755-8514-39C3F0D46B91}" type="presParOf" srcId="{3F291B70-CD96-47D2-BD7A-12F8E2A9B2DB}" destId="{4E2A9C87-6526-4E36-8484-124AE0121BF0}" srcOrd="3" destOrd="0" presId="urn:microsoft.com/office/officeart/2017/3/layout/HorizontalLabelsTimeline"/>
    <dgm:cxn modelId="{A9512D8A-5FC0-4D2D-894E-F4FEBE771778}" type="presParOf" srcId="{3F291B70-CD96-47D2-BD7A-12F8E2A9B2DB}" destId="{08AF60E4-8899-4907-9094-0083F69926BF}" srcOrd="4" destOrd="0" presId="urn:microsoft.com/office/officeart/2017/3/layout/HorizontalLabelsTimeline"/>
    <dgm:cxn modelId="{49887D1C-3598-4D62-B924-A86566C72A4E}" type="presParOf" srcId="{B9411006-2653-4C11-84AA-C5CA7DB8B782}" destId="{0A93758A-F65E-4470-97AE-758D8970658D}" srcOrd="7" destOrd="0" presId="urn:microsoft.com/office/officeart/2017/3/layout/HorizontalLabelsTimeline"/>
    <dgm:cxn modelId="{2ADAE9CF-3070-4D8E-8026-7C27CC433EAC}" type="presParOf" srcId="{B9411006-2653-4C11-84AA-C5CA7DB8B782}" destId="{25312FE0-2FE7-41DA-8FAF-1F444AF9955A}" srcOrd="8" destOrd="0" presId="urn:microsoft.com/office/officeart/2017/3/layout/HorizontalLabelsTimeline"/>
    <dgm:cxn modelId="{DBB46C64-C636-49AB-85AA-AD0631094080}" type="presParOf" srcId="{25312FE0-2FE7-41DA-8FAF-1F444AF9955A}" destId="{28FA5C11-0773-4EFE-930A-E5D151528748}" srcOrd="0" destOrd="0" presId="urn:microsoft.com/office/officeart/2017/3/layout/HorizontalLabelsTimeline"/>
    <dgm:cxn modelId="{C2677CE4-FF82-404B-9D90-BE54C2AB5A57}" type="presParOf" srcId="{25312FE0-2FE7-41DA-8FAF-1F444AF9955A}" destId="{F2CFB355-64A0-45F1-9FBC-4CADEC576841}" srcOrd="1" destOrd="0" presId="urn:microsoft.com/office/officeart/2017/3/layout/HorizontalLabelsTimeline"/>
    <dgm:cxn modelId="{777B47D4-436A-4BEC-B8BD-0EBD3DBDEB7A}" type="presParOf" srcId="{F2CFB355-64A0-45F1-9FBC-4CADEC576841}" destId="{BFDEDBCC-09CB-4063-B92B-433E03C99EE6}" srcOrd="0" destOrd="0" presId="urn:microsoft.com/office/officeart/2017/3/layout/HorizontalLabelsTimeline"/>
    <dgm:cxn modelId="{2F944605-44F0-45E5-AC6C-6926765BFCF0}" type="presParOf" srcId="{F2CFB355-64A0-45F1-9FBC-4CADEC576841}" destId="{048FA62A-EF33-498B-81C5-9076A4D73BDF}" srcOrd="1" destOrd="0" presId="urn:microsoft.com/office/officeart/2017/3/layout/HorizontalLabelsTimeline"/>
    <dgm:cxn modelId="{87EC6DF9-391F-42F3-9E34-D000768AFE5C}" type="presParOf" srcId="{25312FE0-2FE7-41DA-8FAF-1F444AF9955A}" destId="{AA7187B0-1CAC-427E-A231-9555B5D0E89A}" srcOrd="2" destOrd="0" presId="urn:microsoft.com/office/officeart/2017/3/layout/HorizontalLabelsTimeline"/>
    <dgm:cxn modelId="{87104F63-8E51-4E42-92C9-556F82FD5FF7}" type="presParOf" srcId="{25312FE0-2FE7-41DA-8FAF-1F444AF9955A}" destId="{555A0E92-2891-4591-A970-783EFC58CF34}" srcOrd="3" destOrd="0" presId="urn:microsoft.com/office/officeart/2017/3/layout/HorizontalLabelsTimeline"/>
    <dgm:cxn modelId="{42F0D382-BCEA-4B08-B2A5-3134B49C7E22}" type="presParOf" srcId="{25312FE0-2FE7-41DA-8FAF-1F444AF9955A}" destId="{81DE3DC0-8ED1-48FB-A2D5-FBDA896EC1C9}" srcOrd="4" destOrd="0" presId="urn:microsoft.com/office/officeart/2017/3/layout/HorizontalLabelsTimeline"/>
    <dgm:cxn modelId="{3BF53F40-BF80-49B1-9A5A-F869F3149B51}" type="presParOf" srcId="{B9411006-2653-4C11-84AA-C5CA7DB8B782}" destId="{8E59310E-3B16-4DB5-8A71-4462E860273D}" srcOrd="9" destOrd="0" presId="urn:microsoft.com/office/officeart/2017/3/layout/HorizontalLabelsTimeline"/>
    <dgm:cxn modelId="{BC36F586-E95D-4B02-9ACA-2336D9083152}" type="presParOf" srcId="{B9411006-2653-4C11-84AA-C5CA7DB8B782}" destId="{3B333819-181E-43F3-BBEF-2D2EE216645D}" srcOrd="10" destOrd="0" presId="urn:microsoft.com/office/officeart/2017/3/layout/HorizontalLabelsTimeline"/>
    <dgm:cxn modelId="{D59EF285-5274-4658-8761-3F3CDE8F9A70}" type="presParOf" srcId="{3B333819-181E-43F3-BBEF-2D2EE216645D}" destId="{ACCE64C8-D125-484E-800B-1310BF11D63C}" srcOrd="0" destOrd="0" presId="urn:microsoft.com/office/officeart/2017/3/layout/HorizontalLabelsTimeline"/>
    <dgm:cxn modelId="{85EE5808-FF9E-4508-8E03-52A7AE89B6E3}" type="presParOf" srcId="{3B333819-181E-43F3-BBEF-2D2EE216645D}" destId="{95E87D78-D94C-4620-A59C-00D8C92749D6}" srcOrd="1" destOrd="0" presId="urn:microsoft.com/office/officeart/2017/3/layout/HorizontalLabelsTimeline"/>
    <dgm:cxn modelId="{72AEC8CF-CB5D-44C0-ACF2-8607193DE996}" type="presParOf" srcId="{95E87D78-D94C-4620-A59C-00D8C92749D6}" destId="{69228C6B-5331-44C6-B62A-2FF45DC5331C}" srcOrd="0" destOrd="0" presId="urn:microsoft.com/office/officeart/2017/3/layout/HorizontalLabelsTimeline"/>
    <dgm:cxn modelId="{4F9E7B41-2081-4A64-A77A-5946AFBF6879}" type="presParOf" srcId="{95E87D78-D94C-4620-A59C-00D8C92749D6}" destId="{FFE1201F-A88A-498A-BCA6-5B73BEEB5310}" srcOrd="1" destOrd="0" presId="urn:microsoft.com/office/officeart/2017/3/layout/HorizontalLabelsTimeline"/>
    <dgm:cxn modelId="{34FB7520-18D3-42A2-BF55-6FDA2911248C}" type="presParOf" srcId="{3B333819-181E-43F3-BBEF-2D2EE216645D}" destId="{867D6AC2-3DCF-41BA-89B4-FEEF3E2CA043}" srcOrd="2" destOrd="0" presId="urn:microsoft.com/office/officeart/2017/3/layout/HorizontalLabelsTimeline"/>
    <dgm:cxn modelId="{20E5C776-31C9-41DC-9A81-817793E7CD19}" type="presParOf" srcId="{3B333819-181E-43F3-BBEF-2D2EE216645D}" destId="{FC2FBE67-5346-44E0-A2B5-0CD68E45D10B}" srcOrd="3" destOrd="0" presId="urn:microsoft.com/office/officeart/2017/3/layout/HorizontalLabelsTimeline"/>
    <dgm:cxn modelId="{FF04DEEF-FD1E-428A-B1F5-6F15121C117A}" type="presParOf" srcId="{3B333819-181E-43F3-BBEF-2D2EE216645D}" destId="{9C8B48EA-7344-49D2-B548-E855BD519369}" srcOrd="4" destOrd="0" presId="urn:microsoft.com/office/officeart/2017/3/layout/HorizontalLabelsTimeline"/>
    <dgm:cxn modelId="{FA83C52E-FEC0-4042-A2A9-838597489D4B}" type="presParOf" srcId="{B9411006-2653-4C11-84AA-C5CA7DB8B782}" destId="{73DE627B-F1FB-428A-A244-67C6616F6354}" srcOrd="11" destOrd="0" presId="urn:microsoft.com/office/officeart/2017/3/layout/HorizontalLabelsTimeline"/>
    <dgm:cxn modelId="{9B968054-F807-41C7-A3F1-DF6E79891B90}" type="presParOf" srcId="{B9411006-2653-4C11-84AA-C5CA7DB8B782}" destId="{CBABAF39-07D8-4891-9FD6-1614059E56D6}" srcOrd="12" destOrd="0" presId="urn:microsoft.com/office/officeart/2017/3/layout/HorizontalLabelsTimeline"/>
    <dgm:cxn modelId="{649E2444-315D-41B5-B7DF-E0A9F514FAC8}" type="presParOf" srcId="{CBABAF39-07D8-4891-9FD6-1614059E56D6}" destId="{E64F5E1F-D2E8-47F3-AD9F-51B9D27A28EA}" srcOrd="0" destOrd="0" presId="urn:microsoft.com/office/officeart/2017/3/layout/HorizontalLabelsTimeline"/>
    <dgm:cxn modelId="{16FD59FE-6E94-459A-8723-5AB6D855C57F}" type="presParOf" srcId="{CBABAF39-07D8-4891-9FD6-1614059E56D6}" destId="{47866684-B405-4A2D-A60A-177B463CCABE}" srcOrd="1" destOrd="0" presId="urn:microsoft.com/office/officeart/2017/3/layout/HorizontalLabelsTimeline"/>
    <dgm:cxn modelId="{E4BA530E-0A56-4804-AC91-EB7BC9924B1D}" type="presParOf" srcId="{47866684-B405-4A2D-A60A-177B463CCABE}" destId="{3758F492-50C3-4294-AADF-11B9EFDE0958}" srcOrd="0" destOrd="0" presId="urn:microsoft.com/office/officeart/2017/3/layout/HorizontalLabelsTimeline"/>
    <dgm:cxn modelId="{83E9C1AD-DD3A-4951-B887-295C3C9932BE}" type="presParOf" srcId="{47866684-B405-4A2D-A60A-177B463CCABE}" destId="{1FBA2CEA-54DB-4752-B920-C1672F17277A}" srcOrd="1" destOrd="0" presId="urn:microsoft.com/office/officeart/2017/3/layout/HorizontalLabelsTimeline"/>
    <dgm:cxn modelId="{C7505F6D-B967-4D53-B0C1-74153CCF509A}" type="presParOf" srcId="{CBABAF39-07D8-4891-9FD6-1614059E56D6}" destId="{5B0428D7-DC9B-4B3B-B7DC-10C12B914638}" srcOrd="2" destOrd="0" presId="urn:microsoft.com/office/officeart/2017/3/layout/HorizontalLabelsTimeline"/>
    <dgm:cxn modelId="{C5A505BA-26B2-4A90-A049-8D86E011B2FB}" type="presParOf" srcId="{CBABAF39-07D8-4891-9FD6-1614059E56D6}" destId="{28D4E6C1-D0AC-4BC5-8A5C-F3C18572BADB}" srcOrd="3" destOrd="0" presId="urn:microsoft.com/office/officeart/2017/3/layout/HorizontalLabelsTimeline"/>
    <dgm:cxn modelId="{285E09B3-DBE5-40A3-8D08-F4CA9CD9EB1A}" type="presParOf" srcId="{CBABAF39-07D8-4891-9FD6-1614059E56D6}" destId="{5CBCD09D-6702-4E2C-A307-75C4DE57D425}"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CD1F16-B2E8-45AE-83D9-21DF0C861490}" type="doc">
      <dgm:prSet loTypeId="urn:microsoft.com/office/officeart/2005/8/layout/default" loCatId="list" qsTypeId="urn:microsoft.com/office/officeart/2005/8/quickstyle/simple3" qsCatId="simple" csTypeId="urn:microsoft.com/office/officeart/2005/8/colors/accent3_1" csCatId="accent3"/>
      <dgm:spPr/>
      <dgm:t>
        <a:bodyPr/>
        <a:lstStyle/>
        <a:p>
          <a:endParaRPr lang="en-US"/>
        </a:p>
      </dgm:t>
    </dgm:pt>
    <dgm:pt modelId="{973A33A8-2C10-4277-8659-30A15226B229}">
      <dgm:prSet/>
      <dgm:spPr/>
      <dgm:t>
        <a:bodyPr/>
        <a:lstStyle/>
        <a:p>
          <a:r>
            <a:rPr lang="en-US" b="1"/>
            <a:t>Where to put it</a:t>
          </a:r>
          <a:endParaRPr lang="en-US"/>
        </a:p>
      </dgm:t>
    </dgm:pt>
    <dgm:pt modelId="{9CFDD5E4-27E4-4A59-B098-BC77263A33BB}" type="parTrans" cxnId="{3396D884-BC7D-4C00-BCA3-F32FD37C2398}">
      <dgm:prSet/>
      <dgm:spPr/>
      <dgm:t>
        <a:bodyPr/>
        <a:lstStyle/>
        <a:p>
          <a:endParaRPr lang="en-US"/>
        </a:p>
      </dgm:t>
    </dgm:pt>
    <dgm:pt modelId="{B6DC9DF2-72FE-4E3A-AA2C-2FD037B41EC1}" type="sibTrans" cxnId="{3396D884-BC7D-4C00-BCA3-F32FD37C2398}">
      <dgm:prSet/>
      <dgm:spPr/>
      <dgm:t>
        <a:bodyPr/>
        <a:lstStyle/>
        <a:p>
          <a:endParaRPr lang="en-US"/>
        </a:p>
      </dgm:t>
    </dgm:pt>
    <dgm:pt modelId="{94EFD344-B87C-4638-BBED-E5D1D3B1B44B}">
      <dgm:prSet/>
      <dgm:spPr/>
      <dgm:t>
        <a:bodyPr/>
        <a:lstStyle/>
        <a:p>
          <a:r>
            <a:rPr lang="en-US" b="1"/>
            <a:t>Big bias</a:t>
          </a:r>
          <a:endParaRPr lang="en-US"/>
        </a:p>
      </dgm:t>
    </dgm:pt>
    <dgm:pt modelId="{874B7F9B-CCDF-4761-BAC3-DDB04C460423}" type="parTrans" cxnId="{26B76248-C189-45C6-8EB6-EBFB4629D98C}">
      <dgm:prSet/>
      <dgm:spPr/>
      <dgm:t>
        <a:bodyPr/>
        <a:lstStyle/>
        <a:p>
          <a:endParaRPr lang="en-US"/>
        </a:p>
      </dgm:t>
    </dgm:pt>
    <dgm:pt modelId="{44478C87-DC27-43E4-933A-D3099F291EF0}" type="sibTrans" cxnId="{26B76248-C189-45C6-8EB6-EBFB4629D98C}">
      <dgm:prSet/>
      <dgm:spPr/>
      <dgm:t>
        <a:bodyPr/>
        <a:lstStyle/>
        <a:p>
          <a:endParaRPr lang="en-US"/>
        </a:p>
      </dgm:t>
    </dgm:pt>
    <dgm:pt modelId="{24A3D78D-C8E7-4CAA-B9F3-691FC7CF440D}">
      <dgm:prSet/>
      <dgm:spPr/>
      <dgm:t>
        <a:bodyPr/>
        <a:lstStyle/>
        <a:p>
          <a:r>
            <a:rPr lang="en-US" b="1"/>
            <a:t>False positives</a:t>
          </a:r>
          <a:endParaRPr lang="en-US"/>
        </a:p>
      </dgm:t>
    </dgm:pt>
    <dgm:pt modelId="{1FDAA874-892B-40F6-81CD-B87B054EA25E}" type="parTrans" cxnId="{CDB0F906-5118-490D-9C87-33DB4C2F01BD}">
      <dgm:prSet/>
      <dgm:spPr/>
      <dgm:t>
        <a:bodyPr/>
        <a:lstStyle/>
        <a:p>
          <a:endParaRPr lang="en-US"/>
        </a:p>
      </dgm:t>
    </dgm:pt>
    <dgm:pt modelId="{C6B26371-2E04-4BDF-AA64-D628F510DA57}" type="sibTrans" cxnId="{CDB0F906-5118-490D-9C87-33DB4C2F01BD}">
      <dgm:prSet/>
      <dgm:spPr/>
      <dgm:t>
        <a:bodyPr/>
        <a:lstStyle/>
        <a:p>
          <a:endParaRPr lang="en-US"/>
        </a:p>
      </dgm:t>
    </dgm:pt>
    <dgm:pt modelId="{C1A8F897-D58B-4459-A906-0A46C5087998}">
      <dgm:prSet/>
      <dgm:spPr/>
      <dgm:t>
        <a:bodyPr/>
        <a:lstStyle/>
        <a:p>
          <a:r>
            <a:rPr lang="en-US" b="1"/>
            <a:t>Big Complexity</a:t>
          </a:r>
          <a:endParaRPr lang="en-US"/>
        </a:p>
      </dgm:t>
    </dgm:pt>
    <dgm:pt modelId="{AC1118A4-2C96-4AEA-9B3A-E65D0ECD9270}" type="parTrans" cxnId="{64A7D32D-E48A-47FB-9190-5C2433DE4D29}">
      <dgm:prSet/>
      <dgm:spPr/>
      <dgm:t>
        <a:bodyPr/>
        <a:lstStyle/>
        <a:p>
          <a:endParaRPr lang="en-US"/>
        </a:p>
      </dgm:t>
    </dgm:pt>
    <dgm:pt modelId="{832C2A3A-590A-4DF6-BEB8-0E9C3B04E7CE}" type="sibTrans" cxnId="{64A7D32D-E48A-47FB-9190-5C2433DE4D29}">
      <dgm:prSet/>
      <dgm:spPr/>
      <dgm:t>
        <a:bodyPr/>
        <a:lstStyle/>
        <a:p>
          <a:endParaRPr lang="en-US"/>
        </a:p>
      </dgm:t>
    </dgm:pt>
    <dgm:pt modelId="{B576C0A0-07EE-4592-802C-BE46654E5759}">
      <dgm:prSet/>
      <dgm:spPr/>
      <dgm:t>
        <a:bodyPr/>
        <a:lstStyle/>
        <a:p>
          <a:r>
            <a:rPr lang="en-US" b="1"/>
            <a:t>That’s not what I was looking for….</a:t>
          </a:r>
          <a:endParaRPr lang="en-US"/>
        </a:p>
      </dgm:t>
    </dgm:pt>
    <dgm:pt modelId="{AC45F9DA-D04A-48DC-86FC-150C113CBC03}" type="parTrans" cxnId="{2B785F7A-FB60-41C5-9500-853F8CC22B2E}">
      <dgm:prSet/>
      <dgm:spPr/>
      <dgm:t>
        <a:bodyPr/>
        <a:lstStyle/>
        <a:p>
          <a:endParaRPr lang="en-US"/>
        </a:p>
      </dgm:t>
    </dgm:pt>
    <dgm:pt modelId="{1772B151-350D-4F82-9E31-357C04B12A06}" type="sibTrans" cxnId="{2B785F7A-FB60-41C5-9500-853F8CC22B2E}">
      <dgm:prSet/>
      <dgm:spPr/>
      <dgm:t>
        <a:bodyPr/>
        <a:lstStyle/>
        <a:p>
          <a:endParaRPr lang="en-US"/>
        </a:p>
      </dgm:t>
    </dgm:pt>
    <dgm:pt modelId="{5AE46562-577E-496B-AA89-468D80098B60}" type="pres">
      <dgm:prSet presAssocID="{1DCD1F16-B2E8-45AE-83D9-21DF0C861490}" presName="diagram" presStyleCnt="0">
        <dgm:presLayoutVars>
          <dgm:dir/>
          <dgm:resizeHandles val="exact"/>
        </dgm:presLayoutVars>
      </dgm:prSet>
      <dgm:spPr/>
      <dgm:t>
        <a:bodyPr/>
        <a:lstStyle/>
        <a:p>
          <a:endParaRPr lang="en-US"/>
        </a:p>
      </dgm:t>
    </dgm:pt>
    <dgm:pt modelId="{21DE7C85-0393-4CB6-8886-CCBEBB9A9103}" type="pres">
      <dgm:prSet presAssocID="{973A33A8-2C10-4277-8659-30A15226B229}" presName="node" presStyleLbl="node1" presStyleIdx="0" presStyleCnt="5">
        <dgm:presLayoutVars>
          <dgm:bulletEnabled val="1"/>
        </dgm:presLayoutVars>
      </dgm:prSet>
      <dgm:spPr/>
      <dgm:t>
        <a:bodyPr/>
        <a:lstStyle/>
        <a:p>
          <a:endParaRPr lang="en-US"/>
        </a:p>
      </dgm:t>
    </dgm:pt>
    <dgm:pt modelId="{E6C6F4A9-F532-4C60-BD3F-0740C7303C20}" type="pres">
      <dgm:prSet presAssocID="{B6DC9DF2-72FE-4E3A-AA2C-2FD037B41EC1}" presName="sibTrans" presStyleCnt="0"/>
      <dgm:spPr/>
    </dgm:pt>
    <dgm:pt modelId="{A93685B1-430E-43FA-A832-26A0B3D2722A}" type="pres">
      <dgm:prSet presAssocID="{94EFD344-B87C-4638-BBED-E5D1D3B1B44B}" presName="node" presStyleLbl="node1" presStyleIdx="1" presStyleCnt="5">
        <dgm:presLayoutVars>
          <dgm:bulletEnabled val="1"/>
        </dgm:presLayoutVars>
      </dgm:prSet>
      <dgm:spPr/>
      <dgm:t>
        <a:bodyPr/>
        <a:lstStyle/>
        <a:p>
          <a:endParaRPr lang="en-US"/>
        </a:p>
      </dgm:t>
    </dgm:pt>
    <dgm:pt modelId="{9B7CB7F5-3B09-47C3-8D2F-703B10A7169A}" type="pres">
      <dgm:prSet presAssocID="{44478C87-DC27-43E4-933A-D3099F291EF0}" presName="sibTrans" presStyleCnt="0"/>
      <dgm:spPr/>
    </dgm:pt>
    <dgm:pt modelId="{2B0606A2-8B3C-4E54-B902-B73C0C12FC4F}" type="pres">
      <dgm:prSet presAssocID="{24A3D78D-C8E7-4CAA-B9F3-691FC7CF440D}" presName="node" presStyleLbl="node1" presStyleIdx="2" presStyleCnt="5">
        <dgm:presLayoutVars>
          <dgm:bulletEnabled val="1"/>
        </dgm:presLayoutVars>
      </dgm:prSet>
      <dgm:spPr/>
      <dgm:t>
        <a:bodyPr/>
        <a:lstStyle/>
        <a:p>
          <a:endParaRPr lang="en-US"/>
        </a:p>
      </dgm:t>
    </dgm:pt>
    <dgm:pt modelId="{A532E00F-082B-48E1-AD17-1DF436067DC7}" type="pres">
      <dgm:prSet presAssocID="{C6B26371-2E04-4BDF-AA64-D628F510DA57}" presName="sibTrans" presStyleCnt="0"/>
      <dgm:spPr/>
    </dgm:pt>
    <dgm:pt modelId="{4724BAB7-2339-4224-AA3B-62B909DE2A68}" type="pres">
      <dgm:prSet presAssocID="{C1A8F897-D58B-4459-A906-0A46C5087998}" presName="node" presStyleLbl="node1" presStyleIdx="3" presStyleCnt="5">
        <dgm:presLayoutVars>
          <dgm:bulletEnabled val="1"/>
        </dgm:presLayoutVars>
      </dgm:prSet>
      <dgm:spPr/>
      <dgm:t>
        <a:bodyPr/>
        <a:lstStyle/>
        <a:p>
          <a:endParaRPr lang="en-US"/>
        </a:p>
      </dgm:t>
    </dgm:pt>
    <dgm:pt modelId="{2D5DD1A9-FB8A-44D1-B089-96DCE478335B}" type="pres">
      <dgm:prSet presAssocID="{832C2A3A-590A-4DF6-BEB8-0E9C3B04E7CE}" presName="sibTrans" presStyleCnt="0"/>
      <dgm:spPr/>
    </dgm:pt>
    <dgm:pt modelId="{8DEC749A-E40B-46C1-A872-9DCB2060CA21}" type="pres">
      <dgm:prSet presAssocID="{B576C0A0-07EE-4592-802C-BE46654E5759}" presName="node" presStyleLbl="node1" presStyleIdx="4" presStyleCnt="5">
        <dgm:presLayoutVars>
          <dgm:bulletEnabled val="1"/>
        </dgm:presLayoutVars>
      </dgm:prSet>
      <dgm:spPr/>
      <dgm:t>
        <a:bodyPr/>
        <a:lstStyle/>
        <a:p>
          <a:endParaRPr lang="en-US"/>
        </a:p>
      </dgm:t>
    </dgm:pt>
  </dgm:ptLst>
  <dgm:cxnLst>
    <dgm:cxn modelId="{F95F8197-D50E-4902-AFF6-6F23E531221C}" type="presOf" srcId="{94EFD344-B87C-4638-BBED-E5D1D3B1B44B}" destId="{A93685B1-430E-43FA-A832-26A0B3D2722A}" srcOrd="0" destOrd="0" presId="urn:microsoft.com/office/officeart/2005/8/layout/default"/>
    <dgm:cxn modelId="{26B76248-C189-45C6-8EB6-EBFB4629D98C}" srcId="{1DCD1F16-B2E8-45AE-83D9-21DF0C861490}" destId="{94EFD344-B87C-4638-BBED-E5D1D3B1B44B}" srcOrd="1" destOrd="0" parTransId="{874B7F9B-CCDF-4761-BAC3-DDB04C460423}" sibTransId="{44478C87-DC27-43E4-933A-D3099F291EF0}"/>
    <dgm:cxn modelId="{64A7D32D-E48A-47FB-9190-5C2433DE4D29}" srcId="{1DCD1F16-B2E8-45AE-83D9-21DF0C861490}" destId="{C1A8F897-D58B-4459-A906-0A46C5087998}" srcOrd="3" destOrd="0" parTransId="{AC1118A4-2C96-4AEA-9B3A-E65D0ECD9270}" sibTransId="{832C2A3A-590A-4DF6-BEB8-0E9C3B04E7CE}"/>
    <dgm:cxn modelId="{AC824BCE-2944-432D-946C-58B810B8CA97}" type="presOf" srcId="{C1A8F897-D58B-4459-A906-0A46C5087998}" destId="{4724BAB7-2339-4224-AA3B-62B909DE2A68}" srcOrd="0" destOrd="0" presId="urn:microsoft.com/office/officeart/2005/8/layout/default"/>
    <dgm:cxn modelId="{362F5D94-D6A3-4F88-AE34-0EEFA51C7EF6}" type="presOf" srcId="{973A33A8-2C10-4277-8659-30A15226B229}" destId="{21DE7C85-0393-4CB6-8886-CCBEBB9A9103}" srcOrd="0" destOrd="0" presId="urn:microsoft.com/office/officeart/2005/8/layout/default"/>
    <dgm:cxn modelId="{2B5D18AA-2CB2-4969-A654-BA7AFC62D9DF}" type="presOf" srcId="{B576C0A0-07EE-4592-802C-BE46654E5759}" destId="{8DEC749A-E40B-46C1-A872-9DCB2060CA21}" srcOrd="0" destOrd="0" presId="urn:microsoft.com/office/officeart/2005/8/layout/default"/>
    <dgm:cxn modelId="{3396D884-BC7D-4C00-BCA3-F32FD37C2398}" srcId="{1DCD1F16-B2E8-45AE-83D9-21DF0C861490}" destId="{973A33A8-2C10-4277-8659-30A15226B229}" srcOrd="0" destOrd="0" parTransId="{9CFDD5E4-27E4-4A59-B098-BC77263A33BB}" sibTransId="{B6DC9DF2-72FE-4E3A-AA2C-2FD037B41EC1}"/>
    <dgm:cxn modelId="{E85DE217-2496-4FB5-8E39-A66CDA6C7819}" type="presOf" srcId="{24A3D78D-C8E7-4CAA-B9F3-691FC7CF440D}" destId="{2B0606A2-8B3C-4E54-B902-B73C0C12FC4F}" srcOrd="0" destOrd="0" presId="urn:microsoft.com/office/officeart/2005/8/layout/default"/>
    <dgm:cxn modelId="{2B785F7A-FB60-41C5-9500-853F8CC22B2E}" srcId="{1DCD1F16-B2E8-45AE-83D9-21DF0C861490}" destId="{B576C0A0-07EE-4592-802C-BE46654E5759}" srcOrd="4" destOrd="0" parTransId="{AC45F9DA-D04A-48DC-86FC-150C113CBC03}" sibTransId="{1772B151-350D-4F82-9E31-357C04B12A06}"/>
    <dgm:cxn modelId="{27A8377A-2FC8-4F9A-8AF6-725936F10C25}" type="presOf" srcId="{1DCD1F16-B2E8-45AE-83D9-21DF0C861490}" destId="{5AE46562-577E-496B-AA89-468D80098B60}" srcOrd="0" destOrd="0" presId="urn:microsoft.com/office/officeart/2005/8/layout/default"/>
    <dgm:cxn modelId="{CDB0F906-5118-490D-9C87-33DB4C2F01BD}" srcId="{1DCD1F16-B2E8-45AE-83D9-21DF0C861490}" destId="{24A3D78D-C8E7-4CAA-B9F3-691FC7CF440D}" srcOrd="2" destOrd="0" parTransId="{1FDAA874-892B-40F6-81CD-B87B054EA25E}" sibTransId="{C6B26371-2E04-4BDF-AA64-D628F510DA57}"/>
    <dgm:cxn modelId="{955C739E-F372-4EA3-912D-9ACC301C4A7F}" type="presParOf" srcId="{5AE46562-577E-496B-AA89-468D80098B60}" destId="{21DE7C85-0393-4CB6-8886-CCBEBB9A9103}" srcOrd="0" destOrd="0" presId="urn:microsoft.com/office/officeart/2005/8/layout/default"/>
    <dgm:cxn modelId="{4DDD8F94-A1CE-469D-9ED0-D9CC8D091C64}" type="presParOf" srcId="{5AE46562-577E-496B-AA89-468D80098B60}" destId="{E6C6F4A9-F532-4C60-BD3F-0740C7303C20}" srcOrd="1" destOrd="0" presId="urn:microsoft.com/office/officeart/2005/8/layout/default"/>
    <dgm:cxn modelId="{E495AAF4-399A-43C5-98F6-B2EB96797BF3}" type="presParOf" srcId="{5AE46562-577E-496B-AA89-468D80098B60}" destId="{A93685B1-430E-43FA-A832-26A0B3D2722A}" srcOrd="2" destOrd="0" presId="urn:microsoft.com/office/officeart/2005/8/layout/default"/>
    <dgm:cxn modelId="{705C6B7F-F5AE-453F-B67A-99036FD2AE71}" type="presParOf" srcId="{5AE46562-577E-496B-AA89-468D80098B60}" destId="{9B7CB7F5-3B09-47C3-8D2F-703B10A7169A}" srcOrd="3" destOrd="0" presId="urn:microsoft.com/office/officeart/2005/8/layout/default"/>
    <dgm:cxn modelId="{AA6916F3-8DFB-4118-8DD6-35CD5A96F5A1}" type="presParOf" srcId="{5AE46562-577E-496B-AA89-468D80098B60}" destId="{2B0606A2-8B3C-4E54-B902-B73C0C12FC4F}" srcOrd="4" destOrd="0" presId="urn:microsoft.com/office/officeart/2005/8/layout/default"/>
    <dgm:cxn modelId="{AFF3CDC3-E99D-402E-9530-931272FCD412}" type="presParOf" srcId="{5AE46562-577E-496B-AA89-468D80098B60}" destId="{A532E00F-082B-48E1-AD17-1DF436067DC7}" srcOrd="5" destOrd="0" presId="urn:microsoft.com/office/officeart/2005/8/layout/default"/>
    <dgm:cxn modelId="{00903D4C-1489-4A8A-B72E-FD7F03115111}" type="presParOf" srcId="{5AE46562-577E-496B-AA89-468D80098B60}" destId="{4724BAB7-2339-4224-AA3B-62B909DE2A68}" srcOrd="6" destOrd="0" presId="urn:microsoft.com/office/officeart/2005/8/layout/default"/>
    <dgm:cxn modelId="{DBA029A8-22F4-4226-A30C-2CA9BC5085E2}" type="presParOf" srcId="{5AE46562-577E-496B-AA89-468D80098B60}" destId="{2D5DD1A9-FB8A-44D1-B089-96DCE478335B}" srcOrd="7" destOrd="0" presId="urn:microsoft.com/office/officeart/2005/8/layout/default"/>
    <dgm:cxn modelId="{525FC875-8DD4-408C-B330-B64C0F288D6C}" type="presParOf" srcId="{5AE46562-577E-496B-AA89-468D80098B60}" destId="{8DEC749A-E40B-46C1-A872-9DCB2060CA2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8AF54-E1C1-45FF-A0FF-7CB97E9E3444}">
      <dsp:nvSpPr>
        <dsp:cNvPr id="0" name=""/>
        <dsp:cNvSpPr/>
      </dsp:nvSpPr>
      <dsp:spPr>
        <a:xfrm>
          <a:off x="0" y="2077244"/>
          <a:ext cx="10515600" cy="0"/>
        </a:xfrm>
        <a:prstGeom prst="line">
          <a:avLst/>
        </a:prstGeom>
        <a:solidFill>
          <a:schemeClr val="accent4">
            <a:alpha val="90000"/>
            <a:tint val="4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23F26BE4-D30D-4F24-8479-85D77C28EA71}">
      <dsp:nvSpPr>
        <dsp:cNvPr id="0" name=""/>
        <dsp:cNvSpPr/>
      </dsp:nvSpPr>
      <dsp:spPr>
        <a:xfrm>
          <a:off x="157734" y="1287891"/>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1954</a:t>
          </a:r>
        </a:p>
      </dsp:txBody>
      <dsp:txXfrm>
        <a:off x="157734" y="1287891"/>
        <a:ext cx="2313432" cy="498538"/>
      </dsp:txXfrm>
    </dsp:sp>
    <dsp:sp modelId="{9C41A1F3-2B50-4CEF-AAE9-54CD6E011CE3}">
      <dsp:nvSpPr>
        <dsp:cNvPr id="0" name=""/>
        <dsp:cNvSpPr/>
      </dsp:nvSpPr>
      <dsp:spPr>
        <a:xfrm>
          <a:off x="157734" y="581563"/>
          <a:ext cx="2313432" cy="706327"/>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How to Lie with Statistics Darrell Huff</a:t>
          </a:r>
        </a:p>
      </dsp:txBody>
      <dsp:txXfrm>
        <a:off x="157734" y="581563"/>
        <a:ext cx="2313432" cy="706327"/>
      </dsp:txXfrm>
    </dsp:sp>
    <dsp:sp modelId="{3CA5033A-868A-4724-B2CF-2EB119A6E639}">
      <dsp:nvSpPr>
        <dsp:cNvPr id="0" name=""/>
        <dsp:cNvSpPr/>
      </dsp:nvSpPr>
      <dsp:spPr>
        <a:xfrm>
          <a:off x="1314450" y="1786429"/>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07428D8-21C3-4F7A-9419-5A3F3E6DF6E8}">
      <dsp:nvSpPr>
        <dsp:cNvPr id="0" name=""/>
        <dsp:cNvSpPr/>
      </dsp:nvSpPr>
      <dsp:spPr>
        <a:xfrm rot="2700000">
          <a:off x="128213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255EF80-1AAB-4056-8F21-A8CB62BC5D58}">
      <dsp:nvSpPr>
        <dsp:cNvPr id="0" name=""/>
        <dsp:cNvSpPr/>
      </dsp:nvSpPr>
      <dsp:spPr>
        <a:xfrm>
          <a:off x="1472184" y="2368058"/>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1980</a:t>
          </a:r>
        </a:p>
      </dsp:txBody>
      <dsp:txXfrm>
        <a:off x="1472184" y="2368058"/>
        <a:ext cx="2313432" cy="498538"/>
      </dsp:txXfrm>
    </dsp:sp>
    <dsp:sp modelId="{D4291531-5BCF-4318-A809-B2DA4A1E8F42}">
      <dsp:nvSpPr>
        <dsp:cNvPr id="0" name=""/>
        <dsp:cNvSpPr/>
      </dsp:nvSpPr>
      <dsp:spPr>
        <a:xfrm>
          <a:off x="1472184" y="2866596"/>
          <a:ext cx="2313432" cy="1214239"/>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Applied Management Science</a:t>
          </a:r>
        </a:p>
        <a:p>
          <a:pPr lvl="0" algn="l" defTabSz="666750">
            <a:lnSpc>
              <a:spcPct val="90000"/>
            </a:lnSpc>
            <a:spcBef>
              <a:spcPct val="0"/>
            </a:spcBef>
            <a:spcAft>
              <a:spcPct val="35000"/>
            </a:spcAft>
          </a:pPr>
          <a:r>
            <a:rPr lang="en-US" sz="1500" b="1" kern="1200"/>
            <a:t>Rick Hesse &amp; Gene Woolsey</a:t>
          </a:r>
        </a:p>
      </dsp:txBody>
      <dsp:txXfrm>
        <a:off x="1472184" y="2866596"/>
        <a:ext cx="2313432" cy="1214239"/>
      </dsp:txXfrm>
    </dsp:sp>
    <dsp:sp modelId="{E74336D9-943A-4429-A712-94F42FD22F26}">
      <dsp:nvSpPr>
        <dsp:cNvPr id="0" name=""/>
        <dsp:cNvSpPr/>
      </dsp:nvSpPr>
      <dsp:spPr>
        <a:xfrm>
          <a:off x="2628900" y="2077243"/>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D43DFA-29C9-4E24-AEA1-3A5CCAE18FCD}">
      <dsp:nvSpPr>
        <dsp:cNvPr id="0" name=""/>
        <dsp:cNvSpPr/>
      </dsp:nvSpPr>
      <dsp:spPr>
        <a:xfrm rot="2700000">
          <a:off x="259658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A128307-09B7-4DAC-81E0-848E69BF816A}">
      <dsp:nvSpPr>
        <dsp:cNvPr id="0" name=""/>
        <dsp:cNvSpPr/>
      </dsp:nvSpPr>
      <dsp:spPr>
        <a:xfrm>
          <a:off x="2786634" y="1287891"/>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1996</a:t>
          </a:r>
        </a:p>
      </dsp:txBody>
      <dsp:txXfrm>
        <a:off x="2786634" y="1287891"/>
        <a:ext cx="2313432" cy="498538"/>
      </dsp:txXfrm>
    </dsp:sp>
    <dsp:sp modelId="{BA3AB68E-8AD3-45D5-B53B-BF6E0A918F6C}">
      <dsp:nvSpPr>
        <dsp:cNvPr id="0" name=""/>
        <dsp:cNvSpPr/>
      </dsp:nvSpPr>
      <dsp:spPr>
        <a:xfrm>
          <a:off x="2786634" y="361816"/>
          <a:ext cx="2313432" cy="926074"/>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Against the Gods: The Remarkable Story of Risk Peter Bernstein</a:t>
          </a:r>
        </a:p>
      </dsp:txBody>
      <dsp:txXfrm>
        <a:off x="2786634" y="361816"/>
        <a:ext cx="2313432" cy="926074"/>
      </dsp:txXfrm>
    </dsp:sp>
    <dsp:sp modelId="{ADD51FE6-C521-460F-BAB2-658004EA87AB}">
      <dsp:nvSpPr>
        <dsp:cNvPr id="0" name=""/>
        <dsp:cNvSpPr/>
      </dsp:nvSpPr>
      <dsp:spPr>
        <a:xfrm>
          <a:off x="3943350" y="1786429"/>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EFE8FD6-DBD3-4F35-AE8F-85ABAF4E9D62}">
      <dsp:nvSpPr>
        <dsp:cNvPr id="0" name=""/>
        <dsp:cNvSpPr/>
      </dsp:nvSpPr>
      <dsp:spPr>
        <a:xfrm rot="2700000">
          <a:off x="391103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9129479-CBA6-41BE-8F3C-0A0B1E86E99D}">
      <dsp:nvSpPr>
        <dsp:cNvPr id="0" name=""/>
        <dsp:cNvSpPr/>
      </dsp:nvSpPr>
      <dsp:spPr>
        <a:xfrm>
          <a:off x="4101084" y="2368058"/>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2009</a:t>
          </a:r>
        </a:p>
      </dsp:txBody>
      <dsp:txXfrm>
        <a:off x="4101084" y="2368058"/>
        <a:ext cx="2313432" cy="498538"/>
      </dsp:txXfrm>
    </dsp:sp>
    <dsp:sp modelId="{3FC4C14D-3276-4485-9DAB-6C1D39003B98}">
      <dsp:nvSpPr>
        <dsp:cNvPr id="0" name=""/>
        <dsp:cNvSpPr/>
      </dsp:nvSpPr>
      <dsp:spPr>
        <a:xfrm>
          <a:off x="4101084" y="2866596"/>
          <a:ext cx="2313432" cy="706327"/>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The Devil’s Delusion David Berlinski</a:t>
          </a:r>
        </a:p>
      </dsp:txBody>
      <dsp:txXfrm>
        <a:off x="4101084" y="2866596"/>
        <a:ext cx="2313432" cy="706327"/>
      </dsp:txXfrm>
    </dsp:sp>
    <dsp:sp modelId="{6A0ADEC2-17CF-40AB-87BA-F4089764821D}">
      <dsp:nvSpPr>
        <dsp:cNvPr id="0" name=""/>
        <dsp:cNvSpPr/>
      </dsp:nvSpPr>
      <dsp:spPr>
        <a:xfrm>
          <a:off x="5257800" y="2077243"/>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E2A9C87-6526-4E36-8484-124AE0121BF0}">
      <dsp:nvSpPr>
        <dsp:cNvPr id="0" name=""/>
        <dsp:cNvSpPr/>
      </dsp:nvSpPr>
      <dsp:spPr>
        <a:xfrm rot="2700000">
          <a:off x="522548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8FA5C11-0773-4EFE-930A-E5D151528748}">
      <dsp:nvSpPr>
        <dsp:cNvPr id="0" name=""/>
        <dsp:cNvSpPr/>
      </dsp:nvSpPr>
      <dsp:spPr>
        <a:xfrm>
          <a:off x="5415534" y="1287891"/>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2013</a:t>
          </a:r>
        </a:p>
      </dsp:txBody>
      <dsp:txXfrm>
        <a:off x="5415534" y="1287891"/>
        <a:ext cx="2313432" cy="498538"/>
      </dsp:txXfrm>
    </dsp:sp>
    <dsp:sp modelId="{BFDEDBCC-09CB-4063-B92B-433E03C99EE6}">
      <dsp:nvSpPr>
        <dsp:cNvPr id="0" name=""/>
        <dsp:cNvSpPr/>
      </dsp:nvSpPr>
      <dsp:spPr>
        <a:xfrm>
          <a:off x="5415534" y="361816"/>
          <a:ext cx="2313432" cy="926074"/>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Data Science for Business Foster Provost &amp; Tom Fawcett</a:t>
          </a:r>
        </a:p>
      </dsp:txBody>
      <dsp:txXfrm>
        <a:off x="5415534" y="361816"/>
        <a:ext cx="2313432" cy="926074"/>
      </dsp:txXfrm>
    </dsp:sp>
    <dsp:sp modelId="{AA7187B0-1CAC-427E-A231-9555B5D0E89A}">
      <dsp:nvSpPr>
        <dsp:cNvPr id="0" name=""/>
        <dsp:cNvSpPr/>
      </dsp:nvSpPr>
      <dsp:spPr>
        <a:xfrm>
          <a:off x="6572250" y="1786429"/>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55A0E92-2891-4591-A970-783EFC58CF34}">
      <dsp:nvSpPr>
        <dsp:cNvPr id="0" name=""/>
        <dsp:cNvSpPr/>
      </dsp:nvSpPr>
      <dsp:spPr>
        <a:xfrm rot="2700000">
          <a:off x="653993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CCE64C8-D125-484E-800B-1310BF11D63C}">
      <dsp:nvSpPr>
        <dsp:cNvPr id="0" name=""/>
        <dsp:cNvSpPr/>
      </dsp:nvSpPr>
      <dsp:spPr>
        <a:xfrm>
          <a:off x="6729984" y="2368058"/>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2017</a:t>
          </a:r>
        </a:p>
      </dsp:txBody>
      <dsp:txXfrm>
        <a:off x="6729984" y="2368058"/>
        <a:ext cx="2313432" cy="498538"/>
      </dsp:txXfrm>
    </dsp:sp>
    <dsp:sp modelId="{69228C6B-5331-44C6-B62A-2FF45DC5331C}">
      <dsp:nvSpPr>
        <dsp:cNvPr id="0" name=""/>
        <dsp:cNvSpPr/>
      </dsp:nvSpPr>
      <dsp:spPr>
        <a:xfrm>
          <a:off x="6729984" y="2866596"/>
          <a:ext cx="2313432" cy="800504"/>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Errors, Blunders, and Lies</a:t>
          </a:r>
        </a:p>
        <a:p>
          <a:pPr lvl="0" algn="l" defTabSz="666750">
            <a:lnSpc>
              <a:spcPct val="90000"/>
            </a:lnSpc>
            <a:spcBef>
              <a:spcPct val="0"/>
            </a:spcBef>
            <a:spcAft>
              <a:spcPct val="35000"/>
            </a:spcAft>
          </a:pPr>
          <a:r>
            <a:rPr lang="en-US" sz="1500" b="1" kern="1200"/>
            <a:t>David Salsburg</a:t>
          </a:r>
        </a:p>
      </dsp:txBody>
      <dsp:txXfrm>
        <a:off x="6729984" y="2866596"/>
        <a:ext cx="2313432" cy="800504"/>
      </dsp:txXfrm>
    </dsp:sp>
    <dsp:sp modelId="{867D6AC2-3DCF-41BA-89B4-FEEF3E2CA043}">
      <dsp:nvSpPr>
        <dsp:cNvPr id="0" name=""/>
        <dsp:cNvSpPr/>
      </dsp:nvSpPr>
      <dsp:spPr>
        <a:xfrm>
          <a:off x="7886700" y="2077243"/>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C2FBE67-5346-44E0-A2B5-0CD68E45D10B}">
      <dsp:nvSpPr>
        <dsp:cNvPr id="0" name=""/>
        <dsp:cNvSpPr/>
      </dsp:nvSpPr>
      <dsp:spPr>
        <a:xfrm rot="2700000">
          <a:off x="785438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64F5E1F-D2E8-47F3-AD9F-51B9D27A28EA}">
      <dsp:nvSpPr>
        <dsp:cNvPr id="0" name=""/>
        <dsp:cNvSpPr/>
      </dsp:nvSpPr>
      <dsp:spPr>
        <a:xfrm>
          <a:off x="8044434" y="1287891"/>
          <a:ext cx="2313432" cy="49853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defRPr b="1"/>
          </a:pPr>
          <a:r>
            <a:rPr lang="en-US" sz="1800" kern="1200"/>
            <a:t>2017</a:t>
          </a:r>
        </a:p>
      </dsp:txBody>
      <dsp:txXfrm>
        <a:off x="8044434" y="1287891"/>
        <a:ext cx="2313432" cy="498538"/>
      </dsp:txXfrm>
    </dsp:sp>
    <dsp:sp modelId="{3758F492-50C3-4294-AADF-11B9EFDE0958}">
      <dsp:nvSpPr>
        <dsp:cNvPr id="0" name=""/>
        <dsp:cNvSpPr/>
      </dsp:nvSpPr>
      <dsp:spPr>
        <a:xfrm>
          <a:off x="8044434" y="63589"/>
          <a:ext cx="2313432" cy="1224301"/>
        </a:xfrm>
        <a:prstGeom prst="rect">
          <a:avLst/>
        </a:prstGeom>
        <a:solidFill>
          <a:schemeClr val="lt1">
            <a:alpha val="90000"/>
            <a:tint val="40000"/>
            <a:hueOff val="0"/>
            <a:satOff val="0"/>
            <a:lumOff val="0"/>
            <a:alphaOff val="0"/>
          </a:schemeClr>
        </a:solidFill>
        <a:ln w="6350" cap="flat" cmpd="sng" algn="ctr">
          <a:solidFill>
            <a:schemeClr val="accent4">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b="1" kern="1200"/>
            <a:t>Sensemaking: The Power of the Humanities in the Age of the Algorithm</a:t>
          </a:r>
        </a:p>
        <a:p>
          <a:pPr lvl="0" algn="l" defTabSz="666750">
            <a:lnSpc>
              <a:spcPct val="90000"/>
            </a:lnSpc>
            <a:spcBef>
              <a:spcPct val="0"/>
            </a:spcBef>
            <a:spcAft>
              <a:spcPct val="35000"/>
            </a:spcAft>
          </a:pPr>
          <a:r>
            <a:rPr lang="en-US" sz="1500" b="1" kern="1200"/>
            <a:t>Christian Madsbjerg</a:t>
          </a:r>
        </a:p>
      </dsp:txBody>
      <dsp:txXfrm>
        <a:off x="8044434" y="63589"/>
        <a:ext cx="2313432" cy="1224301"/>
      </dsp:txXfrm>
    </dsp:sp>
    <dsp:sp modelId="{5B0428D7-DC9B-4B3B-B7DC-10C12B914638}">
      <dsp:nvSpPr>
        <dsp:cNvPr id="0" name=""/>
        <dsp:cNvSpPr/>
      </dsp:nvSpPr>
      <dsp:spPr>
        <a:xfrm>
          <a:off x="9201150" y="1786429"/>
          <a:ext cx="0" cy="290814"/>
        </a:xfrm>
        <a:prstGeom prst="line">
          <a:avLst/>
        </a:pr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8D4E6C1-D0AC-4BC5-8A5C-F3C18572BADB}">
      <dsp:nvSpPr>
        <dsp:cNvPr id="0" name=""/>
        <dsp:cNvSpPr/>
      </dsp:nvSpPr>
      <dsp:spPr>
        <a:xfrm rot="2700000">
          <a:off x="9168835" y="2044929"/>
          <a:ext cx="64628" cy="64628"/>
        </a:xfrm>
        <a:prstGeom prst="rect">
          <a:avLst/>
        </a:prstGeom>
        <a:gradFill rotWithShape="0">
          <a:gsLst>
            <a:gs pos="0">
              <a:schemeClr val="lt1">
                <a:satMod val="103000"/>
                <a:lumMod val="102000"/>
                <a:tint val="94000"/>
              </a:schemeClr>
            </a:gs>
            <a:gs pos="50000">
              <a:schemeClr val="lt1">
                <a:satMod val="110000"/>
                <a:lumMod val="100000"/>
                <a:shade val="100000"/>
              </a:schemeClr>
            </a:gs>
            <a:gs pos="100000">
              <a:schemeClr val="l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E7C85-0393-4CB6-8886-CCBEBB9A9103}">
      <dsp:nvSpPr>
        <dsp:cNvPr id="0" name=""/>
        <dsp:cNvSpPr/>
      </dsp:nvSpPr>
      <dsp:spPr>
        <a:xfrm>
          <a:off x="147875" y="1337"/>
          <a:ext cx="3193702" cy="19162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a:t>Where to put it</a:t>
          </a:r>
          <a:endParaRPr lang="en-US" sz="3800" kern="1200"/>
        </a:p>
      </dsp:txBody>
      <dsp:txXfrm>
        <a:off x="147875" y="1337"/>
        <a:ext cx="3193702" cy="1916221"/>
      </dsp:txXfrm>
    </dsp:sp>
    <dsp:sp modelId="{A93685B1-430E-43FA-A832-26A0B3D2722A}">
      <dsp:nvSpPr>
        <dsp:cNvPr id="0" name=""/>
        <dsp:cNvSpPr/>
      </dsp:nvSpPr>
      <dsp:spPr>
        <a:xfrm>
          <a:off x="3660948" y="1337"/>
          <a:ext cx="3193702" cy="19162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a:t>Big bias</a:t>
          </a:r>
          <a:endParaRPr lang="en-US" sz="3800" kern="1200"/>
        </a:p>
      </dsp:txBody>
      <dsp:txXfrm>
        <a:off x="3660948" y="1337"/>
        <a:ext cx="3193702" cy="1916221"/>
      </dsp:txXfrm>
    </dsp:sp>
    <dsp:sp modelId="{2B0606A2-8B3C-4E54-B902-B73C0C12FC4F}">
      <dsp:nvSpPr>
        <dsp:cNvPr id="0" name=""/>
        <dsp:cNvSpPr/>
      </dsp:nvSpPr>
      <dsp:spPr>
        <a:xfrm>
          <a:off x="7174021" y="1337"/>
          <a:ext cx="3193702" cy="19162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a:t>False positives</a:t>
          </a:r>
          <a:endParaRPr lang="en-US" sz="3800" kern="1200"/>
        </a:p>
      </dsp:txBody>
      <dsp:txXfrm>
        <a:off x="7174021" y="1337"/>
        <a:ext cx="3193702" cy="1916221"/>
      </dsp:txXfrm>
    </dsp:sp>
    <dsp:sp modelId="{4724BAB7-2339-4224-AA3B-62B909DE2A68}">
      <dsp:nvSpPr>
        <dsp:cNvPr id="0" name=""/>
        <dsp:cNvSpPr/>
      </dsp:nvSpPr>
      <dsp:spPr>
        <a:xfrm>
          <a:off x="1904412" y="2236929"/>
          <a:ext cx="3193702" cy="19162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a:t>Big Complexity</a:t>
          </a:r>
          <a:endParaRPr lang="en-US" sz="3800" kern="1200"/>
        </a:p>
      </dsp:txBody>
      <dsp:txXfrm>
        <a:off x="1904412" y="2236929"/>
        <a:ext cx="3193702" cy="1916221"/>
      </dsp:txXfrm>
    </dsp:sp>
    <dsp:sp modelId="{8DEC749A-E40B-46C1-A872-9DCB2060CA21}">
      <dsp:nvSpPr>
        <dsp:cNvPr id="0" name=""/>
        <dsp:cNvSpPr/>
      </dsp:nvSpPr>
      <dsp:spPr>
        <a:xfrm>
          <a:off x="5417485" y="2236929"/>
          <a:ext cx="3193702" cy="1916221"/>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a:t>That’s not what I was looking for….</a:t>
          </a:r>
          <a:endParaRPr lang="en-US" sz="3800" kern="1200"/>
        </a:p>
      </dsp:txBody>
      <dsp:txXfrm>
        <a:off x="5417485" y="2236929"/>
        <a:ext cx="3193702" cy="1916221"/>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xmlns="">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2307-E0B7-4D00-A698-4AADABA2D7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53FE12-FF1E-41A0-9AEA-0778F86451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1B2CD3-790F-471B-8642-DC59D50EDA32}"/>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7D20CEEC-588D-465E-BBCD-DF17FEDD5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8EFF8-E845-456E-AAC9-8E10022EC5D5}"/>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94434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C183-B566-4ACC-8946-E639B2704F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5BB294-F651-4850-A938-52AB12A15B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075951-D7C5-4411-8C38-7967AC02B4D1}"/>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E06D2D18-57FB-44DF-8340-0BFE7A74C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98CD4-0F54-403D-990C-5D15257F9568}"/>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377848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09320-0C26-4243-963B-C5E8AB047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08EE80-24EF-4D12-BE92-B77D83425E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CBAD75-634E-4001-B47D-DCFC3B5D006C}"/>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0B5F16D1-D59B-455F-B0F7-78D20537D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78D49D-0FBA-4865-B852-40A746EDB64B}"/>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2202920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DD46-50C3-41EC-A059-703AFE4312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C0B154-A431-41BA-AFE8-21D580EF6E5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83E0A7-C107-430E-8197-DC04F2C7F4C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B0F1A7-ED84-411B-A5E2-3A0B8B7C9D95}"/>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6" name="Footer Placeholder 5">
            <a:extLst>
              <a:ext uri="{FF2B5EF4-FFF2-40B4-BE49-F238E27FC236}">
                <a16:creationId xmlns:a16="http://schemas.microsoft.com/office/drawing/2014/main" id="{8B5BD311-12E2-4CFC-8014-897143437E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BEEB-34ED-46BE-8A6F-D2010CA919F0}"/>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154161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A0A05-3BA1-428A-ACB5-29E03DEBA3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192FC0-7438-41DE-84EC-3C941FAF1F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B8102BA-99A7-43C9-B386-A137E2D5AF8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39222E-692C-43FC-8412-A3685DF5C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10AB63-E9AB-45B9-B28E-A6E92C51777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B32A1D-8FE9-4FDF-A58A-992B3726F68D}"/>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8" name="Footer Placeholder 7">
            <a:extLst>
              <a:ext uri="{FF2B5EF4-FFF2-40B4-BE49-F238E27FC236}">
                <a16:creationId xmlns:a16="http://schemas.microsoft.com/office/drawing/2014/main" id="{3B501467-00E6-414C-8245-53BA023F58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9FA750-7DF7-48BD-BB0F-79715113FD4C}"/>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1561330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6B013-5850-4703-B351-4B65756AFC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AAFC99-DDCC-4D30-B73C-DF2A9429CAB0}"/>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4" name="Footer Placeholder 3">
            <a:extLst>
              <a:ext uri="{FF2B5EF4-FFF2-40B4-BE49-F238E27FC236}">
                <a16:creationId xmlns:a16="http://schemas.microsoft.com/office/drawing/2014/main" id="{0DC527D1-F3B6-4D61-A29C-2CBE929F60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000BF5-5513-4E11-A8B3-32C1EE9D73B4}"/>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3903239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799470-8C05-4117-A2DB-0CEEAE8EEE12}"/>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3" name="Footer Placeholder 2">
            <a:extLst>
              <a:ext uri="{FF2B5EF4-FFF2-40B4-BE49-F238E27FC236}">
                <a16:creationId xmlns:a16="http://schemas.microsoft.com/office/drawing/2014/main" id="{608CF638-A36B-4C6A-8813-8A39E79CC2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8BBE2F-F9F0-4954-928D-197C7353D580}"/>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2485973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79938-223D-4727-9917-E68055A1A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E06578-50E3-49C1-9272-428FB718BE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C30D57-FE25-4604-BC96-023CC728EF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33F5CD-92EB-40E8-BC06-211D0B845936}"/>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6" name="Footer Placeholder 5">
            <a:extLst>
              <a:ext uri="{FF2B5EF4-FFF2-40B4-BE49-F238E27FC236}">
                <a16:creationId xmlns:a16="http://schemas.microsoft.com/office/drawing/2014/main" id="{85D92463-E89A-4438-9F99-29D10305CC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6106F3-DF06-4A56-AE4E-93E4D171EAD7}"/>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3532837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E9DA-4D8C-4EF1-9E4C-D9E1E1FD8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48621D-89E7-4A02-8063-85CFF4E69A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F8BA44-E9FD-4951-B8FB-CF847F79B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E2ED22-EA28-4E90-B9EB-FE90306563FF}"/>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6" name="Footer Placeholder 5">
            <a:extLst>
              <a:ext uri="{FF2B5EF4-FFF2-40B4-BE49-F238E27FC236}">
                <a16:creationId xmlns:a16="http://schemas.microsoft.com/office/drawing/2014/main" id="{C4C802B1-ED87-46F9-8014-F736A305D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8E7A82-DD92-40FA-AEEA-C0DA4FA9CC7F}"/>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380469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AC39-1217-44CC-8C7E-D745AFC1C8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911AB9-262B-4E68-B9EE-45F7E2A20C3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BE99B-8D0D-4ABA-89A0-FEE25D79666D}"/>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BFCAE295-0B4D-4F07-B22A-F83D62D72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80FBFA-CE9E-4195-9BA6-218994FC527E}"/>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126510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60A834-1B5B-48AA-937F-7858537DBA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2A130-43A5-4EC5-A86A-7970833BD84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67CE69-C082-4016-8609-0BC854B9477B}"/>
              </a:ext>
            </a:extLst>
          </p:cNvPr>
          <p:cNvSpPr>
            <a:spLocks noGrp="1"/>
          </p:cNvSpPr>
          <p:nvPr>
            <p:ph type="dt" sz="half" idx="10"/>
          </p:nvPr>
        </p:nvSpPr>
        <p:spPr/>
        <p:txBody>
          <a:body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67390535-31F0-46BE-8E47-972326145F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13D80B-43AF-41E0-A6C7-72FACE3D3C96}"/>
              </a:ext>
            </a:extLst>
          </p:cNvPr>
          <p:cNvSpPr>
            <a:spLocks noGrp="1"/>
          </p:cNvSpPr>
          <p:nvPr>
            <p:ph type="sldNum" sz="quarter" idx="12"/>
          </p:nvPr>
        </p:nvSpPr>
        <p:spPr/>
        <p:txBody>
          <a:bodyPr/>
          <a:lstStyle/>
          <a:p>
            <a:fld id="{9C7C93C1-B867-4661-9668-0F883636263F}" type="slidenum">
              <a:rPr lang="en-US" smtClean="0"/>
              <a:t>‹#›</a:t>
            </a:fld>
            <a:endParaRPr lang="en-US"/>
          </a:p>
        </p:txBody>
      </p:sp>
    </p:spTree>
    <p:extLst>
      <p:ext uri="{BB962C8B-B14F-4D97-AF65-F5344CB8AC3E}">
        <p14:creationId xmlns:p14="http://schemas.microsoft.com/office/powerpoint/2010/main" val="4192271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76621-AAA1-4EC6-A374-C2A228E4C5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C3792-8880-4196-A4FC-884B10F939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6B2EF-F6EC-4BDE-9490-C99A916E38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3E3850-00E4-4F42-9080-8704F32D7957}" type="datetimeFigureOut">
              <a:rPr lang="en-US" smtClean="0"/>
              <a:t>5/18/2018</a:t>
            </a:fld>
            <a:endParaRPr lang="en-US"/>
          </a:p>
        </p:txBody>
      </p:sp>
      <p:sp>
        <p:nvSpPr>
          <p:cNvPr id="5" name="Footer Placeholder 4">
            <a:extLst>
              <a:ext uri="{FF2B5EF4-FFF2-40B4-BE49-F238E27FC236}">
                <a16:creationId xmlns:a16="http://schemas.microsoft.com/office/drawing/2014/main" id="{BDF7244E-72FF-4B78-92B4-F95A4A0ED0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D26D1B-CCE8-4A5A-9FEB-E6D2DA4CEE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C93C1-B867-4661-9668-0F883636263F}" type="slidenum">
              <a:rPr lang="en-US" smtClean="0"/>
              <a:t>‹#›</a:t>
            </a:fld>
            <a:endParaRPr lang="en-US"/>
          </a:p>
        </p:txBody>
      </p:sp>
    </p:spTree>
    <p:extLst>
      <p:ext uri="{BB962C8B-B14F-4D97-AF65-F5344CB8AC3E}">
        <p14:creationId xmlns:p14="http://schemas.microsoft.com/office/powerpoint/2010/main" val="1498485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ensanalytics.com/"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25205" y="4291806"/>
            <a:ext cx="866775" cy="276225"/>
          </a:xfrm>
          <a:prstGeom prst="rect">
            <a:avLst/>
          </a:prstGeom>
        </p:spPr>
      </p:pic>
      <p:sp>
        <p:nvSpPr>
          <p:cNvPr id="2" name="Title 1">
            <a:extLst>
              <a:ext uri="{FF2B5EF4-FFF2-40B4-BE49-F238E27FC236}">
                <a16:creationId xmlns:a16="http://schemas.microsoft.com/office/drawing/2014/main" id="{F048F400-FCA4-4DA8-925F-395BBD1E2F48}"/>
              </a:ext>
            </a:extLst>
          </p:cNvPr>
          <p:cNvSpPr>
            <a:spLocks noGrp="1"/>
          </p:cNvSpPr>
          <p:nvPr>
            <p:ph type="ctrTitle"/>
          </p:nvPr>
        </p:nvSpPr>
        <p:spPr/>
        <p:txBody>
          <a:bodyPr>
            <a:normAutofit/>
          </a:bodyPr>
          <a:lstStyle/>
          <a:p>
            <a:r>
              <a:rPr lang="en-US" b="1" dirty="0"/>
              <a:t>Sensemaking and Five Problems With Data Science</a:t>
            </a:r>
          </a:p>
        </p:txBody>
      </p:sp>
      <p:sp>
        <p:nvSpPr>
          <p:cNvPr id="3" name="Subtitle 2">
            <a:extLst>
              <a:ext uri="{FF2B5EF4-FFF2-40B4-BE49-F238E27FC236}">
                <a16:creationId xmlns:a16="http://schemas.microsoft.com/office/drawing/2014/main" id="{9DEED780-02B7-4ED5-BEA9-0393F8924CE1}"/>
              </a:ext>
            </a:extLst>
          </p:cNvPr>
          <p:cNvSpPr>
            <a:spLocks noGrp="1"/>
          </p:cNvSpPr>
          <p:nvPr>
            <p:ph type="subTitle" idx="1"/>
          </p:nvPr>
        </p:nvSpPr>
        <p:spPr/>
        <p:txBody>
          <a:bodyPr>
            <a:normAutofit fontScale="92500" lnSpcReduction="20000"/>
          </a:bodyPr>
          <a:lstStyle/>
          <a:p>
            <a:r>
              <a:rPr lang="en-US" b="1" dirty="0"/>
              <a:t>2018 Symposium on Data Science &amp; Statistics</a:t>
            </a:r>
          </a:p>
          <a:p>
            <a:r>
              <a:rPr lang="en-US" b="1" dirty="0"/>
              <a:t>May </a:t>
            </a:r>
            <a:r>
              <a:rPr lang="en-US" b="1" dirty="0" smtClean="0"/>
              <a:t>16 </a:t>
            </a:r>
            <a:r>
              <a:rPr lang="en-US" b="1" dirty="0"/>
              <a:t>– </a:t>
            </a:r>
            <a:r>
              <a:rPr lang="en-US" b="1" dirty="0" smtClean="0"/>
              <a:t>19, </a:t>
            </a:r>
            <a:r>
              <a:rPr lang="en-US" b="1" dirty="0"/>
              <a:t>2018 Reston Virginia</a:t>
            </a:r>
          </a:p>
          <a:p>
            <a:r>
              <a:rPr lang="en-US" b="1" dirty="0"/>
              <a:t>Michael Latta</a:t>
            </a:r>
            <a:br>
              <a:rPr lang="en-US" b="1" dirty="0"/>
            </a:br>
            <a:r>
              <a:rPr lang="en-US" b="1" dirty="0"/>
              <a:t>Coastal Carolina University</a:t>
            </a:r>
            <a:br>
              <a:rPr lang="en-US" b="1" dirty="0"/>
            </a:br>
            <a:r>
              <a:rPr lang="en-US" b="1" dirty="0"/>
              <a:t>YTMBA Research &amp; Consulting</a:t>
            </a:r>
          </a:p>
        </p:txBody>
      </p:sp>
    </p:spTree>
    <p:extLst>
      <p:ext uri="{BB962C8B-B14F-4D97-AF65-F5344CB8AC3E}">
        <p14:creationId xmlns:p14="http://schemas.microsoft.com/office/powerpoint/2010/main" val="242736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684474"/>
            <a:ext cx="10515600" cy="1325563"/>
          </a:xfrm>
        </p:spPr>
        <p:txBody>
          <a:bodyPr>
            <a:normAutofit/>
          </a:bodyPr>
          <a:lstStyle/>
          <a:p>
            <a:pPr algn="ctr"/>
            <a:r>
              <a:rPr lang="en-US" sz="6000" b="1" dirty="0" err="1" smtClean="0"/>
              <a:t>Yanny</a:t>
            </a:r>
            <a:r>
              <a:rPr lang="en-US" sz="6000" b="1" dirty="0" smtClean="0"/>
              <a:t> OR Laurel</a:t>
            </a:r>
            <a:endParaRPr lang="en-US" sz="6000" b="1" dirty="0"/>
          </a:p>
        </p:txBody>
      </p:sp>
    </p:spTree>
    <p:extLst>
      <p:ext uri="{BB962C8B-B14F-4D97-AF65-F5344CB8AC3E}">
        <p14:creationId xmlns:p14="http://schemas.microsoft.com/office/powerpoint/2010/main" val="128816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270" y="365125"/>
            <a:ext cx="10792097" cy="1325563"/>
          </a:xfrm>
        </p:spPr>
        <p:txBody>
          <a:bodyPr>
            <a:normAutofit fontScale="90000"/>
          </a:bodyPr>
          <a:lstStyle/>
          <a:p>
            <a:pPr algn="ctr"/>
            <a:r>
              <a:rPr lang="en-US" b="1" dirty="0"/>
              <a:t>In Tukey’s </a:t>
            </a:r>
            <a:r>
              <a:rPr lang="en-US" b="1" dirty="0" smtClean="0"/>
              <a:t>(1962) work </a:t>
            </a:r>
            <a:r>
              <a:rPr lang="en-US" b="1" dirty="0"/>
              <a:t>done for the Army Research Office titled, “The Future of Data Analysis,” John Tukey foreshadowed the emergence of Data </a:t>
            </a:r>
            <a:r>
              <a:rPr lang="en-US" b="1" dirty="0" smtClean="0"/>
              <a:t>Science. </a:t>
            </a:r>
            <a:endParaRPr lang="en-US" b="1" dirty="0"/>
          </a:p>
        </p:txBody>
      </p:sp>
      <p:sp>
        <p:nvSpPr>
          <p:cNvPr id="3" name="Content Placeholder 2"/>
          <p:cNvSpPr>
            <a:spLocks noGrp="1"/>
          </p:cNvSpPr>
          <p:nvPr>
            <p:ph idx="1"/>
          </p:nvPr>
        </p:nvSpPr>
        <p:spPr>
          <a:xfrm>
            <a:off x="838200" y="2182825"/>
            <a:ext cx="10515600" cy="4351338"/>
          </a:xfrm>
        </p:spPr>
        <p:txBody>
          <a:bodyPr>
            <a:normAutofit/>
          </a:bodyPr>
          <a:lstStyle/>
          <a:p>
            <a:pPr marL="0" indent="0">
              <a:buNone/>
            </a:pPr>
            <a:r>
              <a:rPr lang="en-US" sz="3200" b="1" i="1" dirty="0"/>
              <a:t>“For a long time I thought I was a statistician, interested in inferences from the particular to the general. But as I have watched mathematical statistics evolve, I have had cause to wonder and doubt… I have come to feel that my central interest is in data analysis… Data analysis, and the parts of statistics which adhere to it, must…take on the characteristics of science rather than those of mathematics… data analysis is intrinsically an empirical science… </a:t>
            </a:r>
            <a:endParaRPr lang="en-US" sz="3200" b="1" dirty="0"/>
          </a:p>
        </p:txBody>
      </p:sp>
    </p:spTree>
    <p:extLst>
      <p:ext uri="{BB962C8B-B14F-4D97-AF65-F5344CB8AC3E}">
        <p14:creationId xmlns:p14="http://schemas.microsoft.com/office/powerpoint/2010/main" val="1988760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Surrounding Data Science</a:t>
            </a:r>
            <a:endParaRPr lang="en-US" b="1" dirty="0"/>
          </a:p>
        </p:txBody>
      </p:sp>
      <p:sp>
        <p:nvSpPr>
          <p:cNvPr id="3" name="Content Placeholder 2"/>
          <p:cNvSpPr>
            <a:spLocks noGrp="1"/>
          </p:cNvSpPr>
          <p:nvPr>
            <p:ph idx="1"/>
          </p:nvPr>
        </p:nvSpPr>
        <p:spPr>
          <a:xfrm>
            <a:off x="314323" y="1825625"/>
            <a:ext cx="11572875" cy="4351338"/>
          </a:xfrm>
        </p:spPr>
        <p:txBody>
          <a:bodyPr>
            <a:normAutofit/>
          </a:bodyPr>
          <a:lstStyle/>
          <a:p>
            <a:r>
              <a:rPr lang="en-US" b="1" dirty="0" smtClean="0"/>
              <a:t>How important is Data Science?</a:t>
            </a:r>
          </a:p>
          <a:p>
            <a:r>
              <a:rPr lang="en-US" b="1" dirty="0" smtClean="0"/>
              <a:t>What skills do Data Scientists have?</a:t>
            </a:r>
          </a:p>
          <a:p>
            <a:r>
              <a:rPr lang="en-US" b="1" dirty="0" smtClean="0"/>
              <a:t>Is it a Science, or an Art, a Craft, or something else?</a:t>
            </a:r>
          </a:p>
          <a:p>
            <a:r>
              <a:rPr lang="en-US" b="1" dirty="0" smtClean="0"/>
              <a:t>Was George Box correct that, “All models are wrong, but some are useful.”?</a:t>
            </a:r>
          </a:p>
          <a:p>
            <a:r>
              <a:rPr lang="en-US" b="1" dirty="0" smtClean="0"/>
              <a:t>Are we just doing “</a:t>
            </a:r>
            <a:r>
              <a:rPr lang="en-US" b="1" dirty="0" err="1" smtClean="0"/>
              <a:t>Cookbookery</a:t>
            </a:r>
            <a:r>
              <a:rPr lang="en-US" b="1" dirty="0" smtClean="0"/>
              <a:t> and </a:t>
            </a:r>
            <a:r>
              <a:rPr lang="en-US" b="1" dirty="0" err="1" smtClean="0"/>
              <a:t>Mathmatistry</a:t>
            </a:r>
            <a:r>
              <a:rPr lang="en-US" b="1" dirty="0" smtClean="0"/>
              <a:t>” as Box also said?</a:t>
            </a:r>
          </a:p>
          <a:p>
            <a:r>
              <a:rPr lang="en-US" b="1" dirty="0" smtClean="0"/>
              <a:t>Is it the case that, as Richard Browne says, ‘… a result that is truthful and useful to the client is often preferable to one that would charm our major professor, but leave the client confused?”</a:t>
            </a:r>
          </a:p>
          <a:p>
            <a:r>
              <a:rPr lang="en-US" b="1" dirty="0" smtClean="0"/>
              <a:t>What do statisticians say they are?</a:t>
            </a:r>
            <a:endParaRPr lang="en-US" b="1" dirty="0"/>
          </a:p>
        </p:txBody>
      </p:sp>
    </p:spTree>
    <p:extLst>
      <p:ext uri="{BB962C8B-B14F-4D97-AF65-F5344CB8AC3E}">
        <p14:creationId xmlns:p14="http://schemas.microsoft.com/office/powerpoint/2010/main" val="350321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000" b="1" dirty="0" smtClean="0"/>
              <a:t>What are the SDSS Symposium with Topic Areas and Tracks?</a:t>
            </a:r>
            <a:endParaRPr lang="en-US" sz="4000" b="1" dirty="0"/>
          </a:p>
        </p:txBody>
      </p:sp>
      <p:sp>
        <p:nvSpPr>
          <p:cNvPr id="8" name="Content Placeholder 7"/>
          <p:cNvSpPr>
            <a:spLocks noGrp="1"/>
          </p:cNvSpPr>
          <p:nvPr>
            <p:ph idx="1"/>
          </p:nvPr>
        </p:nvSpPr>
        <p:spPr/>
        <p:txBody>
          <a:bodyPr>
            <a:normAutofit/>
          </a:bodyPr>
          <a:lstStyle/>
          <a:p>
            <a:r>
              <a:rPr lang="en-US" sz="3200" b="1" dirty="0"/>
              <a:t>Machine Learning</a:t>
            </a:r>
          </a:p>
          <a:p>
            <a:r>
              <a:rPr lang="en-US" sz="3200" b="1" dirty="0"/>
              <a:t>Data Visualization</a:t>
            </a:r>
          </a:p>
          <a:p>
            <a:r>
              <a:rPr lang="en-US" sz="3200" b="1" dirty="0"/>
              <a:t>Data Science</a:t>
            </a:r>
          </a:p>
          <a:p>
            <a:r>
              <a:rPr lang="en-US" sz="3200" b="1" dirty="0"/>
              <a:t>Computational Statistics</a:t>
            </a:r>
          </a:p>
          <a:p>
            <a:r>
              <a:rPr lang="en-US" sz="3200" b="1" dirty="0"/>
              <a:t>Computing Science</a:t>
            </a:r>
          </a:p>
          <a:p>
            <a:r>
              <a:rPr lang="en-US" sz="3200" b="1" dirty="0" smtClean="0"/>
              <a:t>Applications</a:t>
            </a:r>
            <a:endParaRPr lang="en-US" sz="3200" b="1" dirty="0"/>
          </a:p>
        </p:txBody>
      </p:sp>
    </p:spTree>
    <p:extLst>
      <p:ext uri="{BB962C8B-B14F-4D97-AF65-F5344CB8AC3E}">
        <p14:creationId xmlns:p14="http://schemas.microsoft.com/office/powerpoint/2010/main" val="317330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89FA08-9C03-4807-A87C-36696D00FD60}"/>
              </a:ext>
            </a:extLst>
          </p:cNvPr>
          <p:cNvSpPr>
            <a:spLocks noGrp="1"/>
          </p:cNvSpPr>
          <p:nvPr>
            <p:ph type="title"/>
          </p:nvPr>
        </p:nvSpPr>
        <p:spPr>
          <a:xfrm>
            <a:off x="833002" y="365125"/>
            <a:ext cx="10520702" cy="1325563"/>
          </a:xfrm>
        </p:spPr>
        <p:txBody>
          <a:bodyPr>
            <a:normAutofit/>
          </a:bodyPr>
          <a:lstStyle/>
          <a:p>
            <a:r>
              <a:rPr lang="en-US" b="1" i="1" dirty="0"/>
              <a:t>Foundations of this Talk</a:t>
            </a:r>
          </a:p>
        </p:txBody>
      </p:sp>
      <p:graphicFrame>
        <p:nvGraphicFramePr>
          <p:cNvPr id="6" name="Content Placeholder 3">
            <a:extLst>
              <a:ext uri="{FF2B5EF4-FFF2-40B4-BE49-F238E27FC236}">
                <a16:creationId xmlns:a16="http://schemas.microsoft.com/office/drawing/2014/main" id="{B7E2CC1B-1E49-4BDF-BDB7-96C1E765043C}"/>
              </a:ext>
            </a:extLst>
          </p:cNvPr>
          <p:cNvGraphicFramePr>
            <a:graphicFrameLocks noGrp="1"/>
          </p:cNvGraphicFramePr>
          <p:nvPr>
            <p:ph idx="1"/>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962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8130"/>
            <a:ext cx="10515600" cy="1325563"/>
          </a:xfrm>
        </p:spPr>
        <p:txBody>
          <a:bodyPr>
            <a:noAutofit/>
          </a:bodyPr>
          <a:lstStyle/>
          <a:p>
            <a:pPr algn="ctr"/>
            <a:r>
              <a:rPr lang="en-US" sz="6000" b="1" dirty="0" smtClean="0"/>
              <a:t>Who Is the American Statistician?</a:t>
            </a:r>
            <a:br>
              <a:rPr lang="en-US" sz="6000" b="1" dirty="0" smtClean="0"/>
            </a:br>
            <a:r>
              <a:rPr lang="en-US" sz="6000" b="1" dirty="0" smtClean="0"/>
              <a:t>Or, Is It Data Scientist?</a:t>
            </a:r>
            <a:endParaRPr lang="en-US" sz="6000" b="1" dirty="0"/>
          </a:p>
        </p:txBody>
      </p:sp>
    </p:spTree>
    <p:extLst>
      <p:ext uri="{BB962C8B-B14F-4D97-AF65-F5344CB8AC3E}">
        <p14:creationId xmlns:p14="http://schemas.microsoft.com/office/powerpoint/2010/main" val="279663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t>Ferris </a:t>
            </a:r>
            <a:r>
              <a:rPr lang="en-US" sz="4000" b="1" dirty="0" err="1" smtClean="0"/>
              <a:t>Jumah’s</a:t>
            </a:r>
            <a:r>
              <a:rPr lang="en-US" sz="4000" b="1" dirty="0" smtClean="0"/>
              <a:t/>
            </a:r>
            <a:br>
              <a:rPr lang="en-US" sz="4000" b="1" dirty="0" smtClean="0"/>
            </a:br>
            <a:r>
              <a:rPr lang="en-US" sz="4000" b="1" dirty="0" smtClean="0"/>
              <a:t>Top </a:t>
            </a:r>
            <a:r>
              <a:rPr lang="en-US" sz="4000" b="1" dirty="0"/>
              <a:t>Ten Skills Listed by Data Scientists on LinkedIn</a:t>
            </a:r>
          </a:p>
        </p:txBody>
      </p:sp>
      <p:pic>
        <p:nvPicPr>
          <p:cNvPr id="5" name="Picture 4"/>
          <p:cNvPicPr>
            <a:picLocks noChangeAspect="1"/>
          </p:cNvPicPr>
          <p:nvPr/>
        </p:nvPicPr>
        <p:blipFill>
          <a:blip r:embed="rId2"/>
          <a:stretch>
            <a:fillRect/>
          </a:stretch>
        </p:blipFill>
        <p:spPr>
          <a:xfrm>
            <a:off x="2194561" y="1599601"/>
            <a:ext cx="7916091" cy="5115012"/>
          </a:xfrm>
          <a:prstGeom prst="rect">
            <a:avLst/>
          </a:prstGeom>
        </p:spPr>
      </p:pic>
    </p:spTree>
    <p:extLst>
      <p:ext uri="{BB962C8B-B14F-4D97-AF65-F5344CB8AC3E}">
        <p14:creationId xmlns:p14="http://schemas.microsoft.com/office/powerpoint/2010/main" val="184692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3200" b="1" dirty="0" smtClean="0"/>
              <a:t>Ferris </a:t>
            </a:r>
            <a:r>
              <a:rPr lang="en-US" sz="3200" b="1" dirty="0" err="1" smtClean="0"/>
              <a:t>Jumah’s</a:t>
            </a:r>
            <a:r>
              <a:rPr lang="en-US" sz="3200" b="1" dirty="0" smtClean="0"/>
              <a:t> </a:t>
            </a:r>
            <a:r>
              <a:rPr lang="en-US" sz="3200" b="1" dirty="0"/>
              <a:t>Network of Data Scientist </a:t>
            </a:r>
            <a:r>
              <a:rPr lang="en-US" sz="3200" b="1" dirty="0" smtClean="0"/>
              <a:t>Skills</a:t>
            </a:r>
            <a:br>
              <a:rPr lang="en-US" sz="3200" b="1" dirty="0" smtClean="0"/>
            </a:br>
            <a:r>
              <a:rPr lang="en-US" sz="3200" b="1" dirty="0" smtClean="0"/>
              <a:t>The Data Science Skills Network, September </a:t>
            </a:r>
            <a:r>
              <a:rPr lang="en-US" sz="3200" b="1" dirty="0"/>
              <a:t>3, </a:t>
            </a:r>
            <a:r>
              <a:rPr lang="en-US" sz="3200" b="1" dirty="0" smtClean="0"/>
              <a:t>2014</a:t>
            </a:r>
            <a:r>
              <a:rPr lang="en-US" sz="3200" b="1" dirty="0"/>
              <a:t/>
            </a:r>
            <a:br>
              <a:rPr lang="en-US" sz="3200" b="1" dirty="0"/>
            </a:br>
            <a:endParaRPr lang="en-US" sz="3200" b="1" dirty="0"/>
          </a:p>
        </p:txBody>
      </p:sp>
      <p:pic>
        <p:nvPicPr>
          <p:cNvPr id="5" name="Picture 4"/>
          <p:cNvPicPr>
            <a:picLocks noChangeAspect="1"/>
          </p:cNvPicPr>
          <p:nvPr/>
        </p:nvPicPr>
        <p:blipFill>
          <a:blip r:embed="rId2"/>
          <a:stretch>
            <a:fillRect/>
          </a:stretch>
        </p:blipFill>
        <p:spPr>
          <a:xfrm>
            <a:off x="2836813" y="1358537"/>
            <a:ext cx="6285123" cy="5439049"/>
          </a:xfrm>
          <a:prstGeom prst="rect">
            <a:avLst/>
          </a:prstGeom>
        </p:spPr>
      </p:pic>
    </p:spTree>
    <p:extLst>
      <p:ext uri="{BB962C8B-B14F-4D97-AF65-F5344CB8AC3E}">
        <p14:creationId xmlns:p14="http://schemas.microsoft.com/office/powerpoint/2010/main" val="2157798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latta\AppData\Local\Microsoft\Windows\Temporary Internet Files\Content.Outlook\P63K4PV7\Last9pagesOfStatsDiscussion.JPG"/>
          <p:cNvPicPr/>
          <p:nvPr/>
        </p:nvPicPr>
        <p:blipFill>
          <a:blip r:embed="rId2">
            <a:extLst>
              <a:ext uri="{28A0092B-C50C-407E-A947-70E740481C1C}">
                <a14:useLocalDpi xmlns:a14="http://schemas.microsoft.com/office/drawing/2010/main" val="0"/>
              </a:ext>
            </a:extLst>
          </a:blip>
          <a:srcRect/>
          <a:stretch>
            <a:fillRect/>
          </a:stretch>
        </p:blipFill>
        <p:spPr bwMode="auto">
          <a:xfrm>
            <a:off x="520504" y="0"/>
            <a:ext cx="11240086" cy="6818811"/>
          </a:xfrm>
          <a:prstGeom prst="rect">
            <a:avLst/>
          </a:prstGeom>
          <a:noFill/>
          <a:ln>
            <a:noFill/>
          </a:ln>
          <a:extLst/>
        </p:spPr>
      </p:pic>
    </p:spTree>
    <p:extLst>
      <p:ext uri="{BB962C8B-B14F-4D97-AF65-F5344CB8AC3E}">
        <p14:creationId xmlns:p14="http://schemas.microsoft.com/office/powerpoint/2010/main" val="258225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B0DF90E-6BAD-4E82-8FDF-717C9A35737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3">
            <a:extLst>
              <a:ext uri="{FF2B5EF4-FFF2-40B4-BE49-F238E27FC236}">
                <a16:creationId xmlns:a16="http://schemas.microsoft.com/office/drawing/2014/main" id="{13DCC859-0434-4BB8-B6C5-09C88AE698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1">
            <a:extLst>
              <a:ext uri="{FF2B5EF4-FFF2-40B4-BE49-F238E27FC236}">
                <a16:creationId xmlns:a16="http://schemas.microsoft.com/office/drawing/2014/main" id="{08E7ACFB-B791-4C23-8B17-013FEDC09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9DFC022-7964-4417-A009-27C2B726CF0C}"/>
              </a:ext>
            </a:extLst>
          </p:cNvPr>
          <p:cNvSpPr>
            <a:spLocks noGrp="1"/>
          </p:cNvSpPr>
          <p:nvPr>
            <p:ph type="title"/>
          </p:nvPr>
        </p:nvSpPr>
        <p:spPr>
          <a:xfrm>
            <a:off x="833002" y="365125"/>
            <a:ext cx="10520702" cy="1325563"/>
          </a:xfrm>
        </p:spPr>
        <p:txBody>
          <a:bodyPr>
            <a:normAutofit/>
          </a:bodyPr>
          <a:lstStyle/>
          <a:p>
            <a:pPr algn="ctr"/>
            <a:r>
              <a:rPr lang="en-US" sz="3400" dirty="0"/>
              <a:t>Five Problems With Big Data - From a speech by Nate Silver at the HP Big Data Conference in </a:t>
            </a:r>
            <a:r>
              <a:rPr lang="en-US" sz="3400" dirty="0" smtClean="0"/>
              <a:t>Boston, </a:t>
            </a:r>
            <a:r>
              <a:rPr lang="en-US" sz="3400" dirty="0"/>
              <a:t>August 2015</a:t>
            </a:r>
          </a:p>
        </p:txBody>
      </p:sp>
      <p:graphicFrame>
        <p:nvGraphicFramePr>
          <p:cNvPr id="12" name="Content Placeholder 2">
            <a:extLst>
              <a:ext uri="{FF2B5EF4-FFF2-40B4-BE49-F238E27FC236}">
                <a16:creationId xmlns:a16="http://schemas.microsoft.com/office/drawing/2014/main" id="{81023599-9BE1-4C9A-9EDC-72E6A47E69C9}"/>
              </a:ext>
            </a:extLst>
          </p:cNvPr>
          <p:cNvGraphicFramePr>
            <a:graphicFrameLocks noGrp="1"/>
          </p:cNvGraphicFramePr>
          <p:nvPr>
            <p:ph idx="1"/>
            <p:extLst>
              <p:ext uri="{D42A27DB-BD31-4B8C-83A1-F6EECF244321}">
                <p14:modId xmlns:p14="http://schemas.microsoft.com/office/powerpoint/2010/main" val="1112204993"/>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97260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dirty="0">
                <a:solidFill>
                  <a:schemeClr val="accent1"/>
                </a:solidFill>
              </a:rPr>
              <a:t>Where to Put It</a:t>
            </a:r>
          </a:p>
        </p:txBody>
      </p:sp>
      <p:sp>
        <p:nvSpPr>
          <p:cNvPr id="3" name="Content Placeholder 2"/>
          <p:cNvSpPr>
            <a:spLocks noGrp="1"/>
          </p:cNvSpPr>
          <p:nvPr>
            <p:ph idx="1"/>
          </p:nvPr>
        </p:nvSpPr>
        <p:spPr>
          <a:xfrm>
            <a:off x="4849199" y="963877"/>
            <a:ext cx="7021238" cy="4930246"/>
          </a:xfrm>
        </p:spPr>
        <p:txBody>
          <a:bodyPr anchor="ctr">
            <a:normAutofit/>
          </a:bodyPr>
          <a:lstStyle/>
          <a:p>
            <a:r>
              <a:rPr lang="en-US" sz="3200" b="1" dirty="0"/>
              <a:t>The more data companies have the more complex the problems of managing it can become</a:t>
            </a:r>
          </a:p>
          <a:p>
            <a:pPr marL="457200" lvl="1" indent="0">
              <a:buNone/>
            </a:pPr>
            <a:r>
              <a:rPr lang="en-US" sz="3200" b="1" dirty="0" smtClean="0"/>
              <a:t>  - 	Do </a:t>
            </a:r>
            <a:r>
              <a:rPr lang="en-US" sz="3200" b="1" dirty="0"/>
              <a:t>you buy hardware?</a:t>
            </a:r>
          </a:p>
          <a:p>
            <a:pPr marL="457200" lvl="1" indent="0">
              <a:buNone/>
            </a:pPr>
            <a:r>
              <a:rPr lang="en-US" sz="3200" b="1" dirty="0" smtClean="0"/>
              <a:t>  - 	Do </a:t>
            </a:r>
            <a:r>
              <a:rPr lang="en-US" sz="3200" b="1" dirty="0"/>
              <a:t>you store it in the cloud?</a:t>
            </a:r>
          </a:p>
          <a:p>
            <a:pPr marL="457200" lvl="1" indent="0">
              <a:buNone/>
            </a:pPr>
            <a:r>
              <a:rPr lang="en-US" sz="3200" b="1" dirty="0" smtClean="0"/>
              <a:t>  - 	How </a:t>
            </a:r>
            <a:r>
              <a:rPr lang="en-US" sz="3200" b="1" dirty="0"/>
              <a:t>often will you need to access </a:t>
            </a:r>
            <a:r>
              <a:rPr lang="en-US" sz="3200" b="1" dirty="0" smtClean="0"/>
              <a:t>     	it</a:t>
            </a:r>
            <a:r>
              <a:rPr lang="en-US" sz="3200" b="1" dirty="0"/>
              <a:t>?</a:t>
            </a:r>
          </a:p>
          <a:p>
            <a:pPr marL="457200" lvl="1" indent="0">
              <a:buNone/>
            </a:pPr>
            <a:r>
              <a:rPr lang="en-US" sz="3200" b="1" dirty="0" smtClean="0"/>
              <a:t>  - 	Can </a:t>
            </a:r>
            <a:r>
              <a:rPr lang="en-US" sz="3200" b="1" dirty="0"/>
              <a:t>you deal with latency?</a:t>
            </a:r>
          </a:p>
        </p:txBody>
      </p:sp>
    </p:spTree>
    <p:extLst>
      <p:ext uri="{BB962C8B-B14F-4D97-AF65-F5344CB8AC3E}">
        <p14:creationId xmlns:p14="http://schemas.microsoft.com/office/powerpoint/2010/main" val="2127163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rPr>
              <a:t>Big Bias</a:t>
            </a:r>
          </a:p>
        </p:txBody>
      </p:sp>
      <p:sp>
        <p:nvSpPr>
          <p:cNvPr id="3" name="Content Placeholder 2"/>
          <p:cNvSpPr>
            <a:spLocks noGrp="1"/>
          </p:cNvSpPr>
          <p:nvPr>
            <p:ph idx="1"/>
          </p:nvPr>
        </p:nvSpPr>
        <p:spPr>
          <a:xfrm>
            <a:off x="4976031" y="963877"/>
            <a:ext cx="6377769" cy="4930246"/>
          </a:xfrm>
        </p:spPr>
        <p:txBody>
          <a:bodyPr vert="horz" lIns="91440" tIns="45720" rIns="91440" bIns="45720" rtlCol="0" anchor="ctr">
            <a:normAutofit/>
          </a:bodyPr>
          <a:lstStyle/>
          <a:p>
            <a:r>
              <a:rPr lang="en-US" sz="3200" b="1" dirty="0"/>
              <a:t>It’s possible to make statistics say whatever you want </a:t>
            </a:r>
          </a:p>
          <a:p>
            <a:r>
              <a:rPr lang="en-US" sz="3200" b="1" dirty="0"/>
              <a:t>The more data you have, the more wiggle room there can be to sway the stats</a:t>
            </a:r>
          </a:p>
          <a:p>
            <a:r>
              <a:rPr lang="en-US" sz="3200" b="1" dirty="0"/>
              <a:t>You may have a conclusion in search of an analysis</a:t>
            </a:r>
          </a:p>
          <a:p>
            <a:r>
              <a:rPr lang="en-US" sz="3200" b="1" dirty="0"/>
              <a:t>Beware of spurious correlations</a:t>
            </a:r>
          </a:p>
        </p:txBody>
      </p:sp>
    </p:spTree>
    <p:extLst>
      <p:ext uri="{BB962C8B-B14F-4D97-AF65-F5344CB8AC3E}">
        <p14:creationId xmlns:p14="http://schemas.microsoft.com/office/powerpoint/2010/main" val="1656670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aniel kahneman thinking fast and sl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059" y="14494"/>
            <a:ext cx="7808913" cy="684350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2130260"/>
            <a:ext cx="4207059" cy="197249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Thinking, Fast &amp; Slow</a:t>
            </a:r>
          </a:p>
          <a:p>
            <a:pPr algn="ctr"/>
            <a:r>
              <a:rPr lang="en-US" sz="3600" dirty="0" smtClean="0"/>
              <a:t>Daniel </a:t>
            </a:r>
            <a:r>
              <a:rPr lang="en-US" sz="3600" dirty="0" err="1" smtClean="0"/>
              <a:t>Kahneman</a:t>
            </a:r>
            <a:endParaRPr lang="en-US" sz="3600" dirty="0"/>
          </a:p>
        </p:txBody>
      </p:sp>
    </p:spTree>
    <p:extLst>
      <p:ext uri="{BB962C8B-B14F-4D97-AF65-F5344CB8AC3E}">
        <p14:creationId xmlns:p14="http://schemas.microsoft.com/office/powerpoint/2010/main" val="3198491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9115401-0775-46C9-ABC0-2E9399DEBFB7}"/>
              </a:ext>
            </a:extLst>
          </p:cNvPr>
          <p:cNvSpPr>
            <a:spLocks noGrp="1"/>
          </p:cNvSpPr>
          <p:nvPr>
            <p:ph type="title"/>
          </p:nvPr>
        </p:nvSpPr>
        <p:spPr>
          <a:xfrm>
            <a:off x="533403" y="963877"/>
            <a:ext cx="3799160" cy="4930246"/>
          </a:xfrm>
        </p:spPr>
        <p:txBody>
          <a:bodyPr>
            <a:normAutofit/>
          </a:bodyPr>
          <a:lstStyle/>
          <a:p>
            <a:pPr algn="r"/>
            <a:r>
              <a:rPr lang="en-US" dirty="0">
                <a:solidFill>
                  <a:schemeClr val="accent1"/>
                </a:solidFill>
              </a:rPr>
              <a:t>False Positives </a:t>
            </a:r>
            <a:br>
              <a:rPr lang="en-US" dirty="0">
                <a:solidFill>
                  <a:schemeClr val="accent1"/>
                </a:solidFill>
              </a:rPr>
            </a:br>
            <a:r>
              <a:rPr lang="en-US" dirty="0">
                <a:solidFill>
                  <a:schemeClr val="accent1"/>
                </a:solidFill>
              </a:rPr>
              <a:t>Daniel Kahneman “Thinking, Fast and Slow”</a:t>
            </a:r>
          </a:p>
        </p:txBody>
      </p:sp>
      <p:sp>
        <p:nvSpPr>
          <p:cNvPr id="3" name="Content Placeholder 2">
            <a:extLst>
              <a:ext uri="{FF2B5EF4-FFF2-40B4-BE49-F238E27FC236}">
                <a16:creationId xmlns:a16="http://schemas.microsoft.com/office/drawing/2014/main" id="{9CAE5BEC-4858-49BA-827F-C4E2B58421AA}"/>
              </a:ext>
            </a:extLst>
          </p:cNvPr>
          <p:cNvSpPr>
            <a:spLocks noGrp="1"/>
          </p:cNvSpPr>
          <p:nvPr>
            <p:ph idx="1"/>
          </p:nvPr>
        </p:nvSpPr>
        <p:spPr>
          <a:xfrm>
            <a:off x="4976031" y="963877"/>
            <a:ext cx="6377769" cy="4930246"/>
          </a:xfrm>
        </p:spPr>
        <p:txBody>
          <a:bodyPr anchor="ctr">
            <a:normAutofit/>
          </a:bodyPr>
          <a:lstStyle/>
          <a:p>
            <a:r>
              <a:rPr lang="en-US" sz="3200" b="1" dirty="0"/>
              <a:t>The point of Thinking Fast vs. Thinking Slow is that sometimes people rush decisions based on a subset of data (thinking fast)</a:t>
            </a:r>
          </a:p>
          <a:p>
            <a:r>
              <a:rPr lang="en-US" sz="3200" b="1" dirty="0"/>
              <a:t>A better practice is to “think slow” to really explore and rationalize data</a:t>
            </a:r>
          </a:p>
          <a:p>
            <a:r>
              <a:rPr lang="en-US" sz="3200" b="1" dirty="0"/>
              <a:t>With big data, thinking fast (not analyzing the data fully) can lead to false positives</a:t>
            </a:r>
          </a:p>
          <a:p>
            <a:endParaRPr lang="en-US" sz="3200" b="1" dirty="0"/>
          </a:p>
        </p:txBody>
      </p:sp>
    </p:spTree>
    <p:extLst>
      <p:ext uri="{BB962C8B-B14F-4D97-AF65-F5344CB8AC3E}">
        <p14:creationId xmlns:p14="http://schemas.microsoft.com/office/powerpoint/2010/main" val="2307948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rPr>
              <a:t>Big Complexity</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3200" b="1" dirty="0"/>
              <a:t>Extracting the “signal from the noise” </a:t>
            </a:r>
          </a:p>
          <a:p>
            <a:r>
              <a:rPr lang="en-US" sz="3200" b="1" dirty="0"/>
              <a:t>This is the problem of finding the needle in the haystack</a:t>
            </a:r>
          </a:p>
          <a:p>
            <a:r>
              <a:rPr lang="en-US" sz="3200" b="1" dirty="0"/>
              <a:t>The more data you have, sometimes the harder it can be to find true value from the data</a:t>
            </a:r>
          </a:p>
        </p:txBody>
      </p:sp>
    </p:spTree>
    <p:extLst>
      <p:ext uri="{BB962C8B-B14F-4D97-AF65-F5344CB8AC3E}">
        <p14:creationId xmlns:p14="http://schemas.microsoft.com/office/powerpoint/2010/main" val="3591619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rPr>
              <a:t>That’s not what I was looking for…</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3200" b="1" dirty="0"/>
              <a:t>Imagine Google Maps giving you directions and suggesting an alternate, “faster” route</a:t>
            </a:r>
          </a:p>
          <a:p>
            <a:r>
              <a:rPr lang="en-US" sz="3200" b="1" dirty="0"/>
              <a:t>You take it only to find that it’s a dirt road under construction</a:t>
            </a:r>
          </a:p>
          <a:p>
            <a:r>
              <a:rPr lang="en-US" sz="3200" b="1" dirty="0"/>
              <a:t>Sometimes big data systems think they have found a shortcut, but in reality, it’s not exactly what the user was looking for</a:t>
            </a:r>
          </a:p>
        </p:txBody>
      </p:sp>
    </p:spTree>
    <p:extLst>
      <p:ext uri="{BB962C8B-B14F-4D97-AF65-F5344CB8AC3E}">
        <p14:creationId xmlns:p14="http://schemas.microsoft.com/office/powerpoint/2010/main" val="12350529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Image result for christian madsbjerg sensemaking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34" y="19081"/>
            <a:ext cx="4564978" cy="68389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372348" y="4486284"/>
            <a:ext cx="3557587" cy="2308324"/>
          </a:xfrm>
          <a:prstGeom prst="rect">
            <a:avLst/>
          </a:prstGeom>
          <a:noFill/>
        </p:spPr>
        <p:txBody>
          <a:bodyPr wrap="square" rtlCol="0">
            <a:spAutoFit/>
          </a:bodyPr>
          <a:lstStyle/>
          <a:p>
            <a:r>
              <a:rPr lang="en-US" sz="2400" dirty="0" smtClean="0"/>
              <a:t>Network: @</a:t>
            </a:r>
            <a:r>
              <a:rPr lang="en-US" sz="2400" dirty="0" err="1" smtClean="0"/>
              <a:t>Hyatt_Meetings</a:t>
            </a:r>
            <a:endParaRPr lang="en-US" sz="2400" dirty="0" smtClean="0"/>
          </a:p>
          <a:p>
            <a:r>
              <a:rPr lang="en-US" sz="2400" dirty="0" smtClean="0"/>
              <a:t>Password: sdss2018</a:t>
            </a:r>
          </a:p>
          <a:p>
            <a:endParaRPr lang="en-US" sz="2400" dirty="0"/>
          </a:p>
          <a:p>
            <a:r>
              <a:rPr lang="en-US" sz="2400" u="sng" dirty="0">
                <a:hlinkClick r:id="rId3"/>
              </a:rPr>
              <a:t>https://sensanalytics.com/</a:t>
            </a:r>
            <a:endParaRPr lang="en-US" sz="2400" dirty="0"/>
          </a:p>
          <a:p>
            <a:endParaRPr lang="en-US" sz="2400" dirty="0"/>
          </a:p>
        </p:txBody>
      </p:sp>
      <p:sp>
        <p:nvSpPr>
          <p:cNvPr id="9" name="Oval 8"/>
          <p:cNvSpPr/>
          <p:nvPr/>
        </p:nvSpPr>
        <p:spPr>
          <a:xfrm>
            <a:off x="6657978" y="19080"/>
            <a:ext cx="4957761" cy="44386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In 1993, Karl </a:t>
            </a:r>
            <a:r>
              <a:rPr lang="en-US" sz="2800" dirty="0" err="1" smtClean="0"/>
              <a:t>Weick</a:t>
            </a:r>
            <a:r>
              <a:rPr lang="en-US" sz="2800" dirty="0"/>
              <a:t> </a:t>
            </a:r>
            <a:r>
              <a:rPr lang="en-US" sz="2800" dirty="0" smtClean="0"/>
              <a:t>introduced the </a:t>
            </a:r>
            <a:r>
              <a:rPr lang="en-US" sz="2800" dirty="0"/>
              <a:t>concept of </a:t>
            </a:r>
            <a:r>
              <a:rPr lang="en-US" sz="2800" dirty="0" err="1"/>
              <a:t>Sensemaking</a:t>
            </a:r>
            <a:r>
              <a:rPr lang="en-US" sz="2800" dirty="0"/>
              <a:t> in organizational decision making to account for failures in data-driven decision making.</a:t>
            </a:r>
          </a:p>
        </p:txBody>
      </p:sp>
    </p:spTree>
    <p:extLst>
      <p:ext uri="{BB962C8B-B14F-4D97-AF65-F5344CB8AC3E}">
        <p14:creationId xmlns:p14="http://schemas.microsoft.com/office/powerpoint/2010/main" val="36709457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94E41-1E0C-4E43-B595-DE8C08FB8951}"/>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The Five Principles of Sensemaking</a:t>
            </a:r>
          </a:p>
        </p:txBody>
      </p:sp>
      <p:sp>
        <p:nvSpPr>
          <p:cNvPr id="3" name="Content Placeholder 2">
            <a:extLst>
              <a:ext uri="{FF2B5EF4-FFF2-40B4-BE49-F238E27FC236}">
                <a16:creationId xmlns:a16="http://schemas.microsoft.com/office/drawing/2014/main" id="{9D58B426-0AA6-4D6A-AC2A-5F323B985431}"/>
              </a:ext>
            </a:extLst>
          </p:cNvPr>
          <p:cNvSpPr>
            <a:spLocks noGrp="1"/>
          </p:cNvSpPr>
          <p:nvPr>
            <p:ph idx="1"/>
          </p:nvPr>
        </p:nvSpPr>
        <p:spPr>
          <a:xfrm>
            <a:off x="4976031" y="963877"/>
            <a:ext cx="6377769" cy="4930246"/>
          </a:xfrm>
        </p:spPr>
        <p:txBody>
          <a:bodyPr anchor="ctr">
            <a:normAutofit/>
          </a:bodyPr>
          <a:lstStyle/>
          <a:p>
            <a:r>
              <a:rPr lang="en-US" sz="3200" b="1" dirty="0"/>
              <a:t>Culture – </a:t>
            </a:r>
            <a:r>
              <a:rPr lang="en-US" sz="3200" b="1" i="1" dirty="0"/>
              <a:t>not</a:t>
            </a:r>
            <a:r>
              <a:rPr lang="en-US" sz="3200" b="1" dirty="0"/>
              <a:t> individuals</a:t>
            </a:r>
          </a:p>
          <a:p>
            <a:r>
              <a:rPr lang="en-US" sz="3200" b="1" dirty="0"/>
              <a:t>Thick Data – </a:t>
            </a:r>
            <a:r>
              <a:rPr lang="en-US" sz="3200" b="1" i="1" dirty="0"/>
              <a:t>not</a:t>
            </a:r>
            <a:r>
              <a:rPr lang="en-US" sz="3200" b="1" dirty="0"/>
              <a:t> just thin data</a:t>
            </a:r>
          </a:p>
          <a:p>
            <a:r>
              <a:rPr lang="en-US" sz="3200" b="1" dirty="0"/>
              <a:t>The </a:t>
            </a:r>
            <a:r>
              <a:rPr lang="en-US" sz="3200" b="1" dirty="0" smtClean="0"/>
              <a:t>Savannah </a:t>
            </a:r>
            <a:r>
              <a:rPr lang="en-US" sz="3200" b="1" dirty="0"/>
              <a:t>– </a:t>
            </a:r>
            <a:r>
              <a:rPr lang="en-US" sz="3200" b="1" i="1" dirty="0"/>
              <a:t>not</a:t>
            </a:r>
            <a:r>
              <a:rPr lang="en-US" sz="3200" b="1" dirty="0"/>
              <a:t> the zoo</a:t>
            </a:r>
          </a:p>
          <a:p>
            <a:r>
              <a:rPr lang="en-US" sz="3200" b="1" dirty="0"/>
              <a:t>Creativity – </a:t>
            </a:r>
            <a:r>
              <a:rPr lang="en-US" sz="3200" b="1" i="1" dirty="0"/>
              <a:t>not</a:t>
            </a:r>
            <a:r>
              <a:rPr lang="en-US" sz="3200" b="1" dirty="0"/>
              <a:t> manufacturing</a:t>
            </a:r>
          </a:p>
          <a:p>
            <a:r>
              <a:rPr lang="en-US" sz="3200" b="1" dirty="0"/>
              <a:t>The North Star – </a:t>
            </a:r>
            <a:r>
              <a:rPr lang="en-US" sz="3200" b="1" i="1" dirty="0"/>
              <a:t>not</a:t>
            </a:r>
            <a:r>
              <a:rPr lang="en-US" sz="3200" b="1" dirty="0"/>
              <a:t> the GPS</a:t>
            </a:r>
          </a:p>
        </p:txBody>
      </p:sp>
    </p:spTree>
    <p:extLst>
      <p:ext uri="{BB962C8B-B14F-4D97-AF65-F5344CB8AC3E}">
        <p14:creationId xmlns:p14="http://schemas.microsoft.com/office/powerpoint/2010/main" val="33620749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457200"/>
            <a:ext cx="10515600" cy="5943599"/>
          </a:xfrm>
          <a:solidFill>
            <a:schemeClr val="tx1"/>
          </a:solidFill>
        </p:spPr>
        <p:txBody>
          <a:bodyPr>
            <a:noAutofit/>
          </a:bodyPr>
          <a:lstStyle/>
          <a:p>
            <a:pPr algn="ctr"/>
            <a:r>
              <a:rPr lang="en-US" sz="4800" b="1" i="1" dirty="0" err="1">
                <a:solidFill>
                  <a:schemeClr val="bg1"/>
                </a:solidFill>
              </a:rPr>
              <a:t>Sensemaking</a:t>
            </a:r>
            <a:r>
              <a:rPr lang="en-US" sz="4800" b="1" i="1" dirty="0">
                <a:solidFill>
                  <a:schemeClr val="bg1"/>
                </a:solidFill>
              </a:rPr>
              <a:t> is the ability or attempt to make sense of an ambiguous situation. More exactly, </a:t>
            </a:r>
            <a:r>
              <a:rPr lang="en-US" sz="4800" b="1" i="1" dirty="0" err="1">
                <a:solidFill>
                  <a:schemeClr val="bg1"/>
                </a:solidFill>
              </a:rPr>
              <a:t>sensemaking</a:t>
            </a:r>
            <a:r>
              <a:rPr lang="en-US" sz="4800" b="1" i="1" dirty="0">
                <a:solidFill>
                  <a:schemeClr val="bg1"/>
                </a:solidFill>
              </a:rPr>
              <a:t> is the process of creating situational awareness and understanding in situations of high complexity or uncertainty in order to make </a:t>
            </a:r>
            <a:r>
              <a:rPr lang="en-US" sz="4800" b="1" i="1" dirty="0" smtClean="0">
                <a:solidFill>
                  <a:schemeClr val="bg1"/>
                </a:solidFill>
              </a:rPr>
              <a:t>sound decisions</a:t>
            </a:r>
            <a:r>
              <a:rPr lang="en-US" sz="4800" b="1" i="1" dirty="0">
                <a:solidFill>
                  <a:schemeClr val="bg1"/>
                </a:solidFill>
              </a:rPr>
              <a:t>. </a:t>
            </a:r>
          </a:p>
        </p:txBody>
      </p:sp>
    </p:spTree>
    <p:extLst>
      <p:ext uri="{BB962C8B-B14F-4D97-AF65-F5344CB8AC3E}">
        <p14:creationId xmlns:p14="http://schemas.microsoft.com/office/powerpoint/2010/main" val="2998083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D9C876-9B20-4BB3-8D7E-CBA537C2C383}"/>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574801" y="2519363"/>
            <a:ext cx="914400" cy="914400"/>
          </a:xfrm>
          <a:prstGeom prst="rect">
            <a:avLst/>
          </a:prstGeom>
        </p:spPr>
      </p:pic>
      <p:sp>
        <p:nvSpPr>
          <p:cNvPr id="2" name="Title 1">
            <a:extLst>
              <a:ext uri="{FF2B5EF4-FFF2-40B4-BE49-F238E27FC236}">
                <a16:creationId xmlns:a16="http://schemas.microsoft.com/office/drawing/2014/main" id="{C335578F-29D0-4298-B449-9DF0EC2D6FFA}"/>
              </a:ext>
            </a:extLst>
          </p:cNvPr>
          <p:cNvSpPr>
            <a:spLocks noGrp="1"/>
          </p:cNvSpPr>
          <p:nvPr>
            <p:ph type="title"/>
          </p:nvPr>
        </p:nvSpPr>
        <p:spPr>
          <a:xfrm>
            <a:off x="433495" y="3433763"/>
            <a:ext cx="3197013" cy="2743200"/>
          </a:xfrm>
        </p:spPr>
        <p:txBody>
          <a:bodyPr anchor="t">
            <a:normAutofit/>
          </a:bodyPr>
          <a:lstStyle/>
          <a:p>
            <a:pPr algn="ctr"/>
            <a:r>
              <a:rPr lang="en-US" b="1" dirty="0"/>
              <a:t>Google Flu </a:t>
            </a:r>
            <a:r>
              <a:rPr lang="en-US" b="1"/>
              <a:t>Trends Success?</a:t>
            </a:r>
          </a:p>
        </p:txBody>
      </p:sp>
      <p:sp>
        <p:nvSpPr>
          <p:cNvPr id="3" name="Content Placeholder 2">
            <a:extLst>
              <a:ext uri="{FF2B5EF4-FFF2-40B4-BE49-F238E27FC236}">
                <a16:creationId xmlns:a16="http://schemas.microsoft.com/office/drawing/2014/main" id="{3A51ED08-B3A6-4B11-8BEA-2FD5E031256C}"/>
              </a:ext>
            </a:extLst>
          </p:cNvPr>
          <p:cNvSpPr>
            <a:spLocks noGrp="1"/>
          </p:cNvSpPr>
          <p:nvPr>
            <p:ph idx="1"/>
          </p:nvPr>
        </p:nvSpPr>
        <p:spPr>
          <a:xfrm>
            <a:off x="4064000" y="643467"/>
            <a:ext cx="7289799" cy="5533496"/>
          </a:xfrm>
        </p:spPr>
        <p:txBody>
          <a:bodyPr anchor="ctr">
            <a:normAutofit/>
          </a:bodyPr>
          <a:lstStyle/>
          <a:p>
            <a:r>
              <a:rPr lang="en-US" sz="3200" b="1" dirty="0"/>
              <a:t>In 2008, Google researchers wanted to use search terms to predict outbreaks of </a:t>
            </a:r>
            <a:r>
              <a:rPr lang="en-US" sz="3200" b="1" dirty="0" smtClean="0"/>
              <a:t>flu </a:t>
            </a:r>
            <a:r>
              <a:rPr lang="en-US" sz="3200" b="1" dirty="0"/>
              <a:t>sooner than data from the CDC</a:t>
            </a:r>
          </a:p>
          <a:p>
            <a:r>
              <a:rPr lang="en-US" sz="3200" b="1" dirty="0"/>
              <a:t>‘Nowcasting’ was invented and used generating results that were published in </a:t>
            </a:r>
            <a:r>
              <a:rPr lang="en-US" sz="3200" b="1" i="1" dirty="0"/>
              <a:t>Nature</a:t>
            </a:r>
          </a:p>
          <a:p>
            <a:r>
              <a:rPr lang="en-US" sz="3200" b="1" dirty="0"/>
              <a:t>Google queries were faster than the CDC data by two weeks</a:t>
            </a:r>
          </a:p>
        </p:txBody>
      </p:sp>
    </p:spTree>
    <p:extLst>
      <p:ext uri="{BB962C8B-B14F-4D97-AF65-F5344CB8AC3E}">
        <p14:creationId xmlns:p14="http://schemas.microsoft.com/office/powerpoint/2010/main" val="21445090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E0D60ECE-8986-45DC-B7FE-EC7699B466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96964194-5878-40D2-8EC0-DDC58387FA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7954E8D1-7BD4-4C3F-8E18-1A683DFFAF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21733" y="543135"/>
            <a:ext cx="3835488" cy="3835488"/>
          </a:xfrm>
          <a:prstGeom prst="rect">
            <a:avLst/>
          </a:prstGeom>
        </p:spPr>
      </p:pic>
      <p:sp>
        <p:nvSpPr>
          <p:cNvPr id="2" name="Title 1">
            <a:extLst>
              <a:ext uri="{FF2B5EF4-FFF2-40B4-BE49-F238E27FC236}">
                <a16:creationId xmlns:a16="http://schemas.microsoft.com/office/drawing/2014/main" id="{7673FA00-E724-403B-AFE9-F64E873C5C86}"/>
              </a:ext>
            </a:extLst>
          </p:cNvPr>
          <p:cNvSpPr>
            <a:spLocks noGrp="1"/>
          </p:cNvSpPr>
          <p:nvPr>
            <p:ph type="title"/>
          </p:nvPr>
        </p:nvSpPr>
        <p:spPr>
          <a:xfrm>
            <a:off x="6053668" y="386765"/>
            <a:ext cx="5314536" cy="1325563"/>
          </a:xfrm>
        </p:spPr>
        <p:txBody>
          <a:bodyPr>
            <a:normAutofit/>
          </a:bodyPr>
          <a:lstStyle/>
          <a:p>
            <a:r>
              <a:rPr lang="en-US" dirty="0"/>
              <a:t>Google Flu Failure</a:t>
            </a:r>
          </a:p>
        </p:txBody>
      </p:sp>
      <p:sp>
        <p:nvSpPr>
          <p:cNvPr id="3" name="Content Placeholder 2">
            <a:extLst>
              <a:ext uri="{FF2B5EF4-FFF2-40B4-BE49-F238E27FC236}">
                <a16:creationId xmlns:a16="http://schemas.microsoft.com/office/drawing/2014/main" id="{6988DE0E-B93C-4D7B-8FE0-4E6FE0E170C8}"/>
              </a:ext>
            </a:extLst>
          </p:cNvPr>
          <p:cNvSpPr>
            <a:spLocks noGrp="1"/>
          </p:cNvSpPr>
          <p:nvPr>
            <p:ph idx="1"/>
          </p:nvPr>
        </p:nvSpPr>
        <p:spPr>
          <a:xfrm>
            <a:off x="5760563" y="1842138"/>
            <a:ext cx="5953918" cy="3375920"/>
          </a:xfrm>
        </p:spPr>
        <p:txBody>
          <a:bodyPr anchor="t">
            <a:noAutofit/>
          </a:bodyPr>
          <a:lstStyle/>
          <a:p>
            <a:r>
              <a:rPr lang="en-US" sz="3200" dirty="0"/>
              <a:t>But, in 2009 Google Nowcasting completely missed the H1N1 pandemic and overestimated outbreaks in 2012-2013</a:t>
            </a:r>
          </a:p>
          <a:p>
            <a:r>
              <a:rPr lang="en-US" sz="3200" dirty="0"/>
              <a:t>Correlation without causation led to overestimates because search terms such as ‘chicken soup’ created a warning</a:t>
            </a:r>
          </a:p>
          <a:p>
            <a:r>
              <a:rPr lang="en-US" sz="3200" dirty="0"/>
              <a:t>The moral to the story is Big Data will never be neutral</a:t>
            </a:r>
          </a:p>
          <a:p>
            <a:pPr marL="0" indent="0">
              <a:buNone/>
            </a:pPr>
            <a:endParaRPr lang="en-US" sz="3200" dirty="0"/>
          </a:p>
          <a:p>
            <a:endParaRPr lang="en-US" sz="3200" dirty="0"/>
          </a:p>
        </p:txBody>
      </p:sp>
    </p:spTree>
    <p:extLst>
      <p:ext uri="{BB962C8B-B14F-4D97-AF65-F5344CB8AC3E}">
        <p14:creationId xmlns:p14="http://schemas.microsoft.com/office/powerpoint/2010/main" val="6760582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42B08-CED5-40AD-8340-320E20C57D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80060" y="1715781"/>
            <a:ext cx="3425957" cy="3425957"/>
          </a:xfrm>
          <a:prstGeom prst="rect">
            <a:avLst/>
          </a:prstGeom>
        </p:spPr>
      </p:pic>
      <p:sp>
        <p:nvSpPr>
          <p:cNvPr id="2" name="Title 1">
            <a:extLst>
              <a:ext uri="{FF2B5EF4-FFF2-40B4-BE49-F238E27FC236}">
                <a16:creationId xmlns:a16="http://schemas.microsoft.com/office/drawing/2014/main" id="{422423E0-C0C9-4AE4-9E84-1B01D260D117}"/>
              </a:ext>
            </a:extLst>
          </p:cNvPr>
          <p:cNvSpPr>
            <a:spLocks noGrp="1"/>
          </p:cNvSpPr>
          <p:nvPr>
            <p:ph type="title"/>
          </p:nvPr>
        </p:nvSpPr>
        <p:spPr>
          <a:xfrm>
            <a:off x="4384039" y="365125"/>
            <a:ext cx="7164493" cy="1325563"/>
          </a:xfrm>
          <a:solidFill>
            <a:schemeClr val="tx1"/>
          </a:solidFill>
        </p:spPr>
        <p:txBody>
          <a:bodyPr>
            <a:normAutofit/>
          </a:bodyPr>
          <a:lstStyle/>
          <a:p>
            <a:r>
              <a:rPr lang="en-US" dirty="0" err="1">
                <a:solidFill>
                  <a:schemeClr val="bg1"/>
                </a:solidFill>
              </a:rPr>
              <a:t>Sensemaking</a:t>
            </a:r>
            <a:r>
              <a:rPr lang="en-US" dirty="0">
                <a:solidFill>
                  <a:schemeClr val="bg1"/>
                </a:solidFill>
              </a:rPr>
              <a:t>  </a:t>
            </a:r>
            <a:r>
              <a:rPr lang="en-US" dirty="0" smtClean="0">
                <a:solidFill>
                  <a:schemeClr val="bg1"/>
                </a:solidFill>
              </a:rPr>
              <a:t>Defined By </a:t>
            </a:r>
            <a:r>
              <a:rPr lang="en-US" dirty="0">
                <a:solidFill>
                  <a:schemeClr val="bg1"/>
                </a:solidFill>
              </a:rPr>
              <a:t/>
            </a:r>
            <a:br>
              <a:rPr lang="en-US" dirty="0">
                <a:solidFill>
                  <a:schemeClr val="bg1"/>
                </a:solidFill>
              </a:rPr>
            </a:br>
            <a:r>
              <a:rPr lang="en-US" dirty="0" smtClean="0">
                <a:solidFill>
                  <a:schemeClr val="bg1"/>
                </a:solidFill>
              </a:rPr>
              <a:t>Jeff Jonas </a:t>
            </a:r>
            <a:r>
              <a:rPr lang="en-US" dirty="0">
                <a:solidFill>
                  <a:schemeClr val="bg1"/>
                </a:solidFill>
              </a:rPr>
              <a:t>2013</a:t>
            </a:r>
          </a:p>
        </p:txBody>
      </p:sp>
      <p:sp>
        <p:nvSpPr>
          <p:cNvPr id="3" name="Content Placeholder 2">
            <a:extLst>
              <a:ext uri="{FF2B5EF4-FFF2-40B4-BE49-F238E27FC236}">
                <a16:creationId xmlns:a16="http://schemas.microsoft.com/office/drawing/2014/main" id="{74C96EF7-E8A8-46FB-A035-DE3CBC0A06E0}"/>
              </a:ext>
            </a:extLst>
          </p:cNvPr>
          <p:cNvSpPr>
            <a:spLocks noGrp="1"/>
          </p:cNvSpPr>
          <p:nvPr>
            <p:ph idx="1"/>
          </p:nvPr>
        </p:nvSpPr>
        <p:spPr>
          <a:xfrm>
            <a:off x="4387515" y="1870201"/>
            <a:ext cx="7161017" cy="4744912"/>
          </a:xfrm>
          <a:solidFill>
            <a:schemeClr val="tx1"/>
          </a:solidFill>
        </p:spPr>
        <p:txBody>
          <a:bodyPr>
            <a:noAutofit/>
          </a:bodyPr>
          <a:lstStyle/>
          <a:p>
            <a:r>
              <a:rPr lang="en-US" sz="3200" dirty="0">
                <a:solidFill>
                  <a:schemeClr val="bg1"/>
                </a:solidFill>
              </a:rPr>
              <a:t>Sensemaking is about helping companies make sense of messy external business data</a:t>
            </a:r>
          </a:p>
          <a:p>
            <a:r>
              <a:rPr lang="en-US" sz="3200" dirty="0">
                <a:solidFill>
                  <a:schemeClr val="bg1"/>
                </a:solidFill>
              </a:rPr>
              <a:t>This messy external data exists with uncertainty in an unknown and </a:t>
            </a:r>
            <a:r>
              <a:rPr lang="en-US" sz="3200" dirty="0" smtClean="0">
                <a:solidFill>
                  <a:schemeClr val="bg1"/>
                </a:solidFill>
              </a:rPr>
              <a:t>ever </a:t>
            </a:r>
            <a:r>
              <a:rPr lang="en-US" sz="3200" dirty="0">
                <a:solidFill>
                  <a:schemeClr val="bg1"/>
                </a:solidFill>
              </a:rPr>
              <a:t>changing world such as social media</a:t>
            </a:r>
          </a:p>
          <a:p>
            <a:r>
              <a:rPr lang="en-US" sz="3200" dirty="0">
                <a:solidFill>
                  <a:schemeClr val="bg1"/>
                </a:solidFill>
              </a:rPr>
              <a:t>Sensemaking is needed to gain understanding about risk management, customer segments, social circles, and investigations</a:t>
            </a:r>
          </a:p>
        </p:txBody>
      </p:sp>
    </p:spTree>
    <p:extLst>
      <p:ext uri="{BB962C8B-B14F-4D97-AF65-F5344CB8AC3E}">
        <p14:creationId xmlns:p14="http://schemas.microsoft.com/office/powerpoint/2010/main" val="2917335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72abfb7c1a8a71411901-4a3d306595cd09781b35fe13ebdb4f63.r27.cf2.rackcdn.com/C978346C-C699-4741-A869-2F37FCA4440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008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3362</TotalTime>
  <Words>865</Words>
  <Application>Microsoft Office PowerPoint</Application>
  <PresentationFormat>Widescreen</PresentationFormat>
  <Paragraphs>98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Sensemaking and Five Problems With Data Science</vt:lpstr>
      <vt:lpstr>Yanny OR Laurel</vt:lpstr>
      <vt:lpstr>In Tukey’s (1962) work done for the Army Research Office titled, “The Future of Data Analysis,” John Tukey foreshadowed the emergence of Data Science. </vt:lpstr>
      <vt:lpstr>Questions Surrounding Data Science</vt:lpstr>
      <vt:lpstr>What are the SDSS Symposium with Topic Areas and Tracks?</vt:lpstr>
      <vt:lpstr>Foundations of this Talk</vt:lpstr>
      <vt:lpstr>Who Is the American Statistician? Or, Is It Data Scientist?</vt:lpstr>
      <vt:lpstr>Ferris Jumah’s Top Ten Skills Listed by Data Scientists on LinkedIn</vt:lpstr>
      <vt:lpstr>Ferris Jumah’s Network of Data Scientist Skills The Data Science Skills Network, September 3, 2014 </vt:lpstr>
      <vt:lpstr>PowerPoint Presentation</vt:lpstr>
      <vt:lpstr>Five Problems With Big Data - From a speech by Nate Silver at the HP Big Data Conference in Boston, August 2015</vt:lpstr>
      <vt:lpstr>Where to Put It</vt:lpstr>
      <vt:lpstr>Big Bias</vt:lpstr>
      <vt:lpstr>PowerPoint Presentation</vt:lpstr>
      <vt:lpstr>False Positives  Daniel Kahneman “Thinking, Fast and Slow”</vt:lpstr>
      <vt:lpstr>Big Complexity</vt:lpstr>
      <vt:lpstr>That’s not what I was looking for…</vt:lpstr>
      <vt:lpstr>PowerPoint Presentation</vt:lpstr>
      <vt:lpstr>The Five Principles of Sensemaking</vt:lpstr>
      <vt:lpstr>Sensemaking is the ability or attempt to make sense of an ambiguous situation. More exactly, sensemaking is the process of creating situational awareness and understanding in situations of high complexity or uncertainty in order to make sound decisions. </vt:lpstr>
      <vt:lpstr>Google Flu Trends Success?</vt:lpstr>
      <vt:lpstr>Google Flu Failure</vt:lpstr>
      <vt:lpstr>Sensemaking  Defined By  Jeff Jonas 2013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Quotes</dc:title>
  <dc:creator>Michael Latta</dc:creator>
  <cp:lastModifiedBy>Michael Latta</cp:lastModifiedBy>
  <cp:revision>88</cp:revision>
  <cp:lastPrinted>2018-05-16T16:22:34Z</cp:lastPrinted>
  <dcterms:created xsi:type="dcterms:W3CDTF">2018-05-10T12:22:14Z</dcterms:created>
  <dcterms:modified xsi:type="dcterms:W3CDTF">2018-05-18T16:51:18Z</dcterms:modified>
</cp:coreProperties>
</file>