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4" r:id="rId1"/>
  </p:sldMasterIdLst>
  <p:notesMasterIdLst>
    <p:notesMasterId r:id="rId3"/>
  </p:notesMasterIdLst>
  <p:handoutMasterIdLst>
    <p:handoutMasterId r:id="rId4"/>
  </p:handoutMasterIdLst>
  <p:sldIdLst>
    <p:sldId id="259" r:id="rId2"/>
  </p:sldIdLst>
  <p:sldSz cx="33375600" cy="18745200"/>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310159" algn="l" rtl="0" fontAlgn="base">
      <a:spcBef>
        <a:spcPct val="0"/>
      </a:spcBef>
      <a:spcAft>
        <a:spcPct val="0"/>
      </a:spcAft>
      <a:defRPr sz="2400" kern="1200">
        <a:solidFill>
          <a:schemeClr val="tx1"/>
        </a:solidFill>
        <a:latin typeface="Arial" charset="0"/>
        <a:ea typeface="+mn-ea"/>
        <a:cs typeface="Arial" charset="0"/>
      </a:defRPr>
    </a:lvl2pPr>
    <a:lvl3pPr marL="620319" algn="l" rtl="0" fontAlgn="base">
      <a:spcBef>
        <a:spcPct val="0"/>
      </a:spcBef>
      <a:spcAft>
        <a:spcPct val="0"/>
      </a:spcAft>
      <a:defRPr sz="2400" kern="1200">
        <a:solidFill>
          <a:schemeClr val="tx1"/>
        </a:solidFill>
        <a:latin typeface="Arial" charset="0"/>
        <a:ea typeface="+mn-ea"/>
        <a:cs typeface="Arial" charset="0"/>
      </a:defRPr>
    </a:lvl3pPr>
    <a:lvl4pPr marL="930480" algn="l" rtl="0" fontAlgn="base">
      <a:spcBef>
        <a:spcPct val="0"/>
      </a:spcBef>
      <a:spcAft>
        <a:spcPct val="0"/>
      </a:spcAft>
      <a:defRPr sz="2400" kern="1200">
        <a:solidFill>
          <a:schemeClr val="tx1"/>
        </a:solidFill>
        <a:latin typeface="Arial" charset="0"/>
        <a:ea typeface="+mn-ea"/>
        <a:cs typeface="Arial" charset="0"/>
      </a:defRPr>
    </a:lvl4pPr>
    <a:lvl5pPr marL="1240639" algn="l" rtl="0" fontAlgn="base">
      <a:spcBef>
        <a:spcPct val="0"/>
      </a:spcBef>
      <a:spcAft>
        <a:spcPct val="0"/>
      </a:spcAft>
      <a:defRPr sz="2400" kern="1200">
        <a:solidFill>
          <a:schemeClr val="tx1"/>
        </a:solidFill>
        <a:latin typeface="Arial" charset="0"/>
        <a:ea typeface="+mn-ea"/>
        <a:cs typeface="Arial" charset="0"/>
      </a:defRPr>
    </a:lvl5pPr>
    <a:lvl6pPr marL="1550799" algn="l" defTabSz="620319" rtl="0" eaLnBrk="1" latinLnBrk="0" hangingPunct="1">
      <a:defRPr sz="2400" kern="1200">
        <a:solidFill>
          <a:schemeClr val="tx1"/>
        </a:solidFill>
        <a:latin typeface="Arial" charset="0"/>
        <a:ea typeface="+mn-ea"/>
        <a:cs typeface="Arial" charset="0"/>
      </a:defRPr>
    </a:lvl6pPr>
    <a:lvl7pPr marL="1860959" algn="l" defTabSz="620319" rtl="0" eaLnBrk="1" latinLnBrk="0" hangingPunct="1">
      <a:defRPr sz="2400" kern="1200">
        <a:solidFill>
          <a:schemeClr val="tx1"/>
        </a:solidFill>
        <a:latin typeface="Arial" charset="0"/>
        <a:ea typeface="+mn-ea"/>
        <a:cs typeface="Arial" charset="0"/>
      </a:defRPr>
    </a:lvl7pPr>
    <a:lvl8pPr marL="2171119" algn="l" defTabSz="620319" rtl="0" eaLnBrk="1" latinLnBrk="0" hangingPunct="1">
      <a:defRPr sz="2400" kern="1200">
        <a:solidFill>
          <a:schemeClr val="tx1"/>
        </a:solidFill>
        <a:latin typeface="Arial" charset="0"/>
        <a:ea typeface="+mn-ea"/>
        <a:cs typeface="Arial" charset="0"/>
      </a:defRPr>
    </a:lvl8pPr>
    <a:lvl9pPr marL="2481279" algn="l" defTabSz="620319"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5904">
          <p15:clr>
            <a:srgbClr val="A4A3A4"/>
          </p15:clr>
        </p15:guide>
        <p15:guide id="2" pos="105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B40000"/>
    <a:srgbClr val="FFFF66"/>
    <a:srgbClr val="C55E5B"/>
    <a:srgbClr val="F8F7F2"/>
    <a:srgbClr val="9966FF"/>
    <a:srgbClr val="CC99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5274" autoAdjust="0"/>
  </p:normalViewPr>
  <p:slideViewPr>
    <p:cSldViewPr>
      <p:cViewPr>
        <p:scale>
          <a:sx n="40" d="100"/>
          <a:sy n="40" d="100"/>
        </p:scale>
        <p:origin x="1230" y="228"/>
      </p:cViewPr>
      <p:guideLst>
        <p:guide orient="horz" pos="5904"/>
        <p:guide pos="10512"/>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White\Desktop\Cribbage%20Project\Analysis%20of%202%20cards%20in%20Crib.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d.docs.live.net/a726f7b802c0853f/Desktop/Python/Cribbage/Analysis%20of%202%20cards%20in%20Crib.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Helvetica" panose="020B0604020202020204" pitchFamily="34" charset="0"/>
                <a:cs typeface="Helvetica" panose="020B0604020202020204" pitchFamily="34" charset="0"/>
              </a:defRPr>
            </a:pPr>
            <a:r>
              <a:rPr lang="en-US" sz="1600" dirty="0">
                <a:latin typeface="Helvetica" panose="020B0604020202020204" pitchFamily="34" charset="0"/>
                <a:cs typeface="Helvetica" panose="020B0604020202020204" pitchFamily="34" charset="0"/>
              </a:rPr>
              <a:t>Expected Values of your</a:t>
            </a:r>
            <a:r>
              <a:rPr lang="en-US" sz="1600" baseline="0" dirty="0">
                <a:latin typeface="Helvetica" panose="020B0604020202020204" pitchFamily="34" charset="0"/>
                <a:cs typeface="Helvetica" panose="020B0604020202020204" pitchFamily="34" charset="0"/>
              </a:rPr>
              <a:t> Crib</a:t>
            </a:r>
            <a:endParaRPr lang="en-US" sz="1600" dirty="0">
              <a:latin typeface="Helvetica" panose="020B0604020202020204" pitchFamily="34" charset="0"/>
              <a:cs typeface="Helvetica" panose="020B0604020202020204" pitchFamily="34" charset="0"/>
            </a:endParaRPr>
          </a:p>
        </c:rich>
      </c:tx>
      <c:layout>
        <c:manualLayout>
          <c:xMode val="edge"/>
          <c:yMode val="edge"/>
          <c:x val="0.29143779583368801"/>
          <c:y val="4.4300289046539938E-2"/>
        </c:manualLayout>
      </c:layout>
      <c:overlay val="0"/>
    </c:title>
    <c:autoTitleDeleted val="0"/>
    <c:view3D>
      <c:rotX val="15"/>
      <c:rotY val="20"/>
      <c:rAngAx val="0"/>
    </c:view3D>
    <c:floor>
      <c:thickness val="0"/>
    </c:floor>
    <c:sideWall>
      <c:thickness val="0"/>
    </c:sideWall>
    <c:backWall>
      <c:thickness val="0"/>
    </c:backWall>
    <c:plotArea>
      <c:layout>
        <c:manualLayout>
          <c:layoutTarget val="inner"/>
          <c:xMode val="edge"/>
          <c:yMode val="edge"/>
          <c:x val="6.4149254965176594E-2"/>
          <c:y val="9.5703037120359949E-2"/>
          <c:w val="0.79014983363300062"/>
          <c:h val="0.87662113664363384"/>
        </c:manualLayout>
      </c:layout>
      <c:bar3DChart>
        <c:barDir val="col"/>
        <c:grouping val="standard"/>
        <c:varyColors val="0"/>
        <c:ser>
          <c:idx val="0"/>
          <c:order val="0"/>
          <c:tx>
            <c:strRef>
              <c:f>'[Analysis of 2 cards in Crib.xlsx]Sheet1'!$A$2</c:f>
              <c:strCache>
                <c:ptCount val="1"/>
                <c:pt idx="0">
                  <c:v>A</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Crib.xlsx]Sheet1'!$B$2:$N$2</c:f>
              <c:numCache>
                <c:formatCode>General</c:formatCode>
                <c:ptCount val="13"/>
                <c:pt idx="0">
                  <c:v>4.8624226899999998</c:v>
                </c:pt>
                <c:pt idx="1">
                  <c:v>4.4383714699999999</c:v>
                </c:pt>
                <c:pt idx="2">
                  <c:v>4.5430000000000001</c:v>
                </c:pt>
                <c:pt idx="3">
                  <c:v>4.5430000000000001</c:v>
                </c:pt>
                <c:pt idx="4">
                  <c:v>4.5430000000000001</c:v>
                </c:pt>
                <c:pt idx="5">
                  <c:v>4.5430000000000001</c:v>
                </c:pt>
                <c:pt idx="6">
                  <c:v>4.5430000000000001</c:v>
                </c:pt>
                <c:pt idx="7">
                  <c:v>4.5430000000000001</c:v>
                </c:pt>
                <c:pt idx="8">
                  <c:v>4.5430000000000001</c:v>
                </c:pt>
                <c:pt idx="9">
                  <c:v>4.5430000000000001</c:v>
                </c:pt>
                <c:pt idx="10">
                  <c:v>4.5430000000000001</c:v>
                </c:pt>
                <c:pt idx="11">
                  <c:v>4.5430000000000001</c:v>
                </c:pt>
                <c:pt idx="12">
                  <c:v>4.3714383200000002</c:v>
                </c:pt>
              </c:numCache>
            </c:numRef>
          </c:val>
          <c:extLst>
            <c:ext xmlns:c16="http://schemas.microsoft.com/office/drawing/2014/chart" uri="{C3380CC4-5D6E-409C-BE32-E72D297353CC}">
              <c16:uniqueId val="{00000000-3727-4EC0-B6E1-92C26ADD18DA}"/>
            </c:ext>
          </c:extLst>
        </c:ser>
        <c:ser>
          <c:idx val="1"/>
          <c:order val="1"/>
          <c:tx>
            <c:strRef>
              <c:f>'[Analysis of 2 cards in Crib.xlsx]Sheet1'!$A$3</c:f>
              <c:strCache>
                <c:ptCount val="1"/>
                <c:pt idx="0">
                  <c:v>2</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Crib.xlsx]Sheet1'!$B$3:$N$3</c:f>
              <c:numCache>
                <c:formatCode>General</c:formatCode>
                <c:ptCount val="13"/>
                <c:pt idx="1">
                  <c:v>5.1950467200000006</c:v>
                </c:pt>
                <c:pt idx="2">
                  <c:v>5.7231616600000006</c:v>
                </c:pt>
                <c:pt idx="3">
                  <c:v>4.5430000000000001</c:v>
                </c:pt>
                <c:pt idx="4">
                  <c:v>4.5430000000000001</c:v>
                </c:pt>
                <c:pt idx="5">
                  <c:v>4.5430000000000001</c:v>
                </c:pt>
                <c:pt idx="6">
                  <c:v>4.5430000000000001</c:v>
                </c:pt>
                <c:pt idx="7">
                  <c:v>4.5430000000000001</c:v>
                </c:pt>
                <c:pt idx="8">
                  <c:v>4.5430000000000001</c:v>
                </c:pt>
                <c:pt idx="9">
                  <c:v>4.5430000000000001</c:v>
                </c:pt>
                <c:pt idx="10">
                  <c:v>4.5430000000000001</c:v>
                </c:pt>
                <c:pt idx="11">
                  <c:v>4.1989700600000006</c:v>
                </c:pt>
                <c:pt idx="12">
                  <c:v>4.5430000000000001</c:v>
                </c:pt>
              </c:numCache>
            </c:numRef>
          </c:val>
          <c:extLst>
            <c:ext xmlns:c16="http://schemas.microsoft.com/office/drawing/2014/chart" uri="{C3380CC4-5D6E-409C-BE32-E72D297353CC}">
              <c16:uniqueId val="{00000001-3727-4EC0-B6E1-92C26ADD18DA}"/>
            </c:ext>
          </c:extLst>
        </c:ser>
        <c:ser>
          <c:idx val="2"/>
          <c:order val="2"/>
          <c:tx>
            <c:strRef>
              <c:f>'[Analysis of 2 cards in Crib.xlsx]Sheet1'!$A$4</c:f>
              <c:strCache>
                <c:ptCount val="1"/>
                <c:pt idx="0">
                  <c:v>3</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Crib.xlsx]Sheet1'!$B$4:$N$4</c:f>
              <c:numCache>
                <c:formatCode>General</c:formatCode>
                <c:ptCount val="13"/>
                <c:pt idx="2">
                  <c:v>5.16678937</c:v>
                </c:pt>
                <c:pt idx="3">
                  <c:v>5.3043239399999997</c:v>
                </c:pt>
                <c:pt idx="4">
                  <c:v>4.5430000000000001</c:v>
                </c:pt>
                <c:pt idx="5">
                  <c:v>4.5430000000000001</c:v>
                </c:pt>
                <c:pt idx="6">
                  <c:v>4.5430000000000001</c:v>
                </c:pt>
                <c:pt idx="7">
                  <c:v>4.5430000000000001</c:v>
                </c:pt>
                <c:pt idx="8">
                  <c:v>4.5430000000000001</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2-3727-4EC0-B6E1-92C26ADD18DA}"/>
            </c:ext>
          </c:extLst>
        </c:ser>
        <c:ser>
          <c:idx val="3"/>
          <c:order val="3"/>
          <c:tx>
            <c:strRef>
              <c:f>'[Analysis of 2 cards in Crib.xlsx]Sheet1'!$A$5</c:f>
              <c:strCache>
                <c:ptCount val="1"/>
                <c:pt idx="0">
                  <c:v>4</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Crib.xlsx]Sheet1'!$B$5:$N$5</c:f>
              <c:numCache>
                <c:formatCode>General</c:formatCode>
                <c:ptCount val="13"/>
                <c:pt idx="3">
                  <c:v>4.5430000000000001</c:v>
                </c:pt>
                <c:pt idx="4">
                  <c:v>4.89284389</c:v>
                </c:pt>
                <c:pt idx="5">
                  <c:v>4.5430000000000001</c:v>
                </c:pt>
                <c:pt idx="6">
                  <c:v>4.5430000000000001</c:v>
                </c:pt>
                <c:pt idx="7">
                  <c:v>4.5430000000000001</c:v>
                </c:pt>
                <c:pt idx="8">
                  <c:v>4.5430000000000001</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3-3727-4EC0-B6E1-92C26ADD18DA}"/>
            </c:ext>
          </c:extLst>
        </c:ser>
        <c:ser>
          <c:idx val="4"/>
          <c:order val="4"/>
          <c:tx>
            <c:strRef>
              <c:f>'[Analysis of 2 cards in Crib.xlsx]Sheet1'!$A$6</c:f>
              <c:strCache>
                <c:ptCount val="1"/>
                <c:pt idx="0">
                  <c:v>5</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Crib.xlsx]Sheet1'!$B$6:$N$6</c:f>
              <c:numCache>
                <c:formatCode>General</c:formatCode>
                <c:ptCount val="13"/>
                <c:pt idx="4">
                  <c:v>7.3829060100000001</c:v>
                </c:pt>
                <c:pt idx="5">
                  <c:v>4.5430000000000001</c:v>
                </c:pt>
                <c:pt idx="6">
                  <c:v>4.5430000000000001</c:v>
                </c:pt>
                <c:pt idx="7">
                  <c:v>4.5430000000000001</c:v>
                </c:pt>
                <c:pt idx="8">
                  <c:v>4.5430000000000001</c:v>
                </c:pt>
                <c:pt idx="9">
                  <c:v>4.7156896599999998</c:v>
                </c:pt>
                <c:pt idx="10">
                  <c:v>4.9090754900000002</c:v>
                </c:pt>
                <c:pt idx="11">
                  <c:v>4.5430000000000001</c:v>
                </c:pt>
                <c:pt idx="12">
                  <c:v>4.5430000000000001</c:v>
                </c:pt>
              </c:numCache>
            </c:numRef>
          </c:val>
          <c:extLst>
            <c:ext xmlns:c16="http://schemas.microsoft.com/office/drawing/2014/chart" uri="{C3380CC4-5D6E-409C-BE32-E72D297353CC}">
              <c16:uniqueId val="{00000004-3727-4EC0-B6E1-92C26ADD18DA}"/>
            </c:ext>
          </c:extLst>
        </c:ser>
        <c:ser>
          <c:idx val="5"/>
          <c:order val="5"/>
          <c:tx>
            <c:strRef>
              <c:f>'[Analysis of 2 cards in Crib.xlsx]Sheet1'!$A$7</c:f>
              <c:strCache>
                <c:ptCount val="1"/>
                <c:pt idx="0">
                  <c:v>6</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Crib.xlsx]Sheet1'!$B$7:$N$7</c:f>
              <c:numCache>
                <c:formatCode>General</c:formatCode>
                <c:ptCount val="13"/>
                <c:pt idx="5">
                  <c:v>4.9927599699999998</c:v>
                </c:pt>
                <c:pt idx="6">
                  <c:v>4.5611373400000002</c:v>
                </c:pt>
                <c:pt idx="7">
                  <c:v>4.5430000000000001</c:v>
                </c:pt>
                <c:pt idx="8">
                  <c:v>4.7685869800000003</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5-3727-4EC0-B6E1-92C26ADD18DA}"/>
            </c:ext>
          </c:extLst>
        </c:ser>
        <c:ser>
          <c:idx val="6"/>
          <c:order val="6"/>
          <c:tx>
            <c:strRef>
              <c:f>'[Analysis of 2 cards in Crib.xlsx]Sheet1'!$A$8</c:f>
              <c:strCache>
                <c:ptCount val="1"/>
                <c:pt idx="0">
                  <c:v>7</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Crib.xlsx]Sheet1'!$B$8:$N$8</c:f>
              <c:numCache>
                <c:formatCode>General</c:formatCode>
                <c:ptCount val="13"/>
                <c:pt idx="6">
                  <c:v>4.8014737900000002</c:v>
                </c:pt>
                <c:pt idx="7">
                  <c:v>6.6378842300000001</c:v>
                </c:pt>
                <c:pt idx="8">
                  <c:v>4.5430000000000001</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6-3727-4EC0-B6E1-92C26ADD18DA}"/>
            </c:ext>
          </c:extLst>
        </c:ser>
        <c:ser>
          <c:idx val="7"/>
          <c:order val="7"/>
          <c:tx>
            <c:strRef>
              <c:f>'[Analysis of 2 cards in Crib.xlsx]Sheet1'!$A$9</c:f>
              <c:strCache>
                <c:ptCount val="1"/>
                <c:pt idx="0">
                  <c:v>8</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Crib.xlsx]Sheet1'!$B$9:$N$9</c:f>
              <c:numCache>
                <c:formatCode>General</c:formatCode>
                <c:ptCount val="13"/>
                <c:pt idx="7">
                  <c:v>5.19543643</c:v>
                </c:pt>
                <c:pt idx="8">
                  <c:v>4.5430000000000001</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7-3727-4EC0-B6E1-92C26ADD18DA}"/>
            </c:ext>
          </c:extLst>
        </c:ser>
        <c:ser>
          <c:idx val="8"/>
          <c:order val="8"/>
          <c:tx>
            <c:strRef>
              <c:f>'[Analysis of 2 cards in Crib.xlsx]Sheet1'!$A$10</c:f>
              <c:strCache>
                <c:ptCount val="1"/>
                <c:pt idx="0">
                  <c:v>9</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Crib.xlsx]Sheet1'!$B$10:$N$10</c:f>
              <c:numCache>
                <c:formatCode>General</c:formatCode>
                <c:ptCount val="13"/>
                <c:pt idx="8">
                  <c:v>4.9136218400000002</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8-3727-4EC0-B6E1-92C26ADD18DA}"/>
            </c:ext>
          </c:extLst>
        </c:ser>
        <c:ser>
          <c:idx val="9"/>
          <c:order val="9"/>
          <c:tx>
            <c:strRef>
              <c:f>'[Analysis of 2 cards in Crib.xlsx]Sheet1'!$A$11</c:f>
              <c:strCache>
                <c:ptCount val="1"/>
                <c:pt idx="0">
                  <c:v>10</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Crib.xlsx]Sheet1'!$B$11:$N$11</c:f>
              <c:numCache>
                <c:formatCode>General</c:formatCode>
                <c:ptCount val="13"/>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9-3727-4EC0-B6E1-92C26ADD18DA}"/>
            </c:ext>
          </c:extLst>
        </c:ser>
        <c:ser>
          <c:idx val="10"/>
          <c:order val="10"/>
          <c:tx>
            <c:strRef>
              <c:f>'[Analysis of 2 cards in Crib.xlsx]Sheet1'!$A$12</c:f>
              <c:strCache>
                <c:ptCount val="1"/>
                <c:pt idx="0">
                  <c:v>J</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Crib.xlsx]Sheet1'!$B$12:$N$12</c:f>
              <c:numCache>
                <c:formatCode>General</c:formatCode>
                <c:ptCount val="13"/>
                <c:pt idx="10">
                  <c:v>4.5430000000000001</c:v>
                </c:pt>
                <c:pt idx="11">
                  <c:v>4.5430000000000001</c:v>
                </c:pt>
                <c:pt idx="12">
                  <c:v>4.5430000000000001</c:v>
                </c:pt>
              </c:numCache>
            </c:numRef>
          </c:val>
          <c:extLst>
            <c:ext xmlns:c16="http://schemas.microsoft.com/office/drawing/2014/chart" uri="{C3380CC4-5D6E-409C-BE32-E72D297353CC}">
              <c16:uniqueId val="{0000000A-3727-4EC0-B6E1-92C26ADD18DA}"/>
            </c:ext>
          </c:extLst>
        </c:ser>
        <c:ser>
          <c:idx val="11"/>
          <c:order val="11"/>
          <c:tx>
            <c:strRef>
              <c:f>'[Analysis of 2 cards in Crib.xlsx]Sheet1'!$A$13</c:f>
              <c:strCache>
                <c:ptCount val="1"/>
                <c:pt idx="0">
                  <c:v>Q</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Crib.xlsx]Sheet1'!$B$13:$N$13</c:f>
              <c:numCache>
                <c:formatCode>General</c:formatCode>
                <c:ptCount val="13"/>
                <c:pt idx="11">
                  <c:v>4.5430000000000001</c:v>
                </c:pt>
                <c:pt idx="12">
                  <c:v>4.5430000000000001</c:v>
                </c:pt>
              </c:numCache>
            </c:numRef>
          </c:val>
          <c:extLst>
            <c:ext xmlns:c16="http://schemas.microsoft.com/office/drawing/2014/chart" uri="{C3380CC4-5D6E-409C-BE32-E72D297353CC}">
              <c16:uniqueId val="{0000000B-3727-4EC0-B6E1-92C26ADD18DA}"/>
            </c:ext>
          </c:extLst>
        </c:ser>
        <c:ser>
          <c:idx val="12"/>
          <c:order val="12"/>
          <c:tx>
            <c:strRef>
              <c:f>'[Analysis of 2 cards in Crib.xlsx]Sheet1'!$A$14</c:f>
              <c:strCache>
                <c:ptCount val="1"/>
                <c:pt idx="0">
                  <c:v>K</c:v>
                </c:pt>
              </c:strCache>
            </c:strRef>
          </c:tx>
          <c:invertIfNegative val="0"/>
          <c:cat>
            <c:strRef>
              <c:f>'[Analysis of 2 cards in Crib.xlsx]Sheet1'!$B$1:$N$1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Crib.xlsx]Sheet1'!$B$14:$N$14</c:f>
              <c:numCache>
                <c:formatCode>General</c:formatCode>
                <c:ptCount val="13"/>
                <c:pt idx="12">
                  <c:v>4.5430000000000001</c:v>
                </c:pt>
              </c:numCache>
            </c:numRef>
          </c:val>
          <c:extLst>
            <c:ext xmlns:c16="http://schemas.microsoft.com/office/drawing/2014/chart" uri="{C3380CC4-5D6E-409C-BE32-E72D297353CC}">
              <c16:uniqueId val="{0000000C-3727-4EC0-B6E1-92C26ADD18DA}"/>
            </c:ext>
          </c:extLst>
        </c:ser>
        <c:dLbls>
          <c:showLegendKey val="0"/>
          <c:showVal val="0"/>
          <c:showCatName val="0"/>
          <c:showSerName val="0"/>
          <c:showPercent val="0"/>
          <c:showBubbleSize val="0"/>
        </c:dLbls>
        <c:gapWidth val="150"/>
        <c:shape val="box"/>
        <c:axId val="97437184"/>
        <c:axId val="97438720"/>
        <c:axId val="97431552"/>
      </c:bar3DChart>
      <c:catAx>
        <c:axId val="97437184"/>
        <c:scaling>
          <c:orientation val="minMax"/>
        </c:scaling>
        <c:delete val="0"/>
        <c:axPos val="b"/>
        <c:title>
          <c:tx>
            <c:rich>
              <a:bodyPr rot="300000"/>
              <a:lstStyle/>
              <a:p>
                <a:pPr>
                  <a:defRPr/>
                </a:pPr>
                <a:r>
                  <a:rPr lang="en-US" sz="1600" dirty="0"/>
                  <a:t>First Card</a:t>
                </a:r>
              </a:p>
            </c:rich>
          </c:tx>
          <c:overlay val="0"/>
        </c:title>
        <c:numFmt formatCode="General" sourceLinked="1"/>
        <c:majorTickMark val="out"/>
        <c:minorTickMark val="none"/>
        <c:tickLblPos val="nextTo"/>
        <c:txPr>
          <a:bodyPr/>
          <a:lstStyle/>
          <a:p>
            <a:pPr>
              <a:defRPr sz="1600"/>
            </a:pPr>
            <a:endParaRPr lang="en-US"/>
          </a:p>
        </c:txPr>
        <c:crossAx val="97438720"/>
        <c:crossesAt val="4.5430000000000001"/>
        <c:auto val="1"/>
        <c:lblAlgn val="ctr"/>
        <c:lblOffset val="100"/>
        <c:noMultiLvlLbl val="0"/>
      </c:catAx>
      <c:valAx>
        <c:axId val="97438720"/>
        <c:scaling>
          <c:orientation val="minMax"/>
          <c:min val="4"/>
        </c:scaling>
        <c:delete val="0"/>
        <c:axPos val="l"/>
        <c:majorGridlines/>
        <c:title>
          <c:tx>
            <c:rich>
              <a:bodyPr/>
              <a:lstStyle/>
              <a:p>
                <a:pPr>
                  <a:defRPr sz="1600"/>
                </a:pPr>
                <a:r>
                  <a:rPr lang="en-US" sz="1600"/>
                  <a:t>Expected Value</a:t>
                </a:r>
              </a:p>
            </c:rich>
          </c:tx>
          <c:layout>
            <c:manualLayout>
              <c:xMode val="edge"/>
              <c:yMode val="edge"/>
              <c:x val="1.7658344797571671E-2"/>
              <c:y val="0.41394589540762977"/>
            </c:manualLayout>
          </c:layout>
          <c:overlay val="0"/>
        </c:title>
        <c:numFmt formatCode="General" sourceLinked="1"/>
        <c:majorTickMark val="out"/>
        <c:minorTickMark val="none"/>
        <c:tickLblPos val="nextTo"/>
        <c:txPr>
          <a:bodyPr/>
          <a:lstStyle/>
          <a:p>
            <a:pPr>
              <a:defRPr sz="1600"/>
            </a:pPr>
            <a:endParaRPr lang="en-US"/>
          </a:p>
        </c:txPr>
        <c:crossAx val="97437184"/>
        <c:crosses val="autoZero"/>
        <c:crossBetween val="between"/>
      </c:valAx>
      <c:serAx>
        <c:axId val="97431552"/>
        <c:scaling>
          <c:orientation val="minMax"/>
        </c:scaling>
        <c:delete val="0"/>
        <c:axPos val="b"/>
        <c:title>
          <c:tx>
            <c:rich>
              <a:bodyPr rot="-3600000" vert="horz"/>
              <a:lstStyle/>
              <a:p>
                <a:pPr>
                  <a:defRPr/>
                </a:pPr>
                <a:r>
                  <a:rPr lang="en-US" sz="1600" dirty="0"/>
                  <a:t>Second Card</a:t>
                </a:r>
              </a:p>
            </c:rich>
          </c:tx>
          <c:layout>
            <c:manualLayout>
              <c:xMode val="edge"/>
              <c:yMode val="edge"/>
              <c:x val="0.7416091733577248"/>
              <c:y val="0.6801584509208114"/>
            </c:manualLayout>
          </c:layout>
          <c:overlay val="0"/>
        </c:title>
        <c:majorTickMark val="out"/>
        <c:minorTickMark val="none"/>
        <c:tickLblPos val="nextTo"/>
        <c:txPr>
          <a:bodyPr/>
          <a:lstStyle/>
          <a:p>
            <a:pPr>
              <a:defRPr sz="1600"/>
            </a:pPr>
            <a:endParaRPr lang="en-US"/>
          </a:p>
        </c:txPr>
        <c:crossAx val="97438720"/>
        <c:crossesAt val="4.5430000000000001"/>
      </c:serAx>
    </c:plotArea>
    <c:legend>
      <c:legendPos val="r"/>
      <c:layout>
        <c:manualLayout>
          <c:xMode val="edge"/>
          <c:yMode val="edge"/>
          <c:x val="0.93166128800256698"/>
          <c:y val="0"/>
          <c:w val="6.478738073876994E-2"/>
          <c:h val="0.99723518431572233"/>
        </c:manualLayout>
      </c:layout>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Expected Values of opponent’s Crib</a:t>
            </a:r>
          </a:p>
        </c:rich>
      </c:tx>
      <c:overlay val="0"/>
    </c:title>
    <c:autoTitleDeleted val="0"/>
    <c:view3D>
      <c:rotX val="15"/>
      <c:rotY val="20"/>
      <c:rAngAx val="0"/>
    </c:view3D>
    <c:floor>
      <c:thickness val="0"/>
    </c:floor>
    <c:sideWall>
      <c:thickness val="0"/>
    </c:sideWall>
    <c:backWall>
      <c:thickness val="0"/>
    </c:backWall>
    <c:plotArea>
      <c:layout>
        <c:manualLayout>
          <c:layoutTarget val="inner"/>
          <c:xMode val="edge"/>
          <c:yMode val="edge"/>
          <c:x val="8.0202365895394701E-2"/>
          <c:y val="0.11243045970807533"/>
          <c:w val="0.78552038841677052"/>
          <c:h val="0.83731619773153121"/>
        </c:manualLayout>
      </c:layout>
      <c:bar3DChart>
        <c:barDir val="col"/>
        <c:grouping val="standard"/>
        <c:varyColors val="0"/>
        <c:ser>
          <c:idx val="0"/>
          <c:order val="0"/>
          <c:tx>
            <c:strRef>
              <c:f>'[Analysis of 2 cards in Crib.xlsx]Sheet2'!$S$2</c:f>
              <c:strCache>
                <c:ptCount val="1"/>
                <c:pt idx="0">
                  <c:v>A</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Crib.xlsx]Sheet2'!$T$2:$AF$2</c:f>
              <c:numCache>
                <c:formatCode>General</c:formatCode>
                <c:ptCount val="13"/>
                <c:pt idx="0">
                  <c:v>5.4770000000000003</c:v>
                </c:pt>
                <c:pt idx="1">
                  <c:v>4.5430000000000001</c:v>
                </c:pt>
                <c:pt idx="2">
                  <c:v>4.5430000000000001</c:v>
                </c:pt>
                <c:pt idx="3">
                  <c:v>4.5430000000000001</c:v>
                </c:pt>
                <c:pt idx="4">
                  <c:v>4.5430000000000001</c:v>
                </c:pt>
                <c:pt idx="5">
                  <c:v>4.5430000000000001</c:v>
                </c:pt>
                <c:pt idx="6">
                  <c:v>4.5430000000000001</c:v>
                </c:pt>
                <c:pt idx="7">
                  <c:v>4.5430000000000001</c:v>
                </c:pt>
                <c:pt idx="8">
                  <c:v>4.5339999999999998</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0-06DB-4FF9-9B4B-963ABABFF81A}"/>
            </c:ext>
          </c:extLst>
        </c:ser>
        <c:ser>
          <c:idx val="1"/>
          <c:order val="1"/>
          <c:tx>
            <c:strRef>
              <c:f>'[Analysis of 2 cards in Crib.xlsx]Sheet2'!$S$3</c:f>
              <c:strCache>
                <c:ptCount val="1"/>
                <c:pt idx="0">
                  <c:v>2</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Crib.xlsx]Sheet2'!$T$3:$AF$3</c:f>
              <c:numCache>
                <c:formatCode>General</c:formatCode>
                <c:ptCount val="13"/>
                <c:pt idx="1">
                  <c:v>5.2080000000000002</c:v>
                </c:pt>
                <c:pt idx="2">
                  <c:v>5.2860000000000005</c:v>
                </c:pt>
                <c:pt idx="3">
                  <c:v>4.5430000000000001</c:v>
                </c:pt>
                <c:pt idx="4">
                  <c:v>4.5430000000000001</c:v>
                </c:pt>
                <c:pt idx="5">
                  <c:v>4.5430000000000001</c:v>
                </c:pt>
                <c:pt idx="6">
                  <c:v>4.5430000000000001</c:v>
                </c:pt>
                <c:pt idx="7">
                  <c:v>4.5430000000000001</c:v>
                </c:pt>
                <c:pt idx="8">
                  <c:v>4.5430000000000001</c:v>
                </c:pt>
                <c:pt idx="9">
                  <c:v>4.5430000000000001</c:v>
                </c:pt>
                <c:pt idx="10">
                  <c:v>4.5430000000000001</c:v>
                </c:pt>
                <c:pt idx="11">
                  <c:v>4.5430000000000001</c:v>
                </c:pt>
                <c:pt idx="12">
                  <c:v>4.6470000000000002</c:v>
                </c:pt>
              </c:numCache>
            </c:numRef>
          </c:val>
          <c:extLst>
            <c:ext xmlns:c16="http://schemas.microsoft.com/office/drawing/2014/chart" uri="{C3380CC4-5D6E-409C-BE32-E72D297353CC}">
              <c16:uniqueId val="{00000001-06DB-4FF9-9B4B-963ABABFF81A}"/>
            </c:ext>
          </c:extLst>
        </c:ser>
        <c:ser>
          <c:idx val="2"/>
          <c:order val="2"/>
          <c:tx>
            <c:strRef>
              <c:f>'[Analysis of 2 cards in Crib.xlsx]Sheet2'!$S$4</c:f>
              <c:strCache>
                <c:ptCount val="1"/>
                <c:pt idx="0">
                  <c:v>3</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Crib.xlsx]Sheet2'!$T$4:$AF$4</c:f>
              <c:numCache>
                <c:formatCode>General</c:formatCode>
                <c:ptCount val="13"/>
                <c:pt idx="2">
                  <c:v>5.4160000000000004</c:v>
                </c:pt>
                <c:pt idx="3">
                  <c:v>5.7729999999999997</c:v>
                </c:pt>
                <c:pt idx="4">
                  <c:v>4.5430000000000001</c:v>
                </c:pt>
                <c:pt idx="5">
                  <c:v>4.5430000000000001</c:v>
                </c:pt>
                <c:pt idx="6">
                  <c:v>4.5430000000000001</c:v>
                </c:pt>
                <c:pt idx="7">
                  <c:v>4.5430000000000001</c:v>
                </c:pt>
                <c:pt idx="8">
                  <c:v>4.5430000000000001</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2-06DB-4FF9-9B4B-963ABABFF81A}"/>
            </c:ext>
          </c:extLst>
        </c:ser>
        <c:ser>
          <c:idx val="3"/>
          <c:order val="3"/>
          <c:tx>
            <c:strRef>
              <c:f>'[Analysis of 2 cards in Crib.xlsx]Sheet2'!$S$5</c:f>
              <c:strCache>
                <c:ptCount val="1"/>
                <c:pt idx="0">
                  <c:v>4</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Crib.xlsx]Sheet2'!$T$5:$AF$5</c:f>
              <c:numCache>
                <c:formatCode>General</c:formatCode>
                <c:ptCount val="13"/>
                <c:pt idx="3">
                  <c:v>5.9530000000000003</c:v>
                </c:pt>
                <c:pt idx="4">
                  <c:v>4.5430000000000001</c:v>
                </c:pt>
                <c:pt idx="5">
                  <c:v>4.5430000000000001</c:v>
                </c:pt>
                <c:pt idx="6">
                  <c:v>4.5430000000000001</c:v>
                </c:pt>
                <c:pt idx="7">
                  <c:v>4.5430000000000001</c:v>
                </c:pt>
                <c:pt idx="8">
                  <c:v>4.5430000000000001</c:v>
                </c:pt>
                <c:pt idx="9">
                  <c:v>4.5430000000000001</c:v>
                </c:pt>
                <c:pt idx="10">
                  <c:v>4.5430000000000001</c:v>
                </c:pt>
                <c:pt idx="11">
                  <c:v>4.5430000000000001</c:v>
                </c:pt>
                <c:pt idx="12">
                  <c:v>4.37</c:v>
                </c:pt>
              </c:numCache>
            </c:numRef>
          </c:val>
          <c:extLst>
            <c:ext xmlns:c16="http://schemas.microsoft.com/office/drawing/2014/chart" uri="{C3380CC4-5D6E-409C-BE32-E72D297353CC}">
              <c16:uniqueId val="{00000003-06DB-4FF9-9B4B-963ABABFF81A}"/>
            </c:ext>
          </c:extLst>
        </c:ser>
        <c:ser>
          <c:idx val="4"/>
          <c:order val="4"/>
          <c:tx>
            <c:strRef>
              <c:f>'[Analysis of 2 cards in Crib.xlsx]Sheet2'!$S$6</c:f>
              <c:strCache>
                <c:ptCount val="1"/>
                <c:pt idx="0">
                  <c:v>5</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Crib.xlsx]Sheet2'!$T$6:$AF$6</c:f>
              <c:numCache>
                <c:formatCode>General</c:formatCode>
                <c:ptCount val="13"/>
                <c:pt idx="4">
                  <c:v>7.1240000000000006</c:v>
                </c:pt>
                <c:pt idx="5">
                  <c:v>4.5430000000000001</c:v>
                </c:pt>
                <c:pt idx="6">
                  <c:v>4.5430000000000001</c:v>
                </c:pt>
                <c:pt idx="7">
                  <c:v>4.5430000000000001</c:v>
                </c:pt>
                <c:pt idx="8">
                  <c:v>4.5430000000000001</c:v>
                </c:pt>
                <c:pt idx="9">
                  <c:v>6.4429999999999996</c:v>
                </c:pt>
                <c:pt idx="10">
                  <c:v>6.6070000000000002</c:v>
                </c:pt>
                <c:pt idx="11">
                  <c:v>6.5030000000000001</c:v>
                </c:pt>
                <c:pt idx="12">
                  <c:v>6.2330000000000005</c:v>
                </c:pt>
              </c:numCache>
            </c:numRef>
          </c:val>
          <c:extLst>
            <c:ext xmlns:c16="http://schemas.microsoft.com/office/drawing/2014/chart" uri="{C3380CC4-5D6E-409C-BE32-E72D297353CC}">
              <c16:uniqueId val="{00000004-06DB-4FF9-9B4B-963ABABFF81A}"/>
            </c:ext>
          </c:extLst>
        </c:ser>
        <c:ser>
          <c:idx val="5"/>
          <c:order val="5"/>
          <c:tx>
            <c:strRef>
              <c:f>'[Analysis of 2 cards in Crib.xlsx]Sheet2'!$S$7</c:f>
              <c:strCache>
                <c:ptCount val="1"/>
                <c:pt idx="0">
                  <c:v>6</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Crib.xlsx]Sheet2'!$T$7:$AF$7</c:f>
              <c:numCache>
                <c:formatCode>General</c:formatCode>
                <c:ptCount val="13"/>
                <c:pt idx="5">
                  <c:v>4.5430000000000001</c:v>
                </c:pt>
                <c:pt idx="6">
                  <c:v>4.5430000000000001</c:v>
                </c:pt>
                <c:pt idx="7">
                  <c:v>4.7130000000000001</c:v>
                </c:pt>
                <c:pt idx="8">
                  <c:v>5.4130000000000003</c:v>
                </c:pt>
                <c:pt idx="9">
                  <c:v>4.5430000000000001</c:v>
                </c:pt>
                <c:pt idx="10">
                  <c:v>4.5430000000000001</c:v>
                </c:pt>
                <c:pt idx="11">
                  <c:v>4.4160000000000004</c:v>
                </c:pt>
                <c:pt idx="12">
                  <c:v>4.5430000000000001</c:v>
                </c:pt>
              </c:numCache>
            </c:numRef>
          </c:val>
          <c:extLst>
            <c:ext xmlns:c16="http://schemas.microsoft.com/office/drawing/2014/chart" uri="{C3380CC4-5D6E-409C-BE32-E72D297353CC}">
              <c16:uniqueId val="{00000005-06DB-4FF9-9B4B-963ABABFF81A}"/>
            </c:ext>
          </c:extLst>
        </c:ser>
        <c:ser>
          <c:idx val="6"/>
          <c:order val="6"/>
          <c:tx>
            <c:strRef>
              <c:f>'[Analysis of 2 cards in Crib.xlsx]Sheet2'!$S$8</c:f>
              <c:strCache>
                <c:ptCount val="1"/>
                <c:pt idx="0">
                  <c:v>7</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Crib.xlsx]Sheet2'!$T$8:$AF$8</c:f>
              <c:numCache>
                <c:formatCode>General</c:formatCode>
                <c:ptCount val="13"/>
                <c:pt idx="6">
                  <c:v>5.83</c:v>
                </c:pt>
                <c:pt idx="7">
                  <c:v>6.8070000000000004</c:v>
                </c:pt>
                <c:pt idx="8">
                  <c:v>4.5430000000000001</c:v>
                </c:pt>
                <c:pt idx="9">
                  <c:v>4.5430000000000001</c:v>
                </c:pt>
                <c:pt idx="10">
                  <c:v>4.3580000000000005</c:v>
                </c:pt>
                <c:pt idx="11">
                  <c:v>4.5430000000000001</c:v>
                </c:pt>
                <c:pt idx="12">
                  <c:v>4.5430000000000001</c:v>
                </c:pt>
              </c:numCache>
            </c:numRef>
          </c:val>
          <c:extLst>
            <c:ext xmlns:c16="http://schemas.microsoft.com/office/drawing/2014/chart" uri="{C3380CC4-5D6E-409C-BE32-E72D297353CC}">
              <c16:uniqueId val="{00000006-06DB-4FF9-9B4B-963ABABFF81A}"/>
            </c:ext>
          </c:extLst>
        </c:ser>
        <c:ser>
          <c:idx val="7"/>
          <c:order val="7"/>
          <c:tx>
            <c:strRef>
              <c:f>'[Analysis of 2 cards in Crib.xlsx]Sheet2'!$S$9</c:f>
              <c:strCache>
                <c:ptCount val="1"/>
                <c:pt idx="0">
                  <c:v>8</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Crib.xlsx]Sheet2'!$T$9:$AF$9</c:f>
              <c:numCache>
                <c:formatCode>General</c:formatCode>
                <c:ptCount val="13"/>
                <c:pt idx="7">
                  <c:v>4.8860000000000001</c:v>
                </c:pt>
                <c:pt idx="8">
                  <c:v>4.5430000000000001</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7-06DB-4FF9-9B4B-963ABABFF81A}"/>
            </c:ext>
          </c:extLst>
        </c:ser>
        <c:ser>
          <c:idx val="8"/>
          <c:order val="8"/>
          <c:tx>
            <c:strRef>
              <c:f>'[Analysis of 2 cards in Crib.xlsx]Sheet2'!$S$10</c:f>
              <c:strCache>
                <c:ptCount val="1"/>
                <c:pt idx="0">
                  <c:v>9</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Crib.xlsx]Sheet2'!$T$10:$AF$10</c:f>
              <c:numCache>
                <c:formatCode>General</c:formatCode>
                <c:ptCount val="13"/>
                <c:pt idx="8">
                  <c:v>4.6920000000000002</c:v>
                </c:pt>
                <c:pt idx="9">
                  <c:v>4.5430000000000001</c:v>
                </c:pt>
                <c:pt idx="10">
                  <c:v>4.5430000000000001</c:v>
                </c:pt>
                <c:pt idx="11">
                  <c:v>4.5430000000000001</c:v>
                </c:pt>
                <c:pt idx="12">
                  <c:v>4.5430000000000001</c:v>
                </c:pt>
              </c:numCache>
            </c:numRef>
          </c:val>
          <c:extLst>
            <c:ext xmlns:c16="http://schemas.microsoft.com/office/drawing/2014/chart" uri="{C3380CC4-5D6E-409C-BE32-E72D297353CC}">
              <c16:uniqueId val="{00000008-06DB-4FF9-9B4B-963ABABFF81A}"/>
            </c:ext>
          </c:extLst>
        </c:ser>
        <c:ser>
          <c:idx val="9"/>
          <c:order val="9"/>
          <c:tx>
            <c:strRef>
              <c:f>'[Analysis of 2 cards in Crib.xlsx]Sheet2'!$S$11</c:f>
              <c:strCache>
                <c:ptCount val="1"/>
                <c:pt idx="0">
                  <c:v>10</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Crib.xlsx]Sheet2'!$T$11:$AF$11</c:f>
              <c:numCache>
                <c:formatCode>General</c:formatCode>
                <c:ptCount val="13"/>
                <c:pt idx="9">
                  <c:v>4.5430000000000001</c:v>
                </c:pt>
                <c:pt idx="10">
                  <c:v>4.5430000000000001</c:v>
                </c:pt>
                <c:pt idx="11">
                  <c:v>4.5430000000000001</c:v>
                </c:pt>
                <c:pt idx="12">
                  <c:v>4.1280000000000001</c:v>
                </c:pt>
              </c:numCache>
            </c:numRef>
          </c:val>
          <c:extLst>
            <c:ext xmlns:c16="http://schemas.microsoft.com/office/drawing/2014/chart" uri="{C3380CC4-5D6E-409C-BE32-E72D297353CC}">
              <c16:uniqueId val="{00000009-06DB-4FF9-9B4B-963ABABFF81A}"/>
            </c:ext>
          </c:extLst>
        </c:ser>
        <c:ser>
          <c:idx val="10"/>
          <c:order val="10"/>
          <c:tx>
            <c:strRef>
              <c:f>'[Analysis of 2 cards in Crib.xlsx]Sheet2'!$S$12</c:f>
              <c:strCache>
                <c:ptCount val="1"/>
                <c:pt idx="0">
                  <c:v>J</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Crib.xlsx]Sheet2'!$T$12:$AF$12</c:f>
              <c:numCache>
                <c:formatCode>General</c:formatCode>
                <c:ptCount val="13"/>
                <c:pt idx="10">
                  <c:v>4.5430000000000001</c:v>
                </c:pt>
                <c:pt idx="11">
                  <c:v>4.5430000000000001</c:v>
                </c:pt>
                <c:pt idx="12">
                  <c:v>4.5430000000000001</c:v>
                </c:pt>
              </c:numCache>
            </c:numRef>
          </c:val>
          <c:extLst>
            <c:ext xmlns:c16="http://schemas.microsoft.com/office/drawing/2014/chart" uri="{C3380CC4-5D6E-409C-BE32-E72D297353CC}">
              <c16:uniqueId val="{0000000A-06DB-4FF9-9B4B-963ABABFF81A}"/>
            </c:ext>
          </c:extLst>
        </c:ser>
        <c:ser>
          <c:idx val="11"/>
          <c:order val="11"/>
          <c:tx>
            <c:strRef>
              <c:f>'[Analysis of 2 cards in Crib.xlsx]Sheet2'!$S$13</c:f>
              <c:strCache>
                <c:ptCount val="1"/>
                <c:pt idx="0">
                  <c:v>Q</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Crib.xlsx]Sheet2'!$T$13:$AF$13</c:f>
              <c:numCache>
                <c:formatCode>General</c:formatCode>
                <c:ptCount val="13"/>
                <c:pt idx="11">
                  <c:v>4.5430000000000001</c:v>
                </c:pt>
                <c:pt idx="12">
                  <c:v>4.1269999999999998</c:v>
                </c:pt>
              </c:numCache>
            </c:numRef>
          </c:val>
          <c:extLst>
            <c:ext xmlns:c16="http://schemas.microsoft.com/office/drawing/2014/chart" uri="{C3380CC4-5D6E-409C-BE32-E72D297353CC}">
              <c16:uniqueId val="{0000000B-06DB-4FF9-9B4B-963ABABFF81A}"/>
            </c:ext>
          </c:extLst>
        </c:ser>
        <c:ser>
          <c:idx val="12"/>
          <c:order val="12"/>
          <c:tx>
            <c:strRef>
              <c:f>'[Analysis of 2 cards in Crib.xlsx]Sheet2'!$S$14</c:f>
              <c:strCache>
                <c:ptCount val="1"/>
                <c:pt idx="0">
                  <c:v>K</c:v>
                </c:pt>
              </c:strCache>
            </c:strRef>
          </c:tx>
          <c:invertIfNegative val="0"/>
          <c:cat>
            <c:strRef>
              <c:f>'[Analysis of 2 cards in Crib.xlsx]Sheet2'!$T$1:$AF$1</c:f>
              <c:strCache>
                <c:ptCount val="13"/>
                <c:pt idx="0">
                  <c:v>A</c:v>
                </c:pt>
                <c:pt idx="1">
                  <c:v>2</c:v>
                </c:pt>
                <c:pt idx="2">
                  <c:v>3</c:v>
                </c:pt>
                <c:pt idx="3">
                  <c:v>4</c:v>
                </c:pt>
                <c:pt idx="4">
                  <c:v>5</c:v>
                </c:pt>
                <c:pt idx="5">
                  <c:v>6</c:v>
                </c:pt>
                <c:pt idx="6">
                  <c:v>7</c:v>
                </c:pt>
                <c:pt idx="7">
                  <c:v>8</c:v>
                </c:pt>
                <c:pt idx="8">
                  <c:v>9</c:v>
                </c:pt>
                <c:pt idx="9">
                  <c:v>10</c:v>
                </c:pt>
                <c:pt idx="10">
                  <c:v>J</c:v>
                </c:pt>
                <c:pt idx="11">
                  <c:v>Q</c:v>
                </c:pt>
                <c:pt idx="12">
                  <c:v>K</c:v>
                </c:pt>
              </c:strCache>
            </c:strRef>
          </c:cat>
          <c:val>
            <c:numRef>
              <c:f>'[Analysis of 2 cards in Crib.xlsx]Sheet2'!$T$14:$AF$14</c:f>
              <c:numCache>
                <c:formatCode>General</c:formatCode>
                <c:ptCount val="13"/>
                <c:pt idx="12">
                  <c:v>4.5430000000000001</c:v>
                </c:pt>
              </c:numCache>
            </c:numRef>
          </c:val>
          <c:extLst>
            <c:ext xmlns:c16="http://schemas.microsoft.com/office/drawing/2014/chart" uri="{C3380CC4-5D6E-409C-BE32-E72D297353CC}">
              <c16:uniqueId val="{0000000C-06DB-4FF9-9B4B-963ABABFF81A}"/>
            </c:ext>
          </c:extLst>
        </c:ser>
        <c:dLbls>
          <c:showLegendKey val="0"/>
          <c:showVal val="0"/>
          <c:showCatName val="0"/>
          <c:showSerName val="0"/>
          <c:showPercent val="0"/>
          <c:showBubbleSize val="0"/>
        </c:dLbls>
        <c:gapWidth val="150"/>
        <c:shape val="box"/>
        <c:axId val="97437184"/>
        <c:axId val="97438720"/>
        <c:axId val="97431552"/>
      </c:bar3DChart>
      <c:catAx>
        <c:axId val="97437184"/>
        <c:scaling>
          <c:orientation val="minMax"/>
        </c:scaling>
        <c:delete val="0"/>
        <c:axPos val="b"/>
        <c:title>
          <c:tx>
            <c:rich>
              <a:bodyPr rot="300000"/>
              <a:lstStyle/>
              <a:p>
                <a:pPr>
                  <a:defRPr sz="1600"/>
                </a:pPr>
                <a:r>
                  <a:rPr lang="en-US" sz="1600" dirty="0"/>
                  <a:t>First Card</a:t>
                </a:r>
              </a:p>
            </c:rich>
          </c:tx>
          <c:layout>
            <c:manualLayout>
              <c:xMode val="edge"/>
              <c:yMode val="edge"/>
              <c:x val="0.31138685593995502"/>
              <c:y val="0.87845026833010775"/>
            </c:manualLayout>
          </c:layout>
          <c:overlay val="0"/>
        </c:title>
        <c:numFmt formatCode="General" sourceLinked="1"/>
        <c:majorTickMark val="out"/>
        <c:minorTickMark val="none"/>
        <c:tickLblPos val="nextTo"/>
        <c:txPr>
          <a:bodyPr/>
          <a:lstStyle/>
          <a:p>
            <a:pPr>
              <a:defRPr sz="1600"/>
            </a:pPr>
            <a:endParaRPr lang="en-US"/>
          </a:p>
        </c:txPr>
        <c:crossAx val="97438720"/>
        <c:crossesAt val="4.5430000000000001"/>
        <c:auto val="1"/>
        <c:lblAlgn val="ctr"/>
        <c:lblOffset val="100"/>
        <c:noMultiLvlLbl val="0"/>
      </c:catAx>
      <c:valAx>
        <c:axId val="97438720"/>
        <c:scaling>
          <c:orientation val="minMax"/>
          <c:min val="4"/>
        </c:scaling>
        <c:delete val="0"/>
        <c:axPos val="l"/>
        <c:majorGridlines/>
        <c:title>
          <c:tx>
            <c:rich>
              <a:bodyPr/>
              <a:lstStyle/>
              <a:p>
                <a:pPr>
                  <a:defRPr sz="1600"/>
                </a:pPr>
                <a:r>
                  <a:rPr lang="en-US" sz="1600" dirty="0"/>
                  <a:t>Expected Value</a:t>
                </a:r>
              </a:p>
            </c:rich>
          </c:tx>
          <c:layout>
            <c:manualLayout>
              <c:xMode val="edge"/>
              <c:yMode val="edge"/>
              <c:x val="2.7023227935464963E-2"/>
              <c:y val="0.43296325496757671"/>
            </c:manualLayout>
          </c:layout>
          <c:overlay val="0"/>
        </c:title>
        <c:numFmt formatCode="General" sourceLinked="1"/>
        <c:majorTickMark val="out"/>
        <c:minorTickMark val="none"/>
        <c:tickLblPos val="nextTo"/>
        <c:txPr>
          <a:bodyPr/>
          <a:lstStyle/>
          <a:p>
            <a:pPr>
              <a:defRPr sz="1600"/>
            </a:pPr>
            <a:endParaRPr lang="en-US"/>
          </a:p>
        </c:txPr>
        <c:crossAx val="97437184"/>
        <c:crosses val="autoZero"/>
        <c:crossBetween val="between"/>
      </c:valAx>
      <c:serAx>
        <c:axId val="97431552"/>
        <c:scaling>
          <c:orientation val="minMax"/>
        </c:scaling>
        <c:delete val="0"/>
        <c:axPos val="b"/>
        <c:title>
          <c:tx>
            <c:rich>
              <a:bodyPr rot="-3600000" vert="horz"/>
              <a:lstStyle/>
              <a:p>
                <a:pPr>
                  <a:defRPr sz="1600"/>
                </a:pPr>
                <a:r>
                  <a:rPr lang="en-US" sz="1600" dirty="0"/>
                  <a:t>Second Card</a:t>
                </a:r>
              </a:p>
            </c:rich>
          </c:tx>
          <c:layout>
            <c:manualLayout>
              <c:xMode val="edge"/>
              <c:yMode val="edge"/>
              <c:x val="0.75176100172733573"/>
              <c:y val="0.6440139446839025"/>
            </c:manualLayout>
          </c:layout>
          <c:overlay val="0"/>
        </c:title>
        <c:majorTickMark val="out"/>
        <c:minorTickMark val="none"/>
        <c:tickLblPos val="nextTo"/>
        <c:txPr>
          <a:bodyPr/>
          <a:lstStyle/>
          <a:p>
            <a:pPr>
              <a:defRPr sz="1600"/>
            </a:pPr>
            <a:endParaRPr lang="en-US"/>
          </a:p>
        </c:txPr>
        <c:crossAx val="97438720"/>
        <c:crossesAt val="4.5430000000000001"/>
      </c:ser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2" y="0"/>
            <a:ext cx="3037031" cy="465138"/>
          </a:xfrm>
          <a:prstGeom prst="rect">
            <a:avLst/>
          </a:prstGeom>
          <a:noFill/>
          <a:ln w="9525">
            <a:noFill/>
            <a:miter lim="800000"/>
            <a:headEnd/>
            <a:tailEnd/>
          </a:ln>
          <a:effectLst/>
        </p:spPr>
        <p:txBody>
          <a:bodyPr vert="horz" wrap="square" lIns="92455" tIns="46227" rIns="92455" bIns="46227" numCol="1" anchor="t" anchorCtr="0" compatLnSpc="1">
            <a:prstTxWarp prst="textNoShape">
              <a:avLst/>
            </a:prstTxWarp>
          </a:bodyPr>
          <a:lstStyle>
            <a:lvl1pPr defTabSz="923925">
              <a:defRPr sz="1200"/>
            </a:lvl1pPr>
          </a:lstStyle>
          <a:p>
            <a:pPr>
              <a:defRPr/>
            </a:pPr>
            <a:endParaRPr lang="en-US"/>
          </a:p>
        </p:txBody>
      </p:sp>
      <p:sp>
        <p:nvSpPr>
          <p:cNvPr id="29699" name="Rectangle 3"/>
          <p:cNvSpPr>
            <a:spLocks noGrp="1" noChangeArrowheads="1"/>
          </p:cNvSpPr>
          <p:nvPr>
            <p:ph type="dt" sz="quarter" idx="1"/>
          </p:nvPr>
        </p:nvSpPr>
        <p:spPr bwMode="auto">
          <a:xfrm>
            <a:off x="3971753" y="0"/>
            <a:ext cx="3037031" cy="465138"/>
          </a:xfrm>
          <a:prstGeom prst="rect">
            <a:avLst/>
          </a:prstGeom>
          <a:noFill/>
          <a:ln w="9525">
            <a:noFill/>
            <a:miter lim="800000"/>
            <a:headEnd/>
            <a:tailEnd/>
          </a:ln>
          <a:effectLst/>
        </p:spPr>
        <p:txBody>
          <a:bodyPr vert="horz" wrap="square" lIns="92455" tIns="46227" rIns="92455" bIns="46227" numCol="1" anchor="t" anchorCtr="0" compatLnSpc="1">
            <a:prstTxWarp prst="textNoShape">
              <a:avLst/>
            </a:prstTxWarp>
          </a:bodyPr>
          <a:lstStyle>
            <a:lvl1pPr algn="r" defTabSz="923925">
              <a:defRPr sz="1200"/>
            </a:lvl1pPr>
          </a:lstStyle>
          <a:p>
            <a:pPr>
              <a:defRPr/>
            </a:pPr>
            <a:endParaRPr lang="en-US"/>
          </a:p>
        </p:txBody>
      </p:sp>
      <p:sp>
        <p:nvSpPr>
          <p:cNvPr id="29700" name="Rectangle 4"/>
          <p:cNvSpPr>
            <a:spLocks noGrp="1" noChangeArrowheads="1"/>
          </p:cNvSpPr>
          <p:nvPr>
            <p:ph type="ftr" sz="quarter" idx="2"/>
          </p:nvPr>
        </p:nvSpPr>
        <p:spPr bwMode="auto">
          <a:xfrm>
            <a:off x="2" y="8829675"/>
            <a:ext cx="3037031" cy="465138"/>
          </a:xfrm>
          <a:prstGeom prst="rect">
            <a:avLst/>
          </a:prstGeom>
          <a:noFill/>
          <a:ln w="9525">
            <a:noFill/>
            <a:miter lim="800000"/>
            <a:headEnd/>
            <a:tailEnd/>
          </a:ln>
          <a:effectLst/>
        </p:spPr>
        <p:txBody>
          <a:bodyPr vert="horz" wrap="square" lIns="92455" tIns="46227" rIns="92455" bIns="46227" numCol="1" anchor="b" anchorCtr="0" compatLnSpc="1">
            <a:prstTxWarp prst="textNoShape">
              <a:avLst/>
            </a:prstTxWarp>
          </a:bodyPr>
          <a:lstStyle>
            <a:lvl1pPr defTabSz="923925">
              <a:defRPr sz="1200"/>
            </a:lvl1pPr>
          </a:lstStyle>
          <a:p>
            <a:pPr>
              <a:defRPr/>
            </a:pPr>
            <a:endParaRPr lang="en-US"/>
          </a:p>
        </p:txBody>
      </p:sp>
      <p:sp>
        <p:nvSpPr>
          <p:cNvPr id="29701" name="Rectangle 5"/>
          <p:cNvSpPr>
            <a:spLocks noGrp="1" noChangeArrowheads="1"/>
          </p:cNvSpPr>
          <p:nvPr>
            <p:ph type="sldNum" sz="quarter" idx="3"/>
          </p:nvPr>
        </p:nvSpPr>
        <p:spPr bwMode="auto">
          <a:xfrm>
            <a:off x="3971753" y="8829675"/>
            <a:ext cx="3037031" cy="465138"/>
          </a:xfrm>
          <a:prstGeom prst="rect">
            <a:avLst/>
          </a:prstGeom>
          <a:noFill/>
          <a:ln w="9525">
            <a:noFill/>
            <a:miter lim="800000"/>
            <a:headEnd/>
            <a:tailEnd/>
          </a:ln>
          <a:effectLst/>
        </p:spPr>
        <p:txBody>
          <a:bodyPr vert="horz" wrap="square" lIns="92455" tIns="46227" rIns="92455" bIns="46227" numCol="1" anchor="b" anchorCtr="0" compatLnSpc="1">
            <a:prstTxWarp prst="textNoShape">
              <a:avLst/>
            </a:prstTxWarp>
          </a:bodyPr>
          <a:lstStyle>
            <a:lvl1pPr algn="r" defTabSz="923925">
              <a:defRPr sz="1200"/>
            </a:lvl1pPr>
          </a:lstStyle>
          <a:p>
            <a:pPr>
              <a:defRPr/>
            </a:pPr>
            <a:fld id="{5ED1BD4E-EBF9-492E-BB15-537924495F26}" type="slidenum">
              <a:rPr lang="en-US"/>
              <a:pPr>
                <a:defRPr/>
              </a:pPr>
              <a:t>‹#›</a:t>
            </a:fld>
            <a:endParaRPr lang="en-US"/>
          </a:p>
        </p:txBody>
      </p:sp>
    </p:spTree>
    <p:extLst>
      <p:ext uri="{BB962C8B-B14F-4D97-AF65-F5344CB8AC3E}">
        <p14:creationId xmlns:p14="http://schemas.microsoft.com/office/powerpoint/2010/main" val="3845948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031" cy="465138"/>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p:cNvSpPr>
            <a:spLocks noGrp="1"/>
          </p:cNvSpPr>
          <p:nvPr>
            <p:ph type="dt" idx="1"/>
          </p:nvPr>
        </p:nvSpPr>
        <p:spPr>
          <a:xfrm>
            <a:off x="3971753" y="0"/>
            <a:ext cx="3037031"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D4328663-0F6F-4BBD-A495-A4E304CE046B}" type="datetime1">
              <a:rPr lang="en-US"/>
              <a:pPr>
                <a:defRPr/>
              </a:pPr>
              <a:t>5/15/2018</a:t>
            </a:fld>
            <a:endParaRPr lang="en-US"/>
          </a:p>
        </p:txBody>
      </p:sp>
      <p:sp>
        <p:nvSpPr>
          <p:cNvPr id="4" name="Slide Image Placeholder 3"/>
          <p:cNvSpPr>
            <a:spLocks noGrp="1" noRot="1" noChangeAspect="1"/>
          </p:cNvSpPr>
          <p:nvPr>
            <p:ph type="sldImg" idx="2"/>
          </p:nvPr>
        </p:nvSpPr>
        <p:spPr>
          <a:xfrm>
            <a:off x="403225" y="696913"/>
            <a:ext cx="6203950" cy="34861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701850" y="4416427"/>
            <a:ext cx="5606703"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2" y="8829675"/>
            <a:ext cx="3037031" cy="465138"/>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 name="Slide Number Placeholder 6"/>
          <p:cNvSpPr>
            <a:spLocks noGrp="1"/>
          </p:cNvSpPr>
          <p:nvPr>
            <p:ph type="sldNum" sz="quarter" idx="5"/>
          </p:nvPr>
        </p:nvSpPr>
        <p:spPr>
          <a:xfrm>
            <a:off x="3971753" y="8829675"/>
            <a:ext cx="3037031"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990D1EA-E256-4477-A3A8-BFD5823CB7B1}" type="slidenum">
              <a:rPr lang="en-US"/>
              <a:pPr>
                <a:defRPr/>
              </a:pPr>
              <a:t>‹#›</a:t>
            </a:fld>
            <a:endParaRPr lang="en-US"/>
          </a:p>
        </p:txBody>
      </p:sp>
    </p:spTree>
    <p:extLst>
      <p:ext uri="{BB962C8B-B14F-4D97-AF65-F5344CB8AC3E}">
        <p14:creationId xmlns:p14="http://schemas.microsoft.com/office/powerpoint/2010/main" val="1588403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800" kern="1200">
        <a:solidFill>
          <a:schemeClr val="tx1"/>
        </a:solidFill>
        <a:latin typeface="+mn-lt"/>
        <a:ea typeface="ＭＳ Ｐゴシック" pitchFamily="1" charset="-128"/>
        <a:cs typeface="ＭＳ Ｐゴシック" charset="-128"/>
      </a:defRPr>
    </a:lvl1pPr>
    <a:lvl2pPr marL="310159" algn="l" rtl="0" eaLnBrk="0" fontAlgn="base" hangingPunct="0">
      <a:spcBef>
        <a:spcPct val="30000"/>
      </a:spcBef>
      <a:spcAft>
        <a:spcPct val="0"/>
      </a:spcAft>
      <a:defRPr sz="800" kern="1200">
        <a:solidFill>
          <a:schemeClr val="tx1"/>
        </a:solidFill>
        <a:latin typeface="+mn-lt"/>
        <a:ea typeface="ＭＳ Ｐゴシック" pitchFamily="1" charset="-128"/>
        <a:cs typeface="+mn-cs"/>
      </a:defRPr>
    </a:lvl2pPr>
    <a:lvl3pPr marL="620319" algn="l" rtl="0" eaLnBrk="0" fontAlgn="base" hangingPunct="0">
      <a:spcBef>
        <a:spcPct val="30000"/>
      </a:spcBef>
      <a:spcAft>
        <a:spcPct val="0"/>
      </a:spcAft>
      <a:defRPr sz="800" kern="1200">
        <a:solidFill>
          <a:schemeClr val="tx1"/>
        </a:solidFill>
        <a:latin typeface="+mn-lt"/>
        <a:ea typeface="ＭＳ Ｐゴシック" pitchFamily="1" charset="-128"/>
        <a:cs typeface="+mn-cs"/>
      </a:defRPr>
    </a:lvl3pPr>
    <a:lvl4pPr marL="930480" algn="l" rtl="0" eaLnBrk="0" fontAlgn="base" hangingPunct="0">
      <a:spcBef>
        <a:spcPct val="30000"/>
      </a:spcBef>
      <a:spcAft>
        <a:spcPct val="0"/>
      </a:spcAft>
      <a:defRPr sz="800" kern="1200">
        <a:solidFill>
          <a:schemeClr val="tx1"/>
        </a:solidFill>
        <a:latin typeface="+mn-lt"/>
        <a:ea typeface="ＭＳ Ｐゴシック" pitchFamily="1" charset="-128"/>
        <a:cs typeface="+mn-cs"/>
      </a:defRPr>
    </a:lvl4pPr>
    <a:lvl5pPr marL="1240639" algn="l" rtl="0" eaLnBrk="0" fontAlgn="base" hangingPunct="0">
      <a:spcBef>
        <a:spcPct val="30000"/>
      </a:spcBef>
      <a:spcAft>
        <a:spcPct val="0"/>
      </a:spcAft>
      <a:defRPr sz="800" kern="1200">
        <a:solidFill>
          <a:schemeClr val="tx1"/>
        </a:solidFill>
        <a:latin typeface="+mn-lt"/>
        <a:ea typeface="ＭＳ Ｐゴシック" pitchFamily="1" charset="-128"/>
        <a:cs typeface="+mn-cs"/>
      </a:defRPr>
    </a:lvl5pPr>
    <a:lvl6pPr marL="1550799" algn="l" defTabSz="620319" rtl="0" eaLnBrk="1" latinLnBrk="0" hangingPunct="1">
      <a:defRPr sz="800" kern="1200">
        <a:solidFill>
          <a:schemeClr val="tx1"/>
        </a:solidFill>
        <a:latin typeface="+mn-lt"/>
        <a:ea typeface="+mn-ea"/>
        <a:cs typeface="+mn-cs"/>
      </a:defRPr>
    </a:lvl6pPr>
    <a:lvl7pPr marL="1860959" algn="l" defTabSz="620319" rtl="0" eaLnBrk="1" latinLnBrk="0" hangingPunct="1">
      <a:defRPr sz="800" kern="1200">
        <a:solidFill>
          <a:schemeClr val="tx1"/>
        </a:solidFill>
        <a:latin typeface="+mn-lt"/>
        <a:ea typeface="+mn-ea"/>
        <a:cs typeface="+mn-cs"/>
      </a:defRPr>
    </a:lvl7pPr>
    <a:lvl8pPr marL="2171119" algn="l" defTabSz="620319" rtl="0" eaLnBrk="1" latinLnBrk="0" hangingPunct="1">
      <a:defRPr sz="800" kern="1200">
        <a:solidFill>
          <a:schemeClr val="tx1"/>
        </a:solidFill>
        <a:latin typeface="+mn-lt"/>
        <a:ea typeface="+mn-ea"/>
        <a:cs typeface="+mn-cs"/>
      </a:defRPr>
    </a:lvl8pPr>
    <a:lvl9pPr marL="2481279" algn="l" defTabSz="62031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696913"/>
            <a:ext cx="620395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dirty="0">
                <a:latin typeface="+mn-lt"/>
              </a:rPr>
              <a:t>Synopsis: (this program focuses on 2 players) . Cribbage is a popular 2-4 player card game that currently does not contain much complete analysis of all its components.  </a:t>
            </a:r>
          </a:p>
          <a:p>
            <a:endParaRPr lang="en-US" sz="800" dirty="0">
              <a:latin typeface="+mn-lt"/>
            </a:endParaRPr>
          </a:p>
          <a:p>
            <a:r>
              <a:rPr lang="en-US" sz="800" dirty="0">
                <a:latin typeface="+mn-lt"/>
              </a:rPr>
              <a:t>Discussing where the data came from: from an online cribbage company that was given and through the collection of data as it plays more hands. </a:t>
            </a:r>
            <a:endParaRPr lang="en-US" dirty="0"/>
          </a:p>
        </p:txBody>
      </p:sp>
      <p:sp>
        <p:nvSpPr>
          <p:cNvPr id="4" name="Slide Number Placeholder 3"/>
          <p:cNvSpPr>
            <a:spLocks noGrp="1"/>
          </p:cNvSpPr>
          <p:nvPr>
            <p:ph type="sldNum" sz="quarter" idx="10"/>
          </p:nvPr>
        </p:nvSpPr>
        <p:spPr/>
        <p:txBody>
          <a:bodyPr/>
          <a:lstStyle/>
          <a:p>
            <a:pPr>
              <a:defRPr/>
            </a:pPr>
            <a:fld id="{7990D1EA-E256-4477-A3A8-BFD5823CB7B1}" type="slidenum">
              <a:rPr lang="en-US" smtClean="0"/>
              <a:pPr>
                <a:defRPr/>
              </a:pPr>
              <a:t>1</a:t>
            </a:fld>
            <a:endParaRPr lang="en-US"/>
          </a:p>
        </p:txBody>
      </p:sp>
    </p:spTree>
    <p:extLst>
      <p:ext uri="{BB962C8B-B14F-4D97-AF65-F5344CB8AC3E}">
        <p14:creationId xmlns:p14="http://schemas.microsoft.com/office/powerpoint/2010/main" val="3036777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03170" y="5823164"/>
            <a:ext cx="28369260" cy="4018068"/>
          </a:xfrm>
        </p:spPr>
        <p:txBody>
          <a:bodyPr/>
          <a:lstStyle/>
          <a:p>
            <a:r>
              <a:rPr lang="en-US"/>
              <a:t>Click to edit Master title style</a:t>
            </a:r>
          </a:p>
        </p:txBody>
      </p:sp>
      <p:sp>
        <p:nvSpPr>
          <p:cNvPr id="3" name="Subtitle 2"/>
          <p:cNvSpPr>
            <a:spLocks noGrp="1"/>
          </p:cNvSpPr>
          <p:nvPr>
            <p:ph type="subTitle" idx="1"/>
          </p:nvPr>
        </p:nvSpPr>
        <p:spPr>
          <a:xfrm>
            <a:off x="5006340" y="10622280"/>
            <a:ext cx="23362920" cy="4790440"/>
          </a:xfrm>
        </p:spPr>
        <p:txBody>
          <a:bodyPr/>
          <a:lstStyle>
            <a:lvl1pPr marL="0" indent="0" algn="ctr">
              <a:buNone/>
              <a:defRPr>
                <a:solidFill>
                  <a:schemeClr val="tx1">
                    <a:tint val="75000"/>
                  </a:schemeClr>
                </a:solidFill>
              </a:defRPr>
            </a:lvl1pPr>
            <a:lvl2pPr marL="1417533" indent="0" algn="ctr">
              <a:buNone/>
              <a:defRPr>
                <a:solidFill>
                  <a:schemeClr val="tx1">
                    <a:tint val="75000"/>
                  </a:schemeClr>
                </a:solidFill>
              </a:defRPr>
            </a:lvl2pPr>
            <a:lvl3pPr marL="2835063" indent="0" algn="ctr">
              <a:buNone/>
              <a:defRPr>
                <a:solidFill>
                  <a:schemeClr val="tx1">
                    <a:tint val="75000"/>
                  </a:schemeClr>
                </a:solidFill>
              </a:defRPr>
            </a:lvl3pPr>
            <a:lvl4pPr marL="4252595" indent="0" algn="ctr">
              <a:buNone/>
              <a:defRPr>
                <a:solidFill>
                  <a:schemeClr val="tx1">
                    <a:tint val="75000"/>
                  </a:schemeClr>
                </a:solidFill>
              </a:defRPr>
            </a:lvl4pPr>
            <a:lvl5pPr marL="5670125" indent="0" algn="ctr">
              <a:buNone/>
              <a:defRPr>
                <a:solidFill>
                  <a:schemeClr val="tx1">
                    <a:tint val="75000"/>
                  </a:schemeClr>
                </a:solidFill>
              </a:defRPr>
            </a:lvl5pPr>
            <a:lvl6pPr marL="7087658" indent="0" algn="ctr">
              <a:buNone/>
              <a:defRPr>
                <a:solidFill>
                  <a:schemeClr val="tx1">
                    <a:tint val="75000"/>
                  </a:schemeClr>
                </a:solidFill>
              </a:defRPr>
            </a:lvl6pPr>
            <a:lvl7pPr marL="8505190" indent="0" algn="ctr">
              <a:buNone/>
              <a:defRPr>
                <a:solidFill>
                  <a:schemeClr val="tx1">
                    <a:tint val="75000"/>
                  </a:schemeClr>
                </a:solidFill>
              </a:defRPr>
            </a:lvl7pPr>
            <a:lvl8pPr marL="9922723" indent="0" algn="ctr">
              <a:buNone/>
              <a:defRPr>
                <a:solidFill>
                  <a:schemeClr val="tx1">
                    <a:tint val="75000"/>
                  </a:schemeClr>
                </a:solidFill>
              </a:defRPr>
            </a:lvl8pPr>
            <a:lvl9pPr marL="1134025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0B56F9-DA17-4DAD-A8A7-6D4093EDE6A2}" type="slidenum">
              <a:rPr lang="en-US"/>
              <a:pPr>
                <a:defRPr/>
              </a:pPr>
              <a:t>‹#›</a:t>
            </a:fld>
            <a:endParaRPr lang="en-US"/>
          </a:p>
        </p:txBody>
      </p:sp>
    </p:spTree>
    <p:extLst>
      <p:ext uri="{BB962C8B-B14F-4D97-AF65-F5344CB8AC3E}">
        <p14:creationId xmlns:p14="http://schemas.microsoft.com/office/powerpoint/2010/main" val="55287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19F753-E777-4338-BAC2-796CA7FCAB9F}" type="slidenum">
              <a:rPr lang="en-US"/>
              <a:pPr>
                <a:defRPr/>
              </a:pPr>
              <a:t>‹#›</a:t>
            </a:fld>
            <a:endParaRPr lang="en-US"/>
          </a:p>
        </p:txBody>
      </p:sp>
    </p:spTree>
    <p:extLst>
      <p:ext uri="{BB962C8B-B14F-4D97-AF65-F5344CB8AC3E}">
        <p14:creationId xmlns:p14="http://schemas.microsoft.com/office/powerpoint/2010/main" val="1367641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36442" y="12045528"/>
            <a:ext cx="28369260" cy="3723005"/>
          </a:xfrm>
        </p:spPr>
        <p:txBody>
          <a:bodyPr anchor="t"/>
          <a:lstStyle>
            <a:lvl1pPr algn="l">
              <a:defRPr sz="12400" b="1" cap="all"/>
            </a:lvl1pPr>
          </a:lstStyle>
          <a:p>
            <a:r>
              <a:rPr lang="en-US"/>
              <a:t>Click to edit Master title style</a:t>
            </a:r>
          </a:p>
        </p:txBody>
      </p:sp>
      <p:sp>
        <p:nvSpPr>
          <p:cNvPr id="3" name="Text Placeholder 2"/>
          <p:cNvSpPr>
            <a:spLocks noGrp="1"/>
          </p:cNvSpPr>
          <p:nvPr>
            <p:ph type="body" idx="1"/>
          </p:nvPr>
        </p:nvSpPr>
        <p:spPr>
          <a:xfrm>
            <a:off x="2636442" y="7945020"/>
            <a:ext cx="28369260" cy="4100511"/>
          </a:xfrm>
        </p:spPr>
        <p:txBody>
          <a:bodyPr anchor="b"/>
          <a:lstStyle>
            <a:lvl1pPr marL="0" indent="0">
              <a:buNone/>
              <a:defRPr sz="6200">
                <a:solidFill>
                  <a:schemeClr val="tx1">
                    <a:tint val="75000"/>
                  </a:schemeClr>
                </a:solidFill>
              </a:defRPr>
            </a:lvl1pPr>
            <a:lvl2pPr marL="1417533" indent="0">
              <a:buNone/>
              <a:defRPr sz="5600">
                <a:solidFill>
                  <a:schemeClr val="tx1">
                    <a:tint val="75000"/>
                  </a:schemeClr>
                </a:solidFill>
              </a:defRPr>
            </a:lvl2pPr>
            <a:lvl3pPr marL="2835063" indent="0">
              <a:buNone/>
              <a:defRPr sz="5000">
                <a:solidFill>
                  <a:schemeClr val="tx1">
                    <a:tint val="75000"/>
                  </a:schemeClr>
                </a:solidFill>
              </a:defRPr>
            </a:lvl3pPr>
            <a:lvl4pPr marL="4252595" indent="0">
              <a:buNone/>
              <a:defRPr sz="4300">
                <a:solidFill>
                  <a:schemeClr val="tx1">
                    <a:tint val="75000"/>
                  </a:schemeClr>
                </a:solidFill>
              </a:defRPr>
            </a:lvl4pPr>
            <a:lvl5pPr marL="5670125" indent="0">
              <a:buNone/>
              <a:defRPr sz="4300">
                <a:solidFill>
                  <a:schemeClr val="tx1">
                    <a:tint val="75000"/>
                  </a:schemeClr>
                </a:solidFill>
              </a:defRPr>
            </a:lvl5pPr>
            <a:lvl6pPr marL="7087658" indent="0">
              <a:buNone/>
              <a:defRPr sz="4300">
                <a:solidFill>
                  <a:schemeClr val="tx1">
                    <a:tint val="75000"/>
                  </a:schemeClr>
                </a:solidFill>
              </a:defRPr>
            </a:lvl6pPr>
            <a:lvl7pPr marL="8505190" indent="0">
              <a:buNone/>
              <a:defRPr sz="4300">
                <a:solidFill>
                  <a:schemeClr val="tx1">
                    <a:tint val="75000"/>
                  </a:schemeClr>
                </a:solidFill>
              </a:defRPr>
            </a:lvl7pPr>
            <a:lvl8pPr marL="9922723" indent="0">
              <a:buNone/>
              <a:defRPr sz="4300">
                <a:solidFill>
                  <a:schemeClr val="tx1">
                    <a:tint val="75000"/>
                  </a:schemeClr>
                </a:solidFill>
              </a:defRPr>
            </a:lvl8pPr>
            <a:lvl9pPr marL="11340253" indent="0">
              <a:buNone/>
              <a:defRPr sz="4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E111BD5-336C-4F57-9C3C-7D56B4B96253}" type="slidenum">
              <a:rPr lang="en-US"/>
              <a:pPr>
                <a:defRPr/>
              </a:pPr>
              <a:t>‹#›</a:t>
            </a:fld>
            <a:endParaRPr lang="en-US"/>
          </a:p>
        </p:txBody>
      </p:sp>
    </p:spTree>
    <p:extLst>
      <p:ext uri="{BB962C8B-B14F-4D97-AF65-F5344CB8AC3E}">
        <p14:creationId xmlns:p14="http://schemas.microsoft.com/office/powerpoint/2010/main" val="4292135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41482" y="20992888"/>
            <a:ext cx="65806715" cy="59381497"/>
          </a:xfrm>
        </p:spPr>
        <p:txBody>
          <a:bodyPr/>
          <a:lstStyle>
            <a:lvl1pPr>
              <a:defRPr sz="8700"/>
            </a:lvl1pPr>
            <a:lvl2pPr>
              <a:defRPr sz="75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3704452" y="20992888"/>
            <a:ext cx="65806718" cy="59381497"/>
          </a:xfrm>
        </p:spPr>
        <p:txBody>
          <a:bodyPr/>
          <a:lstStyle>
            <a:lvl1pPr>
              <a:defRPr sz="8700"/>
            </a:lvl1pPr>
            <a:lvl2pPr>
              <a:defRPr sz="75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8DAD1A-8F8B-401E-A067-9A6484C6CDDD}" type="slidenum">
              <a:rPr lang="en-US"/>
              <a:pPr>
                <a:defRPr/>
              </a:pPr>
              <a:t>‹#›</a:t>
            </a:fld>
            <a:endParaRPr lang="en-US"/>
          </a:p>
        </p:txBody>
      </p:sp>
    </p:spTree>
    <p:extLst>
      <p:ext uri="{BB962C8B-B14F-4D97-AF65-F5344CB8AC3E}">
        <p14:creationId xmlns:p14="http://schemas.microsoft.com/office/powerpoint/2010/main" val="314032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68780" y="750677"/>
            <a:ext cx="30038040" cy="3124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68781" y="4195975"/>
            <a:ext cx="14746686" cy="1748683"/>
          </a:xfrm>
        </p:spPr>
        <p:txBody>
          <a:bodyPr anchor="b"/>
          <a:lstStyle>
            <a:lvl1pPr marL="0" indent="0">
              <a:buNone/>
              <a:defRPr sz="7500" b="1"/>
            </a:lvl1pPr>
            <a:lvl2pPr marL="1417533" indent="0">
              <a:buNone/>
              <a:defRPr sz="6200" b="1"/>
            </a:lvl2pPr>
            <a:lvl3pPr marL="2835063" indent="0">
              <a:buNone/>
              <a:defRPr sz="5600" b="1"/>
            </a:lvl3pPr>
            <a:lvl4pPr marL="4252595" indent="0">
              <a:buNone/>
              <a:defRPr sz="5000" b="1"/>
            </a:lvl4pPr>
            <a:lvl5pPr marL="5670125" indent="0">
              <a:buNone/>
              <a:defRPr sz="5000" b="1"/>
            </a:lvl5pPr>
            <a:lvl6pPr marL="7087658" indent="0">
              <a:buNone/>
              <a:defRPr sz="5000" b="1"/>
            </a:lvl6pPr>
            <a:lvl7pPr marL="8505190" indent="0">
              <a:buNone/>
              <a:defRPr sz="5000" b="1"/>
            </a:lvl7pPr>
            <a:lvl8pPr marL="9922723" indent="0">
              <a:buNone/>
              <a:defRPr sz="5000" b="1"/>
            </a:lvl8pPr>
            <a:lvl9pPr marL="11340253" indent="0">
              <a:buNone/>
              <a:defRPr sz="5000" b="1"/>
            </a:lvl9pPr>
          </a:lstStyle>
          <a:p>
            <a:pPr lvl="0"/>
            <a:r>
              <a:rPr lang="en-US"/>
              <a:t>Click to edit Master text styles</a:t>
            </a:r>
          </a:p>
        </p:txBody>
      </p:sp>
      <p:sp>
        <p:nvSpPr>
          <p:cNvPr id="4" name="Content Placeholder 3"/>
          <p:cNvSpPr>
            <a:spLocks noGrp="1"/>
          </p:cNvSpPr>
          <p:nvPr>
            <p:ph sz="half" idx="2"/>
          </p:nvPr>
        </p:nvSpPr>
        <p:spPr>
          <a:xfrm>
            <a:off x="1668781" y="5944658"/>
            <a:ext cx="14746686" cy="10800187"/>
          </a:xfrm>
        </p:spPr>
        <p:txBody>
          <a:bodyPr/>
          <a:lstStyle>
            <a:lvl1pPr>
              <a:defRPr sz="7500"/>
            </a:lvl1pPr>
            <a:lvl2pPr>
              <a:defRPr sz="6200"/>
            </a:lvl2pPr>
            <a:lvl3pPr>
              <a:defRPr sz="5600"/>
            </a:lvl3pPr>
            <a:lvl4pPr>
              <a:defRPr sz="5000"/>
            </a:lvl4pPr>
            <a:lvl5pPr>
              <a:defRPr sz="5000"/>
            </a:lvl5pPr>
            <a:lvl6pPr>
              <a:defRPr sz="5000"/>
            </a:lvl6pPr>
            <a:lvl7pPr>
              <a:defRPr sz="5000"/>
            </a:lvl7pPr>
            <a:lvl8pPr>
              <a:defRPr sz="5000"/>
            </a:lvl8pPr>
            <a:lvl9pPr>
              <a:defRPr sz="5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954343" y="4195975"/>
            <a:ext cx="14752479" cy="1748683"/>
          </a:xfrm>
        </p:spPr>
        <p:txBody>
          <a:bodyPr anchor="b"/>
          <a:lstStyle>
            <a:lvl1pPr marL="0" indent="0">
              <a:buNone/>
              <a:defRPr sz="7500" b="1"/>
            </a:lvl1pPr>
            <a:lvl2pPr marL="1417533" indent="0">
              <a:buNone/>
              <a:defRPr sz="6200" b="1"/>
            </a:lvl2pPr>
            <a:lvl3pPr marL="2835063" indent="0">
              <a:buNone/>
              <a:defRPr sz="5600" b="1"/>
            </a:lvl3pPr>
            <a:lvl4pPr marL="4252595" indent="0">
              <a:buNone/>
              <a:defRPr sz="5000" b="1"/>
            </a:lvl4pPr>
            <a:lvl5pPr marL="5670125" indent="0">
              <a:buNone/>
              <a:defRPr sz="5000" b="1"/>
            </a:lvl5pPr>
            <a:lvl6pPr marL="7087658" indent="0">
              <a:buNone/>
              <a:defRPr sz="5000" b="1"/>
            </a:lvl6pPr>
            <a:lvl7pPr marL="8505190" indent="0">
              <a:buNone/>
              <a:defRPr sz="5000" b="1"/>
            </a:lvl7pPr>
            <a:lvl8pPr marL="9922723" indent="0">
              <a:buNone/>
              <a:defRPr sz="5000" b="1"/>
            </a:lvl8pPr>
            <a:lvl9pPr marL="11340253" indent="0">
              <a:buNone/>
              <a:defRPr sz="5000" b="1"/>
            </a:lvl9pPr>
          </a:lstStyle>
          <a:p>
            <a:pPr lvl="0"/>
            <a:r>
              <a:rPr lang="en-US"/>
              <a:t>Click to edit Master text styles</a:t>
            </a:r>
          </a:p>
        </p:txBody>
      </p:sp>
      <p:sp>
        <p:nvSpPr>
          <p:cNvPr id="6" name="Content Placeholder 5"/>
          <p:cNvSpPr>
            <a:spLocks noGrp="1"/>
          </p:cNvSpPr>
          <p:nvPr>
            <p:ph sz="quarter" idx="4"/>
          </p:nvPr>
        </p:nvSpPr>
        <p:spPr>
          <a:xfrm>
            <a:off x="16954343" y="5944658"/>
            <a:ext cx="14752479" cy="10800187"/>
          </a:xfrm>
        </p:spPr>
        <p:txBody>
          <a:bodyPr/>
          <a:lstStyle>
            <a:lvl1pPr>
              <a:defRPr sz="7500"/>
            </a:lvl1pPr>
            <a:lvl2pPr>
              <a:defRPr sz="6200"/>
            </a:lvl2pPr>
            <a:lvl3pPr>
              <a:defRPr sz="5600"/>
            </a:lvl3pPr>
            <a:lvl4pPr>
              <a:defRPr sz="5000"/>
            </a:lvl4pPr>
            <a:lvl5pPr>
              <a:defRPr sz="5000"/>
            </a:lvl5pPr>
            <a:lvl6pPr>
              <a:defRPr sz="5000"/>
            </a:lvl6pPr>
            <a:lvl7pPr>
              <a:defRPr sz="5000"/>
            </a:lvl7pPr>
            <a:lvl8pPr>
              <a:defRPr sz="5000"/>
            </a:lvl8pPr>
            <a:lvl9pPr>
              <a:defRPr sz="5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EE1BF33-A78D-460D-B50D-A08B2402FF05}" type="slidenum">
              <a:rPr lang="en-US"/>
              <a:pPr>
                <a:defRPr/>
              </a:pPr>
              <a:t>‹#›</a:t>
            </a:fld>
            <a:endParaRPr lang="en-US"/>
          </a:p>
        </p:txBody>
      </p:sp>
    </p:spTree>
    <p:extLst>
      <p:ext uri="{BB962C8B-B14F-4D97-AF65-F5344CB8AC3E}">
        <p14:creationId xmlns:p14="http://schemas.microsoft.com/office/powerpoint/2010/main" val="1345324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FACB4FB-E75F-4886-864A-1F861B213EC8}" type="slidenum">
              <a:rPr lang="en-US"/>
              <a:pPr>
                <a:defRPr/>
              </a:pPr>
              <a:t>‹#›</a:t>
            </a:fld>
            <a:endParaRPr lang="en-US"/>
          </a:p>
        </p:txBody>
      </p:sp>
    </p:spTree>
    <p:extLst>
      <p:ext uri="{BB962C8B-B14F-4D97-AF65-F5344CB8AC3E}">
        <p14:creationId xmlns:p14="http://schemas.microsoft.com/office/powerpoint/2010/main" val="1634659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D36DF63-972F-45E2-AC34-02CFBE1E680E}" type="slidenum">
              <a:rPr lang="en-US"/>
              <a:pPr>
                <a:defRPr/>
              </a:pPr>
              <a:t>‹#›</a:t>
            </a:fld>
            <a:endParaRPr lang="en-US"/>
          </a:p>
        </p:txBody>
      </p:sp>
    </p:spTree>
    <p:extLst>
      <p:ext uri="{BB962C8B-B14F-4D97-AF65-F5344CB8AC3E}">
        <p14:creationId xmlns:p14="http://schemas.microsoft.com/office/powerpoint/2010/main" val="3827119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68786" y="746337"/>
            <a:ext cx="10980342" cy="3176270"/>
          </a:xfrm>
        </p:spPr>
        <p:txBody>
          <a:bodyPr anchor="b"/>
          <a:lstStyle>
            <a:lvl1pPr algn="l">
              <a:defRPr sz="6200" b="1"/>
            </a:lvl1pPr>
          </a:lstStyle>
          <a:p>
            <a:r>
              <a:rPr lang="en-US"/>
              <a:t>Click to edit Master title style</a:t>
            </a:r>
          </a:p>
        </p:txBody>
      </p:sp>
      <p:sp>
        <p:nvSpPr>
          <p:cNvPr id="3" name="Content Placeholder 2"/>
          <p:cNvSpPr>
            <a:spLocks noGrp="1"/>
          </p:cNvSpPr>
          <p:nvPr>
            <p:ph idx="1"/>
          </p:nvPr>
        </p:nvSpPr>
        <p:spPr>
          <a:xfrm>
            <a:off x="13048932" y="746341"/>
            <a:ext cx="18657888" cy="15998509"/>
          </a:xfrm>
        </p:spPr>
        <p:txBody>
          <a:bodyPr/>
          <a:lstStyle>
            <a:lvl1pPr>
              <a:defRPr sz="9900"/>
            </a:lvl1pPr>
            <a:lvl2pPr>
              <a:defRPr sz="8700"/>
            </a:lvl2pPr>
            <a:lvl3pPr>
              <a:defRPr sz="75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68786" y="3922611"/>
            <a:ext cx="10980342" cy="12822239"/>
          </a:xfrm>
        </p:spPr>
        <p:txBody>
          <a:bodyPr/>
          <a:lstStyle>
            <a:lvl1pPr marL="0" indent="0">
              <a:buNone/>
              <a:defRPr sz="4300"/>
            </a:lvl1pPr>
            <a:lvl2pPr marL="1417533" indent="0">
              <a:buNone/>
              <a:defRPr sz="3700"/>
            </a:lvl2pPr>
            <a:lvl3pPr marL="2835063" indent="0">
              <a:buNone/>
              <a:defRPr sz="3100"/>
            </a:lvl3pPr>
            <a:lvl4pPr marL="4252595" indent="0">
              <a:buNone/>
              <a:defRPr sz="2800"/>
            </a:lvl4pPr>
            <a:lvl5pPr marL="5670125" indent="0">
              <a:buNone/>
              <a:defRPr sz="2800"/>
            </a:lvl5pPr>
            <a:lvl6pPr marL="7087658" indent="0">
              <a:buNone/>
              <a:defRPr sz="2800"/>
            </a:lvl6pPr>
            <a:lvl7pPr marL="8505190" indent="0">
              <a:buNone/>
              <a:defRPr sz="2800"/>
            </a:lvl7pPr>
            <a:lvl8pPr marL="9922723" indent="0">
              <a:buNone/>
              <a:defRPr sz="2800"/>
            </a:lvl8pPr>
            <a:lvl9pPr marL="11340253" indent="0">
              <a:buNone/>
              <a:defRPr sz="28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4C581F7-D912-4BD4-BA46-0F44E42875F2}" type="slidenum">
              <a:rPr lang="en-US"/>
              <a:pPr>
                <a:defRPr/>
              </a:pPr>
              <a:t>‹#›</a:t>
            </a:fld>
            <a:endParaRPr lang="en-US"/>
          </a:p>
        </p:txBody>
      </p:sp>
    </p:spTree>
    <p:extLst>
      <p:ext uri="{BB962C8B-B14F-4D97-AF65-F5344CB8AC3E}">
        <p14:creationId xmlns:p14="http://schemas.microsoft.com/office/powerpoint/2010/main" val="188207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41851" y="13121640"/>
            <a:ext cx="20025360" cy="1549084"/>
          </a:xfrm>
        </p:spPr>
        <p:txBody>
          <a:bodyPr anchor="b"/>
          <a:lstStyle>
            <a:lvl1pPr algn="l">
              <a:defRPr sz="6200" b="1"/>
            </a:lvl1pPr>
          </a:lstStyle>
          <a:p>
            <a:r>
              <a:rPr lang="en-US"/>
              <a:t>Click to edit Master title style</a:t>
            </a:r>
          </a:p>
        </p:txBody>
      </p:sp>
      <p:sp>
        <p:nvSpPr>
          <p:cNvPr id="3" name="Picture Placeholder 2"/>
          <p:cNvSpPr>
            <a:spLocks noGrp="1"/>
          </p:cNvSpPr>
          <p:nvPr>
            <p:ph type="pic" idx="1"/>
          </p:nvPr>
        </p:nvSpPr>
        <p:spPr>
          <a:xfrm>
            <a:off x="6541851" y="1674918"/>
            <a:ext cx="20025360" cy="11247120"/>
          </a:xfrm>
        </p:spPr>
        <p:txBody>
          <a:bodyPr rtlCol="0">
            <a:normAutofit/>
          </a:bodyPr>
          <a:lstStyle>
            <a:lvl1pPr marL="0" indent="0">
              <a:buNone/>
              <a:defRPr sz="9900"/>
            </a:lvl1pPr>
            <a:lvl2pPr marL="1417533" indent="0">
              <a:buNone/>
              <a:defRPr sz="8700"/>
            </a:lvl2pPr>
            <a:lvl3pPr marL="2835063" indent="0">
              <a:buNone/>
              <a:defRPr sz="7500"/>
            </a:lvl3pPr>
            <a:lvl4pPr marL="4252595" indent="0">
              <a:buNone/>
              <a:defRPr sz="6200"/>
            </a:lvl4pPr>
            <a:lvl5pPr marL="5670125" indent="0">
              <a:buNone/>
              <a:defRPr sz="6200"/>
            </a:lvl5pPr>
            <a:lvl6pPr marL="7087658" indent="0">
              <a:buNone/>
              <a:defRPr sz="6200"/>
            </a:lvl6pPr>
            <a:lvl7pPr marL="8505190" indent="0">
              <a:buNone/>
              <a:defRPr sz="6200"/>
            </a:lvl7pPr>
            <a:lvl8pPr marL="9922723" indent="0">
              <a:buNone/>
              <a:defRPr sz="6200"/>
            </a:lvl8pPr>
            <a:lvl9pPr marL="11340253" indent="0">
              <a:buNone/>
              <a:defRPr sz="6200"/>
            </a:lvl9pPr>
          </a:lstStyle>
          <a:p>
            <a:pPr lvl="0"/>
            <a:endParaRPr lang="en-US" noProof="0"/>
          </a:p>
        </p:txBody>
      </p:sp>
      <p:sp>
        <p:nvSpPr>
          <p:cNvPr id="4" name="Text Placeholder 3"/>
          <p:cNvSpPr>
            <a:spLocks noGrp="1"/>
          </p:cNvSpPr>
          <p:nvPr>
            <p:ph type="body" sz="half" idx="2"/>
          </p:nvPr>
        </p:nvSpPr>
        <p:spPr>
          <a:xfrm>
            <a:off x="6541851" y="14670724"/>
            <a:ext cx="20025360" cy="2199956"/>
          </a:xfrm>
        </p:spPr>
        <p:txBody>
          <a:bodyPr/>
          <a:lstStyle>
            <a:lvl1pPr marL="0" indent="0">
              <a:buNone/>
              <a:defRPr sz="4300"/>
            </a:lvl1pPr>
            <a:lvl2pPr marL="1417533" indent="0">
              <a:buNone/>
              <a:defRPr sz="3700"/>
            </a:lvl2pPr>
            <a:lvl3pPr marL="2835063" indent="0">
              <a:buNone/>
              <a:defRPr sz="3100"/>
            </a:lvl3pPr>
            <a:lvl4pPr marL="4252595" indent="0">
              <a:buNone/>
              <a:defRPr sz="2800"/>
            </a:lvl4pPr>
            <a:lvl5pPr marL="5670125" indent="0">
              <a:buNone/>
              <a:defRPr sz="2800"/>
            </a:lvl5pPr>
            <a:lvl6pPr marL="7087658" indent="0">
              <a:buNone/>
              <a:defRPr sz="2800"/>
            </a:lvl6pPr>
            <a:lvl7pPr marL="8505190" indent="0">
              <a:buNone/>
              <a:defRPr sz="2800"/>
            </a:lvl7pPr>
            <a:lvl8pPr marL="9922723" indent="0">
              <a:buNone/>
              <a:defRPr sz="2800"/>
            </a:lvl8pPr>
            <a:lvl9pPr marL="11340253" indent="0">
              <a:buNone/>
              <a:defRPr sz="28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CB38B8-006E-43DA-B2B6-E64E70CED138}" type="slidenum">
              <a:rPr lang="en-US"/>
              <a:pPr>
                <a:defRPr/>
              </a:pPr>
              <a:t>‹#›</a:t>
            </a:fld>
            <a:endParaRPr lang="en-US"/>
          </a:p>
        </p:txBody>
      </p:sp>
    </p:spTree>
    <p:extLst>
      <p:ext uri="{BB962C8B-B14F-4D97-AF65-F5344CB8AC3E}">
        <p14:creationId xmlns:p14="http://schemas.microsoft.com/office/powerpoint/2010/main" val="1128390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FA8F98-1405-4B28-8F77-19210DF01681}" type="slidenum">
              <a:rPr lang="en-US"/>
              <a:pPr>
                <a:defRPr/>
              </a:pPr>
              <a:t>‹#›</a:t>
            </a:fld>
            <a:endParaRPr lang="en-US"/>
          </a:p>
        </p:txBody>
      </p:sp>
    </p:spTree>
    <p:extLst>
      <p:ext uri="{BB962C8B-B14F-4D97-AF65-F5344CB8AC3E}">
        <p14:creationId xmlns:p14="http://schemas.microsoft.com/office/powerpoint/2010/main" val="1179670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471644" y="3601508"/>
            <a:ext cx="33039526" cy="76772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41474" y="3601508"/>
            <a:ext cx="98573908" cy="76772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83D0A3-E3E4-4647-9F9C-FA96825AE5D0}" type="slidenum">
              <a:rPr lang="en-US"/>
              <a:pPr>
                <a:defRPr/>
              </a:pPr>
              <a:t>‹#›</a:t>
            </a:fld>
            <a:endParaRPr lang="en-US"/>
          </a:p>
        </p:txBody>
      </p:sp>
    </p:spTree>
    <p:extLst>
      <p:ext uri="{BB962C8B-B14F-4D97-AF65-F5344CB8AC3E}">
        <p14:creationId xmlns:p14="http://schemas.microsoft.com/office/powerpoint/2010/main" val="3493216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5E9EFF"/>
            </a:gs>
            <a:gs pos="39999">
              <a:srgbClr val="85C2FF"/>
            </a:gs>
            <a:gs pos="70000">
              <a:srgbClr val="C4D6EB"/>
            </a:gs>
            <a:gs pos="100000">
              <a:srgbClr val="FFEBFA"/>
            </a:gs>
          </a:gsLst>
          <a:lin ang="27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668297" y="750314"/>
            <a:ext cx="30039006"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83508" tIns="141752" rIns="283508" bIns="141752"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1668297" y="4373520"/>
            <a:ext cx="30039006" cy="1237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83508" tIns="141752" rIns="283508" bIns="14175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68297" y="17373844"/>
            <a:ext cx="7788606" cy="998008"/>
          </a:xfrm>
          <a:prstGeom prst="rect">
            <a:avLst/>
          </a:prstGeom>
        </p:spPr>
        <p:txBody>
          <a:bodyPr vert="horz" wrap="square" lIns="283508" tIns="141752" rIns="283508" bIns="141752" numCol="1" anchor="ctr" anchorCtr="0" compatLnSpc="1">
            <a:prstTxWarp prst="textNoShape">
              <a:avLst/>
            </a:prstTxWarp>
          </a:bodyPr>
          <a:lstStyle>
            <a:lvl1pPr>
              <a:defRPr sz="3700">
                <a:solidFill>
                  <a:srgbClr val="898989"/>
                </a:solidFill>
              </a:defRPr>
            </a:lvl1pPr>
          </a:lstStyle>
          <a:p>
            <a:pPr>
              <a:defRPr/>
            </a:pPr>
            <a:endParaRPr lang="en-US"/>
          </a:p>
        </p:txBody>
      </p:sp>
      <p:sp>
        <p:nvSpPr>
          <p:cNvPr id="5" name="Footer Placeholder 4"/>
          <p:cNvSpPr>
            <a:spLocks noGrp="1"/>
          </p:cNvSpPr>
          <p:nvPr>
            <p:ph type="ftr" sz="quarter" idx="3"/>
          </p:nvPr>
        </p:nvSpPr>
        <p:spPr>
          <a:xfrm>
            <a:off x="11402847" y="17373844"/>
            <a:ext cx="10569906" cy="998008"/>
          </a:xfrm>
          <a:prstGeom prst="rect">
            <a:avLst/>
          </a:prstGeom>
        </p:spPr>
        <p:txBody>
          <a:bodyPr vert="horz" wrap="square" lIns="283508" tIns="141752" rIns="283508" bIns="141752" numCol="1" anchor="ctr" anchorCtr="0" compatLnSpc="1">
            <a:prstTxWarp prst="textNoShape">
              <a:avLst/>
            </a:prstTxWarp>
          </a:bodyPr>
          <a:lstStyle>
            <a:lvl1pPr algn="ctr">
              <a:defRPr sz="3700">
                <a:solidFill>
                  <a:srgbClr val="898989"/>
                </a:solidFill>
              </a:defRPr>
            </a:lvl1pPr>
          </a:lstStyle>
          <a:p>
            <a:pPr>
              <a:defRPr/>
            </a:pPr>
            <a:endParaRPr lang="en-US"/>
          </a:p>
        </p:txBody>
      </p:sp>
      <p:sp>
        <p:nvSpPr>
          <p:cNvPr id="6" name="Slide Number Placeholder 5"/>
          <p:cNvSpPr>
            <a:spLocks noGrp="1"/>
          </p:cNvSpPr>
          <p:nvPr>
            <p:ph type="sldNum" sz="quarter" idx="4"/>
          </p:nvPr>
        </p:nvSpPr>
        <p:spPr>
          <a:xfrm>
            <a:off x="23918697" y="17373844"/>
            <a:ext cx="7788606" cy="998008"/>
          </a:xfrm>
          <a:prstGeom prst="rect">
            <a:avLst/>
          </a:prstGeom>
        </p:spPr>
        <p:txBody>
          <a:bodyPr vert="horz" wrap="square" lIns="283508" tIns="141752" rIns="283508" bIns="141752" numCol="1" anchor="ctr" anchorCtr="0" compatLnSpc="1">
            <a:prstTxWarp prst="textNoShape">
              <a:avLst/>
            </a:prstTxWarp>
          </a:bodyPr>
          <a:lstStyle>
            <a:lvl1pPr algn="r">
              <a:defRPr sz="3700">
                <a:solidFill>
                  <a:srgbClr val="898989"/>
                </a:solidFill>
              </a:defRPr>
            </a:lvl1pPr>
          </a:lstStyle>
          <a:p>
            <a:pPr>
              <a:defRPr/>
            </a:pPr>
            <a:fld id="{26FE6E9D-AD00-4745-88E2-FDC529AE2E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Lst>
  <p:txStyles>
    <p:titleStyle>
      <a:lvl1pPr algn="ctr" defTabSz="2834517" rtl="0" eaLnBrk="0" fontAlgn="base" hangingPunct="0">
        <a:spcBef>
          <a:spcPct val="0"/>
        </a:spcBef>
        <a:spcAft>
          <a:spcPct val="0"/>
        </a:spcAft>
        <a:defRPr sz="13600" kern="1200">
          <a:solidFill>
            <a:schemeClr val="tx1"/>
          </a:solidFill>
          <a:latin typeface="+mj-lt"/>
          <a:ea typeface="ＭＳ Ｐゴシック" pitchFamily="1" charset="-128"/>
          <a:cs typeface="ＭＳ Ｐゴシック" charset="-128"/>
        </a:defRPr>
      </a:lvl1pPr>
      <a:lvl2pPr algn="ctr" defTabSz="2834517" rtl="0" eaLnBrk="0" fontAlgn="base" hangingPunct="0">
        <a:spcBef>
          <a:spcPct val="0"/>
        </a:spcBef>
        <a:spcAft>
          <a:spcPct val="0"/>
        </a:spcAft>
        <a:defRPr sz="13600">
          <a:solidFill>
            <a:schemeClr val="tx1"/>
          </a:solidFill>
          <a:latin typeface="Calibri" charset="0"/>
          <a:ea typeface="ＭＳ Ｐゴシック" pitchFamily="1" charset="-128"/>
          <a:cs typeface="ＭＳ Ｐゴシック" charset="-128"/>
        </a:defRPr>
      </a:lvl2pPr>
      <a:lvl3pPr algn="ctr" defTabSz="2834517" rtl="0" eaLnBrk="0" fontAlgn="base" hangingPunct="0">
        <a:spcBef>
          <a:spcPct val="0"/>
        </a:spcBef>
        <a:spcAft>
          <a:spcPct val="0"/>
        </a:spcAft>
        <a:defRPr sz="13600">
          <a:solidFill>
            <a:schemeClr val="tx1"/>
          </a:solidFill>
          <a:latin typeface="Calibri" charset="0"/>
          <a:ea typeface="ＭＳ Ｐゴシック" pitchFamily="1" charset="-128"/>
          <a:cs typeface="ＭＳ Ｐゴシック" charset="-128"/>
        </a:defRPr>
      </a:lvl3pPr>
      <a:lvl4pPr algn="ctr" defTabSz="2834517" rtl="0" eaLnBrk="0" fontAlgn="base" hangingPunct="0">
        <a:spcBef>
          <a:spcPct val="0"/>
        </a:spcBef>
        <a:spcAft>
          <a:spcPct val="0"/>
        </a:spcAft>
        <a:defRPr sz="13600">
          <a:solidFill>
            <a:schemeClr val="tx1"/>
          </a:solidFill>
          <a:latin typeface="Calibri" charset="0"/>
          <a:ea typeface="ＭＳ Ｐゴシック" pitchFamily="1" charset="-128"/>
          <a:cs typeface="ＭＳ Ｐゴシック" charset="-128"/>
        </a:defRPr>
      </a:lvl4pPr>
      <a:lvl5pPr algn="ctr" defTabSz="2834517" rtl="0" eaLnBrk="0" fontAlgn="base" hangingPunct="0">
        <a:spcBef>
          <a:spcPct val="0"/>
        </a:spcBef>
        <a:spcAft>
          <a:spcPct val="0"/>
        </a:spcAft>
        <a:defRPr sz="13600">
          <a:solidFill>
            <a:schemeClr val="tx1"/>
          </a:solidFill>
          <a:latin typeface="Calibri" charset="0"/>
          <a:ea typeface="ＭＳ Ｐゴシック" pitchFamily="1" charset="-128"/>
          <a:cs typeface="ＭＳ Ｐゴシック" charset="-128"/>
        </a:defRPr>
      </a:lvl5pPr>
      <a:lvl6pPr marL="310159" algn="ctr" defTabSz="2834517" rtl="0" fontAlgn="base">
        <a:spcBef>
          <a:spcPct val="0"/>
        </a:spcBef>
        <a:spcAft>
          <a:spcPct val="0"/>
        </a:spcAft>
        <a:defRPr sz="13600">
          <a:solidFill>
            <a:schemeClr val="tx1"/>
          </a:solidFill>
          <a:latin typeface="Calibri" charset="0"/>
        </a:defRPr>
      </a:lvl6pPr>
      <a:lvl7pPr marL="620319" algn="ctr" defTabSz="2834517" rtl="0" fontAlgn="base">
        <a:spcBef>
          <a:spcPct val="0"/>
        </a:spcBef>
        <a:spcAft>
          <a:spcPct val="0"/>
        </a:spcAft>
        <a:defRPr sz="13600">
          <a:solidFill>
            <a:schemeClr val="tx1"/>
          </a:solidFill>
          <a:latin typeface="Calibri" charset="0"/>
        </a:defRPr>
      </a:lvl7pPr>
      <a:lvl8pPr marL="930480" algn="ctr" defTabSz="2834517" rtl="0" fontAlgn="base">
        <a:spcBef>
          <a:spcPct val="0"/>
        </a:spcBef>
        <a:spcAft>
          <a:spcPct val="0"/>
        </a:spcAft>
        <a:defRPr sz="13600">
          <a:solidFill>
            <a:schemeClr val="tx1"/>
          </a:solidFill>
          <a:latin typeface="Calibri" charset="0"/>
        </a:defRPr>
      </a:lvl8pPr>
      <a:lvl9pPr marL="1240639" algn="ctr" defTabSz="2834517" rtl="0" fontAlgn="base">
        <a:spcBef>
          <a:spcPct val="0"/>
        </a:spcBef>
        <a:spcAft>
          <a:spcPct val="0"/>
        </a:spcAft>
        <a:defRPr sz="13600">
          <a:solidFill>
            <a:schemeClr val="tx1"/>
          </a:solidFill>
          <a:latin typeface="Calibri" charset="0"/>
        </a:defRPr>
      </a:lvl9pPr>
    </p:titleStyle>
    <p:bodyStyle>
      <a:lvl1pPr marL="1062944" indent="-1062944" algn="l" defTabSz="2834517" rtl="0" eaLnBrk="0" fontAlgn="base" hangingPunct="0">
        <a:spcBef>
          <a:spcPct val="20000"/>
        </a:spcBef>
        <a:spcAft>
          <a:spcPct val="0"/>
        </a:spcAft>
        <a:buFont typeface="Arial" charset="0"/>
        <a:buChar char="•"/>
        <a:defRPr sz="9900" kern="1200">
          <a:solidFill>
            <a:schemeClr val="tx1"/>
          </a:solidFill>
          <a:latin typeface="+mn-lt"/>
          <a:ea typeface="ＭＳ Ｐゴシック" pitchFamily="1" charset="-128"/>
          <a:cs typeface="ＭＳ Ｐゴシック" charset="-128"/>
        </a:defRPr>
      </a:lvl1pPr>
      <a:lvl2pPr marL="2302506" indent="-885248" algn="l" defTabSz="2834517" rtl="0" eaLnBrk="0" fontAlgn="base" hangingPunct="0">
        <a:spcBef>
          <a:spcPct val="20000"/>
        </a:spcBef>
        <a:spcAft>
          <a:spcPct val="0"/>
        </a:spcAft>
        <a:buFont typeface="Arial" charset="0"/>
        <a:buChar char="–"/>
        <a:defRPr sz="8700" kern="1200">
          <a:solidFill>
            <a:schemeClr val="tx1"/>
          </a:solidFill>
          <a:latin typeface="+mn-lt"/>
          <a:ea typeface="ＭＳ Ｐゴシック" pitchFamily="1" charset="-128"/>
          <a:cs typeface="+mn-cs"/>
        </a:defRPr>
      </a:lvl2pPr>
      <a:lvl3pPr marL="3543145" indent="-708629" algn="l" defTabSz="2834517" rtl="0" eaLnBrk="0" fontAlgn="base" hangingPunct="0">
        <a:spcBef>
          <a:spcPct val="20000"/>
        </a:spcBef>
        <a:spcAft>
          <a:spcPct val="0"/>
        </a:spcAft>
        <a:buFont typeface="Arial" charset="0"/>
        <a:buChar char="•"/>
        <a:defRPr sz="7500" kern="1200">
          <a:solidFill>
            <a:schemeClr val="tx1"/>
          </a:solidFill>
          <a:latin typeface="+mn-lt"/>
          <a:ea typeface="ＭＳ Ｐゴシック" pitchFamily="1" charset="-128"/>
          <a:cs typeface="+mn-cs"/>
        </a:defRPr>
      </a:lvl3pPr>
      <a:lvl4pPr marL="4960404" indent="-708629" algn="l" defTabSz="2834517" rtl="0" eaLnBrk="0" fontAlgn="base" hangingPunct="0">
        <a:spcBef>
          <a:spcPct val="20000"/>
        </a:spcBef>
        <a:spcAft>
          <a:spcPct val="0"/>
        </a:spcAft>
        <a:buFont typeface="Arial" charset="0"/>
        <a:buChar char="–"/>
        <a:defRPr sz="6200" kern="1200">
          <a:solidFill>
            <a:schemeClr val="tx1"/>
          </a:solidFill>
          <a:latin typeface="+mn-lt"/>
          <a:ea typeface="ＭＳ Ｐゴシック" pitchFamily="1" charset="-128"/>
          <a:cs typeface="+mn-cs"/>
        </a:defRPr>
      </a:lvl4pPr>
      <a:lvl5pPr marL="6378739" indent="-708629" algn="l" defTabSz="2834517" rtl="0" eaLnBrk="0" fontAlgn="base" hangingPunct="0">
        <a:spcBef>
          <a:spcPct val="20000"/>
        </a:spcBef>
        <a:spcAft>
          <a:spcPct val="0"/>
        </a:spcAft>
        <a:buFont typeface="Arial" charset="0"/>
        <a:buChar char="»"/>
        <a:defRPr sz="6200" kern="1200">
          <a:solidFill>
            <a:schemeClr val="tx1"/>
          </a:solidFill>
          <a:latin typeface="+mn-lt"/>
          <a:ea typeface="ＭＳ Ｐゴシック" pitchFamily="1" charset="-128"/>
          <a:cs typeface="+mn-cs"/>
        </a:defRPr>
      </a:lvl5pPr>
      <a:lvl6pPr marL="7796423" indent="-708765" algn="l" defTabSz="2835063" rtl="0" eaLnBrk="1" latinLnBrk="0" hangingPunct="1">
        <a:spcBef>
          <a:spcPct val="20000"/>
        </a:spcBef>
        <a:buFont typeface="Arial" pitchFamily="34" charset="0"/>
        <a:buChar char="•"/>
        <a:defRPr sz="6200" kern="1200">
          <a:solidFill>
            <a:schemeClr val="tx1"/>
          </a:solidFill>
          <a:latin typeface="+mn-lt"/>
          <a:ea typeface="+mn-ea"/>
          <a:cs typeface="+mn-cs"/>
        </a:defRPr>
      </a:lvl6pPr>
      <a:lvl7pPr marL="9213955" indent="-708765" algn="l" defTabSz="2835063" rtl="0" eaLnBrk="1" latinLnBrk="0" hangingPunct="1">
        <a:spcBef>
          <a:spcPct val="20000"/>
        </a:spcBef>
        <a:buFont typeface="Arial" pitchFamily="34" charset="0"/>
        <a:buChar char="•"/>
        <a:defRPr sz="6200" kern="1200">
          <a:solidFill>
            <a:schemeClr val="tx1"/>
          </a:solidFill>
          <a:latin typeface="+mn-lt"/>
          <a:ea typeface="+mn-ea"/>
          <a:cs typeface="+mn-cs"/>
        </a:defRPr>
      </a:lvl7pPr>
      <a:lvl8pPr marL="10631488" indent="-708765" algn="l" defTabSz="2835063" rtl="0" eaLnBrk="1" latinLnBrk="0" hangingPunct="1">
        <a:spcBef>
          <a:spcPct val="20000"/>
        </a:spcBef>
        <a:buFont typeface="Arial" pitchFamily="34" charset="0"/>
        <a:buChar char="•"/>
        <a:defRPr sz="6200" kern="1200">
          <a:solidFill>
            <a:schemeClr val="tx1"/>
          </a:solidFill>
          <a:latin typeface="+mn-lt"/>
          <a:ea typeface="+mn-ea"/>
          <a:cs typeface="+mn-cs"/>
        </a:defRPr>
      </a:lvl8pPr>
      <a:lvl9pPr marL="12049021" indent="-708765" algn="l" defTabSz="2835063" rtl="0" eaLnBrk="1" latinLnBrk="0" hangingPunct="1">
        <a:spcBef>
          <a:spcPct val="20000"/>
        </a:spcBef>
        <a:buFont typeface="Arial" pitchFamily="34" charset="0"/>
        <a:buChar char="•"/>
        <a:defRPr sz="6200" kern="1200">
          <a:solidFill>
            <a:schemeClr val="tx1"/>
          </a:solidFill>
          <a:latin typeface="+mn-lt"/>
          <a:ea typeface="+mn-ea"/>
          <a:cs typeface="+mn-cs"/>
        </a:defRPr>
      </a:lvl9pPr>
    </p:bodyStyle>
    <p:otherStyle>
      <a:defPPr>
        <a:defRPr lang="en-US"/>
      </a:defPPr>
      <a:lvl1pPr marL="0" algn="l" defTabSz="2835063" rtl="0" eaLnBrk="1" latinLnBrk="0" hangingPunct="1">
        <a:defRPr sz="5600" kern="1200">
          <a:solidFill>
            <a:schemeClr val="tx1"/>
          </a:solidFill>
          <a:latin typeface="+mn-lt"/>
          <a:ea typeface="+mn-ea"/>
          <a:cs typeface="+mn-cs"/>
        </a:defRPr>
      </a:lvl1pPr>
      <a:lvl2pPr marL="1417533" algn="l" defTabSz="2835063" rtl="0" eaLnBrk="1" latinLnBrk="0" hangingPunct="1">
        <a:defRPr sz="5600" kern="1200">
          <a:solidFill>
            <a:schemeClr val="tx1"/>
          </a:solidFill>
          <a:latin typeface="+mn-lt"/>
          <a:ea typeface="+mn-ea"/>
          <a:cs typeface="+mn-cs"/>
        </a:defRPr>
      </a:lvl2pPr>
      <a:lvl3pPr marL="2835063" algn="l" defTabSz="2835063" rtl="0" eaLnBrk="1" latinLnBrk="0" hangingPunct="1">
        <a:defRPr sz="5600" kern="1200">
          <a:solidFill>
            <a:schemeClr val="tx1"/>
          </a:solidFill>
          <a:latin typeface="+mn-lt"/>
          <a:ea typeface="+mn-ea"/>
          <a:cs typeface="+mn-cs"/>
        </a:defRPr>
      </a:lvl3pPr>
      <a:lvl4pPr marL="4252595" algn="l" defTabSz="2835063" rtl="0" eaLnBrk="1" latinLnBrk="0" hangingPunct="1">
        <a:defRPr sz="5600" kern="1200">
          <a:solidFill>
            <a:schemeClr val="tx1"/>
          </a:solidFill>
          <a:latin typeface="+mn-lt"/>
          <a:ea typeface="+mn-ea"/>
          <a:cs typeface="+mn-cs"/>
        </a:defRPr>
      </a:lvl4pPr>
      <a:lvl5pPr marL="5670125" algn="l" defTabSz="2835063" rtl="0" eaLnBrk="1" latinLnBrk="0" hangingPunct="1">
        <a:defRPr sz="5600" kern="1200">
          <a:solidFill>
            <a:schemeClr val="tx1"/>
          </a:solidFill>
          <a:latin typeface="+mn-lt"/>
          <a:ea typeface="+mn-ea"/>
          <a:cs typeface="+mn-cs"/>
        </a:defRPr>
      </a:lvl5pPr>
      <a:lvl6pPr marL="7087658" algn="l" defTabSz="2835063" rtl="0" eaLnBrk="1" latinLnBrk="0" hangingPunct="1">
        <a:defRPr sz="5600" kern="1200">
          <a:solidFill>
            <a:schemeClr val="tx1"/>
          </a:solidFill>
          <a:latin typeface="+mn-lt"/>
          <a:ea typeface="+mn-ea"/>
          <a:cs typeface="+mn-cs"/>
        </a:defRPr>
      </a:lvl6pPr>
      <a:lvl7pPr marL="8505190" algn="l" defTabSz="2835063" rtl="0" eaLnBrk="1" latinLnBrk="0" hangingPunct="1">
        <a:defRPr sz="5600" kern="1200">
          <a:solidFill>
            <a:schemeClr val="tx1"/>
          </a:solidFill>
          <a:latin typeface="+mn-lt"/>
          <a:ea typeface="+mn-ea"/>
          <a:cs typeface="+mn-cs"/>
        </a:defRPr>
      </a:lvl7pPr>
      <a:lvl8pPr marL="9922723" algn="l" defTabSz="2835063" rtl="0" eaLnBrk="1" latinLnBrk="0" hangingPunct="1">
        <a:defRPr sz="5600" kern="1200">
          <a:solidFill>
            <a:schemeClr val="tx1"/>
          </a:solidFill>
          <a:latin typeface="+mn-lt"/>
          <a:ea typeface="+mn-ea"/>
          <a:cs typeface="+mn-cs"/>
        </a:defRPr>
      </a:lvl8pPr>
      <a:lvl9pPr marL="11340253" algn="l" defTabSz="2835063" rtl="0" eaLnBrk="1" latinLnBrk="0" hangingPunct="1">
        <a:defRPr sz="5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18" Type="http://schemas.openxmlformats.org/officeDocument/2006/relationships/image" Target="../media/image16.jpeg"/><Relationship Id="rId26" Type="http://schemas.openxmlformats.org/officeDocument/2006/relationships/image" Target="../media/image24.jpeg"/><Relationship Id="rId39" Type="http://schemas.openxmlformats.org/officeDocument/2006/relationships/image" Target="../media/image37.jpeg"/><Relationship Id="rId3" Type="http://schemas.openxmlformats.org/officeDocument/2006/relationships/image" Target="../media/image1.jpeg"/><Relationship Id="rId21" Type="http://schemas.openxmlformats.org/officeDocument/2006/relationships/image" Target="../media/image19.jpeg"/><Relationship Id="rId34" Type="http://schemas.openxmlformats.org/officeDocument/2006/relationships/image" Target="../media/image32.jpeg"/><Relationship Id="rId42" Type="http://schemas.openxmlformats.org/officeDocument/2006/relationships/image" Target="../media/image40.jpeg"/><Relationship Id="rId7" Type="http://schemas.openxmlformats.org/officeDocument/2006/relationships/image" Target="../media/image5.jpeg"/><Relationship Id="rId12" Type="http://schemas.openxmlformats.org/officeDocument/2006/relationships/image" Target="../media/image10.jpeg"/><Relationship Id="rId17" Type="http://schemas.openxmlformats.org/officeDocument/2006/relationships/image" Target="../media/image15.jpeg"/><Relationship Id="rId25" Type="http://schemas.openxmlformats.org/officeDocument/2006/relationships/image" Target="../media/image23.jpeg"/><Relationship Id="rId33" Type="http://schemas.openxmlformats.org/officeDocument/2006/relationships/image" Target="../media/image31.jpg"/><Relationship Id="rId38" Type="http://schemas.openxmlformats.org/officeDocument/2006/relationships/image" Target="../media/image36.jpeg"/><Relationship Id="rId46" Type="http://schemas.openxmlformats.org/officeDocument/2006/relationships/chart" Target="../charts/chart2.xml"/><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jpeg"/><Relationship Id="rId29" Type="http://schemas.openxmlformats.org/officeDocument/2006/relationships/image" Target="../media/image27.jpg"/><Relationship Id="rId41"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9.jpeg"/><Relationship Id="rId24" Type="http://schemas.openxmlformats.org/officeDocument/2006/relationships/image" Target="../media/image22.jpeg"/><Relationship Id="rId32" Type="http://schemas.openxmlformats.org/officeDocument/2006/relationships/image" Target="../media/image30.jpg"/><Relationship Id="rId37" Type="http://schemas.openxmlformats.org/officeDocument/2006/relationships/image" Target="../media/image35.jpeg"/><Relationship Id="rId40" Type="http://schemas.openxmlformats.org/officeDocument/2006/relationships/image" Target="../media/image38.jpeg"/><Relationship Id="rId45" Type="http://schemas.openxmlformats.org/officeDocument/2006/relationships/image" Target="../media/image42.jpeg"/><Relationship Id="rId5" Type="http://schemas.openxmlformats.org/officeDocument/2006/relationships/image" Target="../media/image3.jpeg"/><Relationship Id="rId15" Type="http://schemas.openxmlformats.org/officeDocument/2006/relationships/image" Target="../media/image13.jpeg"/><Relationship Id="rId23" Type="http://schemas.openxmlformats.org/officeDocument/2006/relationships/image" Target="../media/image21.jpeg"/><Relationship Id="rId28" Type="http://schemas.openxmlformats.org/officeDocument/2006/relationships/image" Target="../media/image26.jpeg"/><Relationship Id="rId36" Type="http://schemas.openxmlformats.org/officeDocument/2006/relationships/image" Target="../media/image34.jpeg"/><Relationship Id="rId10" Type="http://schemas.openxmlformats.org/officeDocument/2006/relationships/image" Target="../media/image8.jpeg"/><Relationship Id="rId19" Type="http://schemas.openxmlformats.org/officeDocument/2006/relationships/image" Target="../media/image17.jpeg"/><Relationship Id="rId31" Type="http://schemas.openxmlformats.org/officeDocument/2006/relationships/image" Target="../media/image29.jpg"/><Relationship Id="rId44" Type="http://schemas.openxmlformats.org/officeDocument/2006/relationships/chart" Target="../charts/chart1.xml"/><Relationship Id="rId4" Type="http://schemas.openxmlformats.org/officeDocument/2006/relationships/image" Target="../media/image2.jpg"/><Relationship Id="rId9" Type="http://schemas.openxmlformats.org/officeDocument/2006/relationships/image" Target="../media/image7.jpeg"/><Relationship Id="rId14" Type="http://schemas.openxmlformats.org/officeDocument/2006/relationships/image" Target="../media/image12.jpeg"/><Relationship Id="rId22" Type="http://schemas.openxmlformats.org/officeDocument/2006/relationships/image" Target="../media/image20.jpeg"/><Relationship Id="rId27" Type="http://schemas.openxmlformats.org/officeDocument/2006/relationships/image" Target="../media/image25.jpeg"/><Relationship Id="rId30" Type="http://schemas.openxmlformats.org/officeDocument/2006/relationships/image" Target="../media/image28.jpg"/><Relationship Id="rId35" Type="http://schemas.openxmlformats.org/officeDocument/2006/relationships/image" Target="../media/image33.jpeg"/><Relationship Id="rId43"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C00000"/>
            </a:gs>
            <a:gs pos="47000">
              <a:srgbClr val="C00000"/>
            </a:gs>
            <a:gs pos="100000">
              <a:srgbClr val="B40000"/>
            </a:gs>
          </a:gsLst>
          <a:lin ang="2700000" scaled="1"/>
        </a:gradFill>
        <a:effectLst/>
      </p:bgPr>
    </p:bg>
    <p:spTree>
      <p:nvGrpSpPr>
        <p:cNvPr id="1" name=""/>
        <p:cNvGrpSpPr/>
        <p:nvPr/>
      </p:nvGrpSpPr>
      <p:grpSpPr>
        <a:xfrm>
          <a:off x="0" y="0"/>
          <a:ext cx="0" cy="0"/>
          <a:chOff x="0" y="0"/>
          <a:chExt cx="0" cy="0"/>
        </a:xfrm>
      </p:grpSpPr>
      <p:sp>
        <p:nvSpPr>
          <p:cNvPr id="101" name="Rectangle 100"/>
          <p:cNvSpPr/>
          <p:nvPr/>
        </p:nvSpPr>
        <p:spPr>
          <a:xfrm>
            <a:off x="24155400" y="2514600"/>
            <a:ext cx="8839200" cy="8686800"/>
          </a:xfrm>
          <a:prstGeom prst="rect">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nchor="ct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endParaRPr lang="en-US" dirty="0">
              <a:solidFill>
                <a:srgbClr val="000000"/>
              </a:solidFill>
              <a:latin typeface="Calibri" charset="0"/>
            </a:endParaRPr>
          </a:p>
        </p:txBody>
      </p:sp>
      <p:sp>
        <p:nvSpPr>
          <p:cNvPr id="4" name="Rectangle 3"/>
          <p:cNvSpPr/>
          <p:nvPr/>
        </p:nvSpPr>
        <p:spPr>
          <a:xfrm>
            <a:off x="10702132" y="2514600"/>
            <a:ext cx="13106399" cy="16078200"/>
          </a:xfrm>
          <a:prstGeom prst="rect">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nchor="ct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endParaRPr lang="en-US" sz="2000" dirty="0">
              <a:solidFill>
                <a:srgbClr val="000000"/>
              </a:solidFill>
              <a:latin typeface="Calibri" charset="0"/>
            </a:endParaRPr>
          </a:p>
        </p:txBody>
      </p:sp>
      <p:sp>
        <p:nvSpPr>
          <p:cNvPr id="43" name="Round Diagonal Corner Rectangle 42"/>
          <p:cNvSpPr/>
          <p:nvPr/>
        </p:nvSpPr>
        <p:spPr>
          <a:xfrm>
            <a:off x="381000" y="228600"/>
            <a:ext cx="32613600" cy="1905000"/>
          </a:xfrm>
          <a:prstGeom prst="round2DiagRect">
            <a:avLst>
              <a:gd name="adj1" fmla="val 16667"/>
              <a:gd name="adj2" fmla="val 9917"/>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r>
              <a:rPr lang="en-US" sz="4800" b="1" dirty="0">
                <a:latin typeface="+mj-lt"/>
              </a:rPr>
              <a:t>Penalized regression within the game Cribbage: </a:t>
            </a:r>
            <a:r>
              <a:rPr lang="en-US" sz="4200" b="1" dirty="0">
                <a:solidFill>
                  <a:srgbClr val="000000"/>
                </a:solidFill>
                <a:latin typeface="+mj-lt"/>
              </a:rPr>
              <a:t>A Machine Learning Application</a:t>
            </a:r>
          </a:p>
          <a:p>
            <a:pPr algn="ctr" eaLnBrk="1" hangingPunct="1">
              <a:defRPr/>
            </a:pPr>
            <a:r>
              <a:rPr lang="en-US" sz="3300" b="1" dirty="0">
                <a:solidFill>
                  <a:srgbClr val="C00000"/>
                </a:solidFill>
                <a:latin typeface="+mj-lt"/>
              </a:rPr>
              <a:t>Christopher Silberstein &amp; Amanda K. Montoya</a:t>
            </a:r>
            <a:br>
              <a:rPr lang="en-US" sz="2200" b="1" dirty="0">
                <a:solidFill>
                  <a:srgbClr val="C00000"/>
                </a:solidFill>
                <a:latin typeface="+mj-lt"/>
              </a:rPr>
            </a:br>
            <a:r>
              <a:rPr lang="en-US" sz="3200" b="1" dirty="0">
                <a:solidFill>
                  <a:srgbClr val="C00000"/>
                </a:solidFill>
                <a:latin typeface="+mj-lt"/>
              </a:rPr>
              <a:t> </a:t>
            </a:r>
            <a:r>
              <a:rPr lang="en-US" sz="3200" dirty="0">
                <a:latin typeface="+mj-lt"/>
              </a:rPr>
              <a:t>T</a:t>
            </a:r>
            <a:r>
              <a:rPr lang="en-US" sz="3200" dirty="0">
                <a:solidFill>
                  <a:srgbClr val="000000"/>
                </a:solidFill>
                <a:latin typeface="+mj-lt"/>
              </a:rPr>
              <a:t>he Ohio State University, Department of Psychology</a:t>
            </a:r>
            <a:endParaRPr lang="en-US" sz="3300" b="1" dirty="0">
              <a:solidFill>
                <a:srgbClr val="000000"/>
              </a:solidFill>
              <a:latin typeface="+mj-lt"/>
            </a:endParaRPr>
          </a:p>
        </p:txBody>
      </p:sp>
      <p:sp>
        <p:nvSpPr>
          <p:cNvPr id="38" name="Rectangle 37"/>
          <p:cNvSpPr/>
          <p:nvPr/>
        </p:nvSpPr>
        <p:spPr>
          <a:xfrm>
            <a:off x="24155401" y="11412008"/>
            <a:ext cx="8839200" cy="6190192"/>
          </a:xfrm>
          <a:prstGeom prst="rect">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nchor="ct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endParaRPr lang="en-US" dirty="0">
              <a:solidFill>
                <a:srgbClr val="000000"/>
              </a:solidFill>
              <a:latin typeface="Calibri" charset="0"/>
            </a:endParaRPr>
          </a:p>
        </p:txBody>
      </p:sp>
      <p:sp>
        <p:nvSpPr>
          <p:cNvPr id="3136" name="TextBox 4"/>
          <p:cNvSpPr txBox="1">
            <a:spLocks noChangeArrowheads="1"/>
          </p:cNvSpPr>
          <p:nvPr/>
        </p:nvSpPr>
        <p:spPr bwMode="auto">
          <a:xfrm>
            <a:off x="23988712" y="11453028"/>
            <a:ext cx="8714182" cy="63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3700" b="1" dirty="0">
                <a:latin typeface="+mn-lt"/>
              </a:rPr>
              <a:t>Discussion</a:t>
            </a:r>
          </a:p>
        </p:txBody>
      </p:sp>
      <p:sp>
        <p:nvSpPr>
          <p:cNvPr id="40" name="Rectangle 39"/>
          <p:cNvSpPr/>
          <p:nvPr/>
        </p:nvSpPr>
        <p:spPr>
          <a:xfrm>
            <a:off x="24155400" y="17884576"/>
            <a:ext cx="8839200" cy="632024"/>
          </a:xfrm>
          <a:prstGeom prst="rect">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nchor="ct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endParaRPr lang="en-US" dirty="0">
              <a:solidFill>
                <a:srgbClr val="000000"/>
              </a:solidFill>
              <a:latin typeface="Calibri" charset="0"/>
            </a:endParaRPr>
          </a:p>
        </p:txBody>
      </p:sp>
      <p:pic>
        <p:nvPicPr>
          <p:cNvPr id="56" name="Picture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457200"/>
            <a:ext cx="2819400" cy="1429462"/>
          </a:xfrm>
          <a:prstGeom prst="rect">
            <a:avLst/>
          </a:prstGeom>
        </p:spPr>
      </p:pic>
      <p:sp>
        <p:nvSpPr>
          <p:cNvPr id="160" name="Rectangle 159"/>
          <p:cNvSpPr/>
          <p:nvPr/>
        </p:nvSpPr>
        <p:spPr>
          <a:xfrm>
            <a:off x="15406910" y="8525025"/>
            <a:ext cx="1665204" cy="5436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2032" tIns="31016" rIns="62032" bIns="31016" numCol="1" spcCol="0" rtlCol="0" fromWordArt="0" anchor="ctr" anchorCtr="0" forceAA="0" compatLnSpc="1">
            <a:prstTxWarp prst="textNoShape">
              <a:avLst/>
            </a:prstTxWarp>
            <a:noAutofit/>
          </a:bodyPr>
          <a:lstStyle/>
          <a:p>
            <a:endParaRPr lang="en-US" sz="2200">
              <a:latin typeface="+mj-lt"/>
            </a:endParaRPr>
          </a:p>
        </p:txBody>
      </p:sp>
      <p:grpSp>
        <p:nvGrpSpPr>
          <p:cNvPr id="3" name="Group 2">
            <a:extLst>
              <a:ext uri="{FF2B5EF4-FFF2-40B4-BE49-F238E27FC236}">
                <a16:creationId xmlns:a16="http://schemas.microsoft.com/office/drawing/2014/main" id="{E48CE76B-2583-441B-A87A-3B43F03246F7}"/>
              </a:ext>
            </a:extLst>
          </p:cNvPr>
          <p:cNvGrpSpPr/>
          <p:nvPr/>
        </p:nvGrpSpPr>
        <p:grpSpPr>
          <a:xfrm>
            <a:off x="385143" y="10054882"/>
            <a:ext cx="9902162" cy="5073248"/>
            <a:chOff x="358930" y="10068404"/>
            <a:chExt cx="9902162" cy="5073248"/>
          </a:xfrm>
        </p:grpSpPr>
        <p:sp>
          <p:nvSpPr>
            <p:cNvPr id="48" name="Rectangle 47"/>
            <p:cNvSpPr/>
            <p:nvPr/>
          </p:nvSpPr>
          <p:spPr>
            <a:xfrm>
              <a:off x="358930" y="10081850"/>
              <a:ext cx="9902162" cy="5059802"/>
            </a:xfrm>
            <a:prstGeom prst="rect">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nchor="ct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endParaRPr lang="en-US">
                <a:solidFill>
                  <a:srgbClr val="000000"/>
                </a:solidFill>
                <a:latin typeface="Calibri" charset="0"/>
              </a:endParaRPr>
            </a:p>
          </p:txBody>
        </p:sp>
        <p:sp>
          <p:nvSpPr>
            <p:cNvPr id="49" name="TextBox 4"/>
            <p:cNvSpPr txBox="1">
              <a:spLocks noChangeArrowheads="1"/>
            </p:cNvSpPr>
            <p:nvPr/>
          </p:nvSpPr>
          <p:spPr bwMode="auto">
            <a:xfrm>
              <a:off x="378299" y="10068404"/>
              <a:ext cx="9809634" cy="6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3800" b="1" dirty="0">
                  <a:latin typeface="+mj-lt"/>
                </a:rPr>
                <a:t>Synopsis</a:t>
              </a:r>
            </a:p>
          </p:txBody>
        </p:sp>
        <p:sp>
          <p:nvSpPr>
            <p:cNvPr id="81" name="TextBox 80"/>
            <p:cNvSpPr txBox="1"/>
            <p:nvPr/>
          </p:nvSpPr>
          <p:spPr>
            <a:xfrm>
              <a:off x="534623" y="10647032"/>
              <a:ext cx="9573201" cy="4494620"/>
            </a:xfrm>
            <a:prstGeom prst="rect">
              <a:avLst/>
            </a:prstGeom>
            <a:noFill/>
          </p:spPr>
          <p:txBody>
            <a:bodyPr wrap="square" lIns="62032" tIns="31016" rIns="62032" bIns="31016" rtlCol="0">
              <a:spAutoFit/>
            </a:bodyPr>
            <a:lstStyle/>
            <a:p>
              <a:pPr>
                <a:spcAft>
                  <a:spcPts val="814"/>
                </a:spcAft>
              </a:pPr>
              <a:r>
                <a:rPr lang="en-US" sz="3200" dirty="0">
                  <a:latin typeface="+mn-lt"/>
                </a:rPr>
                <a:t>Previous work on optimal cribbage play does not take into account information across the three stages of play. The goal of this project is to create a program which optimally plays cribbage and simultaneously balancing the importance of different cards in different stages of the game (hand, pegging, crib). We used data from 1000 games of cribbage provided by an online cribbage website. Predictions were generated using penalized regression. </a:t>
              </a:r>
              <a:endParaRPr lang="en-US" sz="3200" dirty="0">
                <a:latin typeface="+mn-lt"/>
                <a:ea typeface="Batang" pitchFamily="18" charset="-127"/>
                <a:cs typeface="Vrinda" pitchFamily="34" charset="0"/>
              </a:endParaRPr>
            </a:p>
          </p:txBody>
        </p:sp>
      </p:grpSp>
      <p:sp>
        <p:nvSpPr>
          <p:cNvPr id="10" name="TextBox 9"/>
          <p:cNvSpPr txBox="1"/>
          <p:nvPr/>
        </p:nvSpPr>
        <p:spPr>
          <a:xfrm>
            <a:off x="3733800" y="1524000"/>
            <a:ext cx="8072964" cy="555080"/>
          </a:xfrm>
          <a:prstGeom prst="rect">
            <a:avLst/>
          </a:prstGeom>
          <a:noFill/>
        </p:spPr>
        <p:txBody>
          <a:bodyPr wrap="none" lIns="62032" tIns="31016" rIns="62032" bIns="31016" rtlCol="0">
            <a:spAutoFit/>
          </a:bodyPr>
          <a:lstStyle/>
          <a:p>
            <a:r>
              <a:rPr lang="en-US" sz="3200" b="1" dirty="0">
                <a:latin typeface="Helvetica" pitchFamily="34" charset="0"/>
                <a:ea typeface="Tahoma" pitchFamily="34" charset="0"/>
                <a:cs typeface="Helvetica" pitchFamily="34" charset="0"/>
              </a:rPr>
              <a:t>Symposium on Data Science &amp; Statistics</a:t>
            </a:r>
          </a:p>
        </p:txBody>
      </p:sp>
      <p:sp>
        <p:nvSpPr>
          <p:cNvPr id="11" name="Rectangle 10"/>
          <p:cNvSpPr/>
          <p:nvPr/>
        </p:nvSpPr>
        <p:spPr>
          <a:xfrm>
            <a:off x="21717000" y="1524000"/>
            <a:ext cx="5490527" cy="555080"/>
          </a:xfrm>
          <a:prstGeom prst="rect">
            <a:avLst/>
          </a:prstGeom>
        </p:spPr>
        <p:txBody>
          <a:bodyPr wrap="none" lIns="62032" tIns="31016" rIns="62032" bIns="31016">
            <a:spAutoFit/>
          </a:bodyPr>
          <a:lstStyle/>
          <a:p>
            <a:r>
              <a:rPr lang="en-US" sz="3200" b="1" dirty="0">
                <a:latin typeface="Helvetica" pitchFamily="34" charset="0"/>
                <a:cs typeface="Helvetica" pitchFamily="34" charset="0"/>
              </a:rPr>
              <a:t>May 16-19 2018, Reston, VA</a:t>
            </a:r>
          </a:p>
        </p:txBody>
      </p:sp>
      <p:sp>
        <p:nvSpPr>
          <p:cNvPr id="91" name="TextBox 90"/>
          <p:cNvSpPr txBox="1"/>
          <p:nvPr/>
        </p:nvSpPr>
        <p:spPr>
          <a:xfrm>
            <a:off x="24307800" y="17952509"/>
            <a:ext cx="8686800" cy="1047523"/>
          </a:xfrm>
          <a:prstGeom prst="rect">
            <a:avLst/>
          </a:prstGeom>
          <a:noFill/>
        </p:spPr>
        <p:txBody>
          <a:bodyPr wrap="square" lIns="62032" tIns="31016" rIns="62032" bIns="31016" rtlCol="0">
            <a:spAutoFit/>
          </a:bodyPr>
          <a:lstStyle/>
          <a:p>
            <a:pPr algn="ctr"/>
            <a:r>
              <a:rPr lang="en-US" sz="3200" dirty="0">
                <a:latin typeface="Helvetica" pitchFamily="34" charset="0"/>
                <a:cs typeface="Helvetica" pitchFamily="34" charset="0"/>
              </a:rPr>
              <a:t>Contact: Silberstein.10@osu.edu</a:t>
            </a:r>
          </a:p>
          <a:p>
            <a:pPr algn="ctr"/>
            <a:endParaRPr lang="en-US" sz="3200" dirty="0">
              <a:latin typeface="Helvetica" pitchFamily="34" charset="0"/>
              <a:cs typeface="Helvetica" pitchFamily="34" charset="0"/>
            </a:endParaRPr>
          </a:p>
        </p:txBody>
      </p:sp>
      <p:pic>
        <p:nvPicPr>
          <p:cNvPr id="96" name="Picture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41800" y="475538"/>
            <a:ext cx="2819400" cy="1429462"/>
          </a:xfrm>
          <a:prstGeom prst="rect">
            <a:avLst/>
          </a:prstGeom>
        </p:spPr>
      </p:pic>
      <p:sp>
        <p:nvSpPr>
          <p:cNvPr id="94" name="Rectangle 93"/>
          <p:cNvSpPr/>
          <p:nvPr/>
        </p:nvSpPr>
        <p:spPr>
          <a:xfrm>
            <a:off x="381000" y="2513704"/>
            <a:ext cx="9902162" cy="7287795"/>
          </a:xfrm>
          <a:prstGeom prst="rect">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nchor="ct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endParaRPr lang="en-US">
              <a:solidFill>
                <a:srgbClr val="000000"/>
              </a:solidFill>
              <a:latin typeface="Calibri" charset="0"/>
            </a:endParaRPr>
          </a:p>
        </p:txBody>
      </p:sp>
      <p:sp>
        <p:nvSpPr>
          <p:cNvPr id="95" name="TextBox 4"/>
          <p:cNvSpPr txBox="1">
            <a:spLocks noChangeArrowheads="1"/>
          </p:cNvSpPr>
          <p:nvPr/>
        </p:nvSpPr>
        <p:spPr bwMode="auto">
          <a:xfrm>
            <a:off x="406682" y="2513704"/>
            <a:ext cx="9809634" cy="1232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3800" b="1" dirty="0">
                <a:latin typeface="+mj-lt"/>
              </a:rPr>
              <a:t>Cribbage Components</a:t>
            </a:r>
          </a:p>
          <a:p>
            <a:pPr algn="ctr" eaLnBrk="1" hangingPunct="1"/>
            <a:endParaRPr lang="en-US" sz="3800" b="1" dirty="0">
              <a:latin typeface="+mj-lt"/>
            </a:endParaRPr>
          </a:p>
        </p:txBody>
      </p:sp>
      <p:sp>
        <p:nvSpPr>
          <p:cNvPr id="97" name="TextBox 96"/>
          <p:cNvSpPr txBox="1"/>
          <p:nvPr/>
        </p:nvSpPr>
        <p:spPr>
          <a:xfrm>
            <a:off x="559082" y="3047104"/>
            <a:ext cx="9601200" cy="1539965"/>
          </a:xfrm>
          <a:prstGeom prst="rect">
            <a:avLst/>
          </a:prstGeom>
          <a:noFill/>
        </p:spPr>
        <p:txBody>
          <a:bodyPr wrap="square" lIns="62032" tIns="31016" rIns="62032" bIns="31016" rtlCol="0">
            <a:spAutoFit/>
          </a:bodyPr>
          <a:lstStyle/>
          <a:p>
            <a:pPr>
              <a:spcAft>
                <a:spcPts val="814"/>
              </a:spcAft>
            </a:pPr>
            <a:r>
              <a:rPr lang="en-US" sz="3200" dirty="0">
                <a:latin typeface="+mn-lt"/>
              </a:rPr>
              <a:t>Cribbage is a popular 2-4 player card game where players are attempting to score 121+ points by summing to 15 or 31 and creating pairs, runs, or nobs.</a:t>
            </a:r>
          </a:p>
        </p:txBody>
      </p:sp>
      <p:grpSp>
        <p:nvGrpSpPr>
          <p:cNvPr id="5" name="Group 4">
            <a:extLst>
              <a:ext uri="{FF2B5EF4-FFF2-40B4-BE49-F238E27FC236}">
                <a16:creationId xmlns:a16="http://schemas.microsoft.com/office/drawing/2014/main" id="{2A1542EC-C479-4300-8B67-03A9D4E73A73}"/>
              </a:ext>
            </a:extLst>
          </p:cNvPr>
          <p:cNvGrpSpPr/>
          <p:nvPr/>
        </p:nvGrpSpPr>
        <p:grpSpPr>
          <a:xfrm>
            <a:off x="378733" y="15401828"/>
            <a:ext cx="9902162" cy="3118014"/>
            <a:chOff x="325345" y="15408557"/>
            <a:chExt cx="9902162" cy="3118014"/>
          </a:xfrm>
        </p:grpSpPr>
        <p:sp>
          <p:nvSpPr>
            <p:cNvPr id="98" name="Rectangle 97"/>
            <p:cNvSpPr/>
            <p:nvPr/>
          </p:nvSpPr>
          <p:spPr>
            <a:xfrm>
              <a:off x="325345" y="15408557"/>
              <a:ext cx="9902162" cy="3118014"/>
            </a:xfrm>
            <a:prstGeom prst="rect">
              <a:avLst/>
            </a:prstGeom>
            <a:solidFill>
              <a:schemeClr val="bg1"/>
            </a:solidFill>
            <a:ln w="127000">
              <a:solidFill>
                <a:schemeClr val="tx1">
                  <a:lumMod val="95000"/>
                  <a:lumOff val="5000"/>
                </a:schemeClr>
              </a:solidFill>
            </a:ln>
            <a:effectLst>
              <a:glow rad="635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lIns="62032" tIns="31016" rIns="62032" bIns="31016" anchor="ct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defRPr/>
              </a:pPr>
              <a:endParaRPr lang="en-US">
                <a:solidFill>
                  <a:srgbClr val="000000"/>
                </a:solidFill>
                <a:latin typeface="Calibri" charset="0"/>
              </a:endParaRPr>
            </a:p>
          </p:txBody>
        </p:sp>
        <p:sp>
          <p:nvSpPr>
            <p:cNvPr id="99" name="TextBox 4"/>
            <p:cNvSpPr txBox="1">
              <a:spLocks noChangeArrowheads="1"/>
            </p:cNvSpPr>
            <p:nvPr/>
          </p:nvSpPr>
          <p:spPr bwMode="auto">
            <a:xfrm>
              <a:off x="325345" y="15408557"/>
              <a:ext cx="9809634" cy="6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3800" b="1" dirty="0">
                  <a:latin typeface="+mj-lt"/>
                </a:rPr>
                <a:t>Penalized Regression</a:t>
              </a:r>
            </a:p>
          </p:txBody>
        </p:sp>
        <p:sp>
          <p:nvSpPr>
            <p:cNvPr id="100" name="TextBox 99"/>
            <p:cNvSpPr txBox="1"/>
            <p:nvPr/>
          </p:nvSpPr>
          <p:spPr>
            <a:xfrm>
              <a:off x="503929" y="15928922"/>
              <a:ext cx="9601200" cy="2524850"/>
            </a:xfrm>
            <a:prstGeom prst="rect">
              <a:avLst/>
            </a:prstGeom>
            <a:noFill/>
          </p:spPr>
          <p:txBody>
            <a:bodyPr wrap="square" lIns="62032" tIns="31016" rIns="62032" bIns="31016" rtlCol="0">
              <a:spAutoFit/>
            </a:bodyPr>
            <a:lstStyle/>
            <a:p>
              <a:pPr>
                <a:spcAft>
                  <a:spcPts val="814"/>
                </a:spcAft>
              </a:pPr>
              <a:r>
                <a:rPr lang="en-US" sz="3200" dirty="0">
                  <a:latin typeface="+mn-lt"/>
                  <a:ea typeface="Batang" pitchFamily="18" charset="-127"/>
                  <a:cs typeface="Vrinda" pitchFamily="34" charset="0"/>
                </a:rPr>
                <a:t>Lasso was chosen as the penalized regression algorithm for this project over other algorithms, like Ridge, due to the necessity of being able to shrink the parameters to zero and selecting the variables automatically, which Lasso does really well. </a:t>
              </a:r>
            </a:p>
          </p:txBody>
        </p:sp>
      </p:grpSp>
      <p:sp>
        <p:nvSpPr>
          <p:cNvPr id="103" name="TextBox 4"/>
          <p:cNvSpPr txBox="1">
            <a:spLocks noChangeArrowheads="1"/>
          </p:cNvSpPr>
          <p:nvPr/>
        </p:nvSpPr>
        <p:spPr bwMode="auto">
          <a:xfrm>
            <a:off x="10646098" y="2536975"/>
            <a:ext cx="13131425" cy="67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3800" b="1" dirty="0">
                <a:latin typeface="+mj-lt"/>
              </a:rPr>
              <a:t>Machine </a:t>
            </a:r>
            <a:r>
              <a:rPr lang="en-US" sz="4000" b="1" dirty="0">
                <a:latin typeface="+mj-lt"/>
              </a:rPr>
              <a:t>Learning</a:t>
            </a:r>
            <a:r>
              <a:rPr lang="en-US" sz="3800" b="1" dirty="0">
                <a:latin typeface="+mj-lt"/>
              </a:rPr>
              <a:t> Application</a:t>
            </a:r>
          </a:p>
        </p:txBody>
      </p:sp>
      <p:sp>
        <p:nvSpPr>
          <p:cNvPr id="104" name="TextBox 103"/>
          <p:cNvSpPr txBox="1"/>
          <p:nvPr/>
        </p:nvSpPr>
        <p:spPr>
          <a:xfrm>
            <a:off x="24407379" y="12197555"/>
            <a:ext cx="8534400" cy="4987063"/>
          </a:xfrm>
          <a:prstGeom prst="rect">
            <a:avLst/>
          </a:prstGeom>
          <a:noFill/>
        </p:spPr>
        <p:txBody>
          <a:bodyPr wrap="square" lIns="62032" tIns="31016" rIns="62032" bIns="31016" rtlCol="0">
            <a:spAutoFit/>
          </a:bodyPr>
          <a:lstStyle/>
          <a:p>
            <a:r>
              <a:rPr lang="en-US" sz="3200" dirty="0">
                <a:latin typeface="+mn-lt"/>
              </a:rPr>
              <a:t>Previous attempts to develop algorithms to play cribbage have ignored different parts of the game, perhaps assuming that because the hand is the highest scoring section of the game, the other parts have little importance. </a:t>
            </a:r>
          </a:p>
          <a:p>
            <a:r>
              <a:rPr lang="en-US" sz="3200" dirty="0">
                <a:latin typeface="+mn-lt"/>
              </a:rPr>
              <a:t>The importance of integrating across the stages of the game is important because all parts of the game produce points. This creates sections of the game that can be analyzed together and therefore produce a more optimal program. </a:t>
            </a:r>
          </a:p>
        </p:txBody>
      </p:sp>
      <p:sp>
        <p:nvSpPr>
          <p:cNvPr id="164" name="TextBox 163">
            <a:extLst>
              <a:ext uri="{FF2B5EF4-FFF2-40B4-BE49-F238E27FC236}">
                <a16:creationId xmlns:a16="http://schemas.microsoft.com/office/drawing/2014/main" id="{221B6349-5B10-473E-B259-5F14FB28BCD5}"/>
              </a:ext>
            </a:extLst>
          </p:cNvPr>
          <p:cNvSpPr txBox="1"/>
          <p:nvPr/>
        </p:nvSpPr>
        <p:spPr>
          <a:xfrm>
            <a:off x="20446076" y="4510488"/>
            <a:ext cx="574890" cy="461665"/>
          </a:xfrm>
          <a:prstGeom prst="rect">
            <a:avLst/>
          </a:prstGeom>
          <a:noFill/>
        </p:spPr>
        <p:txBody>
          <a:bodyPr wrap="square" rtlCol="0">
            <a:spAutoFit/>
          </a:bodyPr>
          <a:lstStyle/>
          <a:p>
            <a:endParaRPr lang="en-US" dirty="0"/>
          </a:p>
        </p:txBody>
      </p:sp>
      <p:grpSp>
        <p:nvGrpSpPr>
          <p:cNvPr id="309" name="Group 308">
            <a:extLst>
              <a:ext uri="{FF2B5EF4-FFF2-40B4-BE49-F238E27FC236}">
                <a16:creationId xmlns:a16="http://schemas.microsoft.com/office/drawing/2014/main" id="{C895927F-9A09-4E99-9744-63001A9B4E92}"/>
              </a:ext>
            </a:extLst>
          </p:cNvPr>
          <p:cNvGrpSpPr/>
          <p:nvPr/>
        </p:nvGrpSpPr>
        <p:grpSpPr>
          <a:xfrm>
            <a:off x="11059939" y="3723752"/>
            <a:ext cx="12183223" cy="5973454"/>
            <a:chOff x="10832784" y="3551545"/>
            <a:chExt cx="12183223" cy="5973454"/>
          </a:xfrm>
        </p:grpSpPr>
        <p:grpSp>
          <p:nvGrpSpPr>
            <p:cNvPr id="37" name="Group 36">
              <a:extLst>
                <a:ext uri="{FF2B5EF4-FFF2-40B4-BE49-F238E27FC236}">
                  <a16:creationId xmlns:a16="http://schemas.microsoft.com/office/drawing/2014/main" id="{92BC0D2B-E67E-4AB9-BD79-380CB85437C2}"/>
                </a:ext>
              </a:extLst>
            </p:cNvPr>
            <p:cNvGrpSpPr/>
            <p:nvPr/>
          </p:nvGrpSpPr>
          <p:grpSpPr>
            <a:xfrm>
              <a:off x="10832784" y="3551545"/>
              <a:ext cx="3630495" cy="5973454"/>
              <a:chOff x="19857017" y="3124861"/>
              <a:chExt cx="3501545" cy="5727265"/>
            </a:xfrm>
          </p:grpSpPr>
          <p:grpSp>
            <p:nvGrpSpPr>
              <p:cNvPr id="3165" name="Group 3164">
                <a:extLst>
                  <a:ext uri="{FF2B5EF4-FFF2-40B4-BE49-F238E27FC236}">
                    <a16:creationId xmlns:a16="http://schemas.microsoft.com/office/drawing/2014/main" id="{DBADAE9D-D21B-43A9-98AA-437810819912}"/>
                  </a:ext>
                </a:extLst>
              </p:cNvPr>
              <p:cNvGrpSpPr/>
              <p:nvPr/>
            </p:nvGrpSpPr>
            <p:grpSpPr>
              <a:xfrm>
                <a:off x="19886435" y="3124861"/>
                <a:ext cx="3472127" cy="5727265"/>
                <a:chOff x="19842975" y="3342116"/>
                <a:chExt cx="3472127" cy="5727265"/>
              </a:xfrm>
            </p:grpSpPr>
            <p:grpSp>
              <p:nvGrpSpPr>
                <p:cNvPr id="3163" name="Group 3162">
                  <a:extLst>
                    <a:ext uri="{FF2B5EF4-FFF2-40B4-BE49-F238E27FC236}">
                      <a16:creationId xmlns:a16="http://schemas.microsoft.com/office/drawing/2014/main" id="{304AADB1-171B-4F1D-A574-E4DEDBA05248}"/>
                    </a:ext>
                  </a:extLst>
                </p:cNvPr>
                <p:cNvGrpSpPr/>
                <p:nvPr/>
              </p:nvGrpSpPr>
              <p:grpSpPr>
                <a:xfrm>
                  <a:off x="19842975" y="3913556"/>
                  <a:ext cx="3472127" cy="5155825"/>
                  <a:chOff x="19693198" y="3254426"/>
                  <a:chExt cx="3472127" cy="5155825"/>
                </a:xfrm>
              </p:grpSpPr>
              <p:grpSp>
                <p:nvGrpSpPr>
                  <p:cNvPr id="3160" name="Group 3159">
                    <a:extLst>
                      <a:ext uri="{FF2B5EF4-FFF2-40B4-BE49-F238E27FC236}">
                        <a16:creationId xmlns:a16="http://schemas.microsoft.com/office/drawing/2014/main" id="{EB475E93-2701-4104-B167-478EF9F3A154}"/>
                      </a:ext>
                    </a:extLst>
                  </p:cNvPr>
                  <p:cNvGrpSpPr/>
                  <p:nvPr/>
                </p:nvGrpSpPr>
                <p:grpSpPr>
                  <a:xfrm>
                    <a:off x="19711908" y="3254426"/>
                    <a:ext cx="3397389" cy="1455630"/>
                    <a:chOff x="19711908" y="3254426"/>
                    <a:chExt cx="3397389" cy="1455630"/>
                  </a:xfrm>
                </p:grpSpPr>
                <p:grpSp>
                  <p:nvGrpSpPr>
                    <p:cNvPr id="3143" name="Group 3142">
                      <a:extLst>
                        <a:ext uri="{FF2B5EF4-FFF2-40B4-BE49-F238E27FC236}">
                          <a16:creationId xmlns:a16="http://schemas.microsoft.com/office/drawing/2014/main" id="{19F1C849-3D9F-4E00-92D6-0EB161D7BC78}"/>
                        </a:ext>
                      </a:extLst>
                    </p:cNvPr>
                    <p:cNvGrpSpPr/>
                    <p:nvPr/>
                  </p:nvGrpSpPr>
                  <p:grpSpPr>
                    <a:xfrm>
                      <a:off x="19711908" y="3265622"/>
                      <a:ext cx="682819" cy="1444009"/>
                      <a:chOff x="19711908" y="3265622"/>
                      <a:chExt cx="682819" cy="1444009"/>
                    </a:xfrm>
                  </p:grpSpPr>
                  <p:pic>
                    <p:nvPicPr>
                      <p:cNvPr id="74" name="Picture 73" descr="A close up of a logo&#10;&#10;Description generated with very high confidence">
                        <a:extLst>
                          <a:ext uri="{FF2B5EF4-FFF2-40B4-BE49-F238E27FC236}">
                            <a16:creationId xmlns:a16="http://schemas.microsoft.com/office/drawing/2014/main" id="{9C57768D-5A45-4906-A7FE-61BFD94518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57057" y="3265622"/>
                        <a:ext cx="579639" cy="775313"/>
                      </a:xfrm>
                      <a:prstGeom prst="rect">
                        <a:avLst/>
                      </a:prstGeom>
                    </p:spPr>
                  </p:pic>
                  <p:pic>
                    <p:nvPicPr>
                      <p:cNvPr id="75" name="Picture 74" descr="A close up of a logo&#10;&#10;Description generated with very high confidence">
                        <a:extLst>
                          <a:ext uri="{FF2B5EF4-FFF2-40B4-BE49-F238E27FC236}">
                            <a16:creationId xmlns:a16="http://schemas.microsoft.com/office/drawing/2014/main" id="{ED9968AC-EB02-4CA1-B9D2-6540F0B6C5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56642" y="3414131"/>
                        <a:ext cx="571002" cy="841029"/>
                      </a:xfrm>
                      <a:prstGeom prst="rect">
                        <a:avLst/>
                      </a:prstGeom>
                    </p:spPr>
                  </p:pic>
                  <p:pic>
                    <p:nvPicPr>
                      <p:cNvPr id="76" name="Picture 75">
                        <a:extLst>
                          <a:ext uri="{FF2B5EF4-FFF2-40B4-BE49-F238E27FC236}">
                            <a16:creationId xmlns:a16="http://schemas.microsoft.com/office/drawing/2014/main" id="{29481E19-53EF-434C-9438-05A8318AF9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763540" y="3557114"/>
                        <a:ext cx="561407" cy="775313"/>
                      </a:xfrm>
                      <a:prstGeom prst="rect">
                        <a:avLst/>
                      </a:prstGeom>
                    </p:spPr>
                  </p:pic>
                  <p:pic>
                    <p:nvPicPr>
                      <p:cNvPr id="77" name="Picture 76" descr="A drawing of a face&#10;&#10;Description generated with high confidence">
                        <a:extLst>
                          <a:ext uri="{FF2B5EF4-FFF2-40B4-BE49-F238E27FC236}">
                            <a16:creationId xmlns:a16="http://schemas.microsoft.com/office/drawing/2014/main" id="{7EC05CF5-B1B0-4DF5-AFC4-CBAF0BC265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762836" y="3695706"/>
                        <a:ext cx="561407" cy="754183"/>
                      </a:xfrm>
                      <a:prstGeom prst="rect">
                        <a:avLst/>
                      </a:prstGeom>
                    </p:spPr>
                  </p:pic>
                  <p:sp>
                    <p:nvSpPr>
                      <p:cNvPr id="3142" name="TextBox 3141">
                        <a:extLst>
                          <a:ext uri="{FF2B5EF4-FFF2-40B4-BE49-F238E27FC236}">
                            <a16:creationId xmlns:a16="http://schemas.microsoft.com/office/drawing/2014/main" id="{82BF02AB-249F-49E2-8D9A-F9BC63A8A14D}"/>
                          </a:ext>
                        </a:extLst>
                      </p:cNvPr>
                      <p:cNvSpPr txBox="1"/>
                      <p:nvPr/>
                    </p:nvSpPr>
                    <p:spPr>
                      <a:xfrm>
                        <a:off x="19711908" y="4432632"/>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20.713</a:t>
                        </a:r>
                      </a:p>
                    </p:txBody>
                  </p:sp>
                </p:grpSp>
                <p:grpSp>
                  <p:nvGrpSpPr>
                    <p:cNvPr id="3144" name="Group 3143">
                      <a:extLst>
                        <a:ext uri="{FF2B5EF4-FFF2-40B4-BE49-F238E27FC236}">
                          <a16:creationId xmlns:a16="http://schemas.microsoft.com/office/drawing/2014/main" id="{D58B1941-75CF-470C-93AF-617E45A87D6D}"/>
                        </a:ext>
                      </a:extLst>
                    </p:cNvPr>
                    <p:cNvGrpSpPr/>
                    <p:nvPr/>
                  </p:nvGrpSpPr>
                  <p:grpSpPr>
                    <a:xfrm>
                      <a:off x="20386583" y="3260023"/>
                      <a:ext cx="682819" cy="1450033"/>
                      <a:chOff x="20386583" y="3260023"/>
                      <a:chExt cx="682819" cy="1450033"/>
                    </a:xfrm>
                  </p:grpSpPr>
                  <p:pic>
                    <p:nvPicPr>
                      <p:cNvPr id="80" name="Picture 79" descr="A close up of a logo&#10;&#10;Description generated with very high confidence">
                        <a:extLst>
                          <a:ext uri="{FF2B5EF4-FFF2-40B4-BE49-F238E27FC236}">
                            <a16:creationId xmlns:a16="http://schemas.microsoft.com/office/drawing/2014/main" id="{B530A5CE-64A0-4CD0-BCBC-7992A2E68A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42401" y="3260023"/>
                        <a:ext cx="579639" cy="775313"/>
                      </a:xfrm>
                      <a:prstGeom prst="rect">
                        <a:avLst/>
                      </a:prstGeom>
                    </p:spPr>
                  </p:pic>
                  <p:pic>
                    <p:nvPicPr>
                      <p:cNvPr id="82" name="Picture 81" descr="A close up of a logo&#10;&#10;Description generated with very high confidence">
                        <a:extLst>
                          <a:ext uri="{FF2B5EF4-FFF2-40B4-BE49-F238E27FC236}">
                            <a16:creationId xmlns:a16="http://schemas.microsoft.com/office/drawing/2014/main" id="{EE14EE21-6E59-40D5-8412-834074ECBBA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41986" y="3395813"/>
                        <a:ext cx="579638" cy="853748"/>
                      </a:xfrm>
                      <a:prstGeom prst="rect">
                        <a:avLst/>
                      </a:prstGeom>
                    </p:spPr>
                  </p:pic>
                  <p:pic>
                    <p:nvPicPr>
                      <p:cNvPr id="83" name="Picture 82">
                        <a:extLst>
                          <a:ext uri="{FF2B5EF4-FFF2-40B4-BE49-F238E27FC236}">
                            <a16:creationId xmlns:a16="http://schemas.microsoft.com/office/drawing/2014/main" id="{BE846E53-D8BD-4927-B6E4-47BE4A6CE4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448338" y="3549532"/>
                        <a:ext cx="577464" cy="775313"/>
                      </a:xfrm>
                      <a:prstGeom prst="rect">
                        <a:avLst/>
                      </a:prstGeom>
                    </p:spPr>
                  </p:pic>
                  <p:pic>
                    <p:nvPicPr>
                      <p:cNvPr id="78" name="Picture 77">
                        <a:extLst>
                          <a:ext uri="{FF2B5EF4-FFF2-40B4-BE49-F238E27FC236}">
                            <a16:creationId xmlns:a16="http://schemas.microsoft.com/office/drawing/2014/main" id="{86D7E035-808A-41AA-9310-8CB1F96F125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444340" y="3701437"/>
                        <a:ext cx="584731" cy="754183"/>
                      </a:xfrm>
                      <a:prstGeom prst="rect">
                        <a:avLst/>
                      </a:prstGeom>
                    </p:spPr>
                  </p:pic>
                  <p:sp>
                    <p:nvSpPr>
                      <p:cNvPr id="165" name="TextBox 164">
                        <a:extLst>
                          <a:ext uri="{FF2B5EF4-FFF2-40B4-BE49-F238E27FC236}">
                            <a16:creationId xmlns:a16="http://schemas.microsoft.com/office/drawing/2014/main" id="{8129BD83-E3C3-4722-8D52-89B9C85EE8C0}"/>
                          </a:ext>
                        </a:extLst>
                      </p:cNvPr>
                      <p:cNvSpPr txBox="1"/>
                      <p:nvPr/>
                    </p:nvSpPr>
                    <p:spPr>
                      <a:xfrm>
                        <a:off x="20386583" y="4433057"/>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20.713</a:t>
                        </a:r>
                      </a:p>
                    </p:txBody>
                  </p:sp>
                </p:grpSp>
                <p:grpSp>
                  <p:nvGrpSpPr>
                    <p:cNvPr id="3145" name="Group 3144">
                      <a:extLst>
                        <a:ext uri="{FF2B5EF4-FFF2-40B4-BE49-F238E27FC236}">
                          <a16:creationId xmlns:a16="http://schemas.microsoft.com/office/drawing/2014/main" id="{E4C8CF77-4D90-4D16-849A-7C28A0855BB1}"/>
                        </a:ext>
                      </a:extLst>
                    </p:cNvPr>
                    <p:cNvGrpSpPr/>
                    <p:nvPr/>
                  </p:nvGrpSpPr>
                  <p:grpSpPr>
                    <a:xfrm>
                      <a:off x="21083509" y="3260023"/>
                      <a:ext cx="682819" cy="1449961"/>
                      <a:chOff x="21083509" y="3260023"/>
                      <a:chExt cx="682819" cy="1449961"/>
                    </a:xfrm>
                  </p:grpSpPr>
                  <p:pic>
                    <p:nvPicPr>
                      <p:cNvPr id="85" name="Picture 84" descr="A close up of a logo&#10;&#10;Description generated with very high confidence">
                        <a:extLst>
                          <a:ext uri="{FF2B5EF4-FFF2-40B4-BE49-F238E27FC236}">
                            <a16:creationId xmlns:a16="http://schemas.microsoft.com/office/drawing/2014/main" id="{C320BCE6-179F-4293-9D41-2229B96C7C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35191" y="3260023"/>
                        <a:ext cx="579639" cy="775313"/>
                      </a:xfrm>
                      <a:prstGeom prst="rect">
                        <a:avLst/>
                      </a:prstGeom>
                    </p:spPr>
                  </p:pic>
                  <p:pic>
                    <p:nvPicPr>
                      <p:cNvPr id="87" name="Picture 86" descr="A close up of a logo&#10;&#10;Description generated with very high confidence">
                        <a:extLst>
                          <a:ext uri="{FF2B5EF4-FFF2-40B4-BE49-F238E27FC236}">
                            <a16:creationId xmlns:a16="http://schemas.microsoft.com/office/drawing/2014/main" id="{2FE3AC24-2535-4045-BA12-E1EC6982F0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134776" y="3408532"/>
                        <a:ext cx="571002" cy="841029"/>
                      </a:xfrm>
                      <a:prstGeom prst="rect">
                        <a:avLst/>
                      </a:prstGeom>
                    </p:spPr>
                  </p:pic>
                  <p:pic>
                    <p:nvPicPr>
                      <p:cNvPr id="88" name="Picture 87">
                        <a:extLst>
                          <a:ext uri="{FF2B5EF4-FFF2-40B4-BE49-F238E27FC236}">
                            <a16:creationId xmlns:a16="http://schemas.microsoft.com/office/drawing/2014/main" id="{F810289A-9D64-4942-8D0F-60877FC5AD2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130888" y="3550759"/>
                        <a:ext cx="576680" cy="775313"/>
                      </a:xfrm>
                      <a:prstGeom prst="rect">
                        <a:avLst/>
                      </a:prstGeom>
                    </p:spPr>
                  </p:pic>
                  <p:pic>
                    <p:nvPicPr>
                      <p:cNvPr id="79" name="Picture 78" descr="A close up of a logo&#10;&#10;Description generated with high confidence">
                        <a:extLst>
                          <a:ext uri="{FF2B5EF4-FFF2-40B4-BE49-F238E27FC236}">
                            <a16:creationId xmlns:a16="http://schemas.microsoft.com/office/drawing/2014/main" id="{97B28A01-313F-4A59-8871-012F297DE42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135516" y="3711791"/>
                        <a:ext cx="576578" cy="754183"/>
                      </a:xfrm>
                      <a:prstGeom prst="rect">
                        <a:avLst/>
                      </a:prstGeom>
                    </p:spPr>
                  </p:pic>
                  <p:sp>
                    <p:nvSpPr>
                      <p:cNvPr id="166" name="TextBox 165">
                        <a:extLst>
                          <a:ext uri="{FF2B5EF4-FFF2-40B4-BE49-F238E27FC236}">
                            <a16:creationId xmlns:a16="http://schemas.microsoft.com/office/drawing/2014/main" id="{D9632C87-802A-4FBB-8833-B82014D300A3}"/>
                          </a:ext>
                        </a:extLst>
                      </p:cNvPr>
                      <p:cNvSpPr txBox="1"/>
                      <p:nvPr/>
                    </p:nvSpPr>
                    <p:spPr>
                      <a:xfrm>
                        <a:off x="21083509" y="4432985"/>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23.177</a:t>
                        </a:r>
                      </a:p>
                    </p:txBody>
                  </p:sp>
                </p:grpSp>
                <p:grpSp>
                  <p:nvGrpSpPr>
                    <p:cNvPr id="3146" name="Group 3145">
                      <a:extLst>
                        <a:ext uri="{FF2B5EF4-FFF2-40B4-BE49-F238E27FC236}">
                          <a16:creationId xmlns:a16="http://schemas.microsoft.com/office/drawing/2014/main" id="{4A2806F5-9F46-42A0-AEE4-A4371362C690}"/>
                        </a:ext>
                      </a:extLst>
                    </p:cNvPr>
                    <p:cNvGrpSpPr/>
                    <p:nvPr/>
                  </p:nvGrpSpPr>
                  <p:grpSpPr>
                    <a:xfrm>
                      <a:off x="21778859" y="3260023"/>
                      <a:ext cx="682819" cy="1449215"/>
                      <a:chOff x="21778859" y="3260023"/>
                      <a:chExt cx="682819" cy="1449215"/>
                    </a:xfrm>
                  </p:grpSpPr>
                  <p:pic>
                    <p:nvPicPr>
                      <p:cNvPr id="89" name="Picture 88" descr="A close up of a logo&#10;&#10;Description generated with very high confidence">
                        <a:extLst>
                          <a:ext uri="{FF2B5EF4-FFF2-40B4-BE49-F238E27FC236}">
                            <a16:creationId xmlns:a16="http://schemas.microsoft.com/office/drawing/2014/main" id="{7AF6583D-8B85-4D39-9975-95A4EA180F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3273" y="3260023"/>
                        <a:ext cx="579639" cy="775313"/>
                      </a:xfrm>
                      <a:prstGeom prst="rect">
                        <a:avLst/>
                      </a:prstGeom>
                    </p:spPr>
                  </p:pic>
                  <p:pic>
                    <p:nvPicPr>
                      <p:cNvPr id="90" name="Picture 89" descr="A close up of a logo&#10;&#10;Description generated with very high confidence">
                        <a:extLst>
                          <a:ext uri="{FF2B5EF4-FFF2-40B4-BE49-F238E27FC236}">
                            <a16:creationId xmlns:a16="http://schemas.microsoft.com/office/drawing/2014/main" id="{C74413F5-5EB1-4B88-A3BE-6B07AC729A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858" y="3408532"/>
                        <a:ext cx="571002" cy="841029"/>
                      </a:xfrm>
                      <a:prstGeom prst="rect">
                        <a:avLst/>
                      </a:prstGeom>
                    </p:spPr>
                  </p:pic>
                  <p:pic>
                    <p:nvPicPr>
                      <p:cNvPr id="108" name="Picture 107" descr="A drawing of a face&#10;&#10;Description generated with high confidence">
                        <a:extLst>
                          <a:ext uri="{FF2B5EF4-FFF2-40B4-BE49-F238E27FC236}">
                            <a16:creationId xmlns:a16="http://schemas.microsoft.com/office/drawing/2014/main" id="{F3EEDDF6-8D83-4455-93A9-C22ED848B88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810215" y="3571889"/>
                        <a:ext cx="585824" cy="754183"/>
                      </a:xfrm>
                      <a:prstGeom prst="rect">
                        <a:avLst/>
                      </a:prstGeom>
                    </p:spPr>
                  </p:pic>
                  <p:pic>
                    <p:nvPicPr>
                      <p:cNvPr id="109" name="Picture 108">
                        <a:extLst>
                          <a:ext uri="{FF2B5EF4-FFF2-40B4-BE49-F238E27FC236}">
                            <a16:creationId xmlns:a16="http://schemas.microsoft.com/office/drawing/2014/main" id="{10841A38-BA0B-4053-9034-DABA57BCE1A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815923" y="3714693"/>
                        <a:ext cx="584731" cy="754183"/>
                      </a:xfrm>
                      <a:prstGeom prst="rect">
                        <a:avLst/>
                      </a:prstGeom>
                    </p:spPr>
                  </p:pic>
                  <p:sp>
                    <p:nvSpPr>
                      <p:cNvPr id="167" name="TextBox 166">
                        <a:extLst>
                          <a:ext uri="{FF2B5EF4-FFF2-40B4-BE49-F238E27FC236}">
                            <a16:creationId xmlns:a16="http://schemas.microsoft.com/office/drawing/2014/main" id="{8E35972D-864C-4052-B211-54DC8DA26348}"/>
                          </a:ext>
                        </a:extLst>
                      </p:cNvPr>
                      <p:cNvSpPr txBox="1"/>
                      <p:nvPr/>
                    </p:nvSpPr>
                    <p:spPr>
                      <a:xfrm>
                        <a:off x="21778859" y="4432239"/>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20.869</a:t>
                        </a:r>
                      </a:p>
                    </p:txBody>
                  </p:sp>
                </p:grpSp>
                <p:grpSp>
                  <p:nvGrpSpPr>
                    <p:cNvPr id="3147" name="Group 3146">
                      <a:extLst>
                        <a:ext uri="{FF2B5EF4-FFF2-40B4-BE49-F238E27FC236}">
                          <a16:creationId xmlns:a16="http://schemas.microsoft.com/office/drawing/2014/main" id="{56154B07-9D4B-4F74-BA7B-CE784FBCADF1}"/>
                        </a:ext>
                      </a:extLst>
                    </p:cNvPr>
                    <p:cNvGrpSpPr/>
                    <p:nvPr/>
                  </p:nvGrpSpPr>
                  <p:grpSpPr>
                    <a:xfrm>
                      <a:off x="22426478" y="3254426"/>
                      <a:ext cx="682819" cy="1452153"/>
                      <a:chOff x="22426478" y="3254426"/>
                      <a:chExt cx="682819" cy="1452153"/>
                    </a:xfrm>
                  </p:grpSpPr>
                  <p:pic>
                    <p:nvPicPr>
                      <p:cNvPr id="92" name="Picture 91" descr="A close up of a logo&#10;&#10;Description generated with very high confidence">
                        <a:extLst>
                          <a:ext uri="{FF2B5EF4-FFF2-40B4-BE49-F238E27FC236}">
                            <a16:creationId xmlns:a16="http://schemas.microsoft.com/office/drawing/2014/main" id="{1AF17919-626D-4B37-95EB-695DACDE53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89565" y="3254426"/>
                        <a:ext cx="579639" cy="775313"/>
                      </a:xfrm>
                      <a:prstGeom prst="rect">
                        <a:avLst/>
                      </a:prstGeom>
                    </p:spPr>
                  </p:pic>
                  <p:pic>
                    <p:nvPicPr>
                      <p:cNvPr id="93" name="Picture 92" descr="A close up of a logo&#10;&#10;Description generated with very high confidence">
                        <a:extLst>
                          <a:ext uri="{FF2B5EF4-FFF2-40B4-BE49-F238E27FC236}">
                            <a16:creationId xmlns:a16="http://schemas.microsoft.com/office/drawing/2014/main" id="{4F94ADB4-A602-4EEA-A7AB-A7FFBAD85F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489150" y="3402935"/>
                        <a:ext cx="571002" cy="841029"/>
                      </a:xfrm>
                      <a:prstGeom prst="rect">
                        <a:avLst/>
                      </a:prstGeom>
                    </p:spPr>
                  </p:pic>
                  <p:pic>
                    <p:nvPicPr>
                      <p:cNvPr id="112" name="Picture 111">
                        <a:extLst>
                          <a:ext uri="{FF2B5EF4-FFF2-40B4-BE49-F238E27FC236}">
                            <a16:creationId xmlns:a16="http://schemas.microsoft.com/office/drawing/2014/main" id="{DB7C1824-818A-46E7-ADEF-70915B65C01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492278" y="3591210"/>
                        <a:ext cx="575762" cy="754183"/>
                      </a:xfrm>
                      <a:prstGeom prst="rect">
                        <a:avLst/>
                      </a:prstGeom>
                    </p:spPr>
                  </p:pic>
                  <p:pic>
                    <p:nvPicPr>
                      <p:cNvPr id="113" name="Picture 112" descr="A close up of a logo&#10;&#10;Description generated with high confidence">
                        <a:extLst>
                          <a:ext uri="{FF2B5EF4-FFF2-40B4-BE49-F238E27FC236}">
                            <a16:creationId xmlns:a16="http://schemas.microsoft.com/office/drawing/2014/main" id="{FAE34A7D-0579-464F-8E4C-C9E3D336102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488100" y="3714693"/>
                        <a:ext cx="576578" cy="754183"/>
                      </a:xfrm>
                      <a:prstGeom prst="rect">
                        <a:avLst/>
                      </a:prstGeom>
                    </p:spPr>
                  </p:pic>
                  <p:sp>
                    <p:nvSpPr>
                      <p:cNvPr id="168" name="TextBox 167">
                        <a:extLst>
                          <a:ext uri="{FF2B5EF4-FFF2-40B4-BE49-F238E27FC236}">
                            <a16:creationId xmlns:a16="http://schemas.microsoft.com/office/drawing/2014/main" id="{EC1051A4-1CFB-461C-B850-FF9C63F29625}"/>
                          </a:ext>
                        </a:extLst>
                      </p:cNvPr>
                      <p:cNvSpPr txBox="1"/>
                      <p:nvPr/>
                    </p:nvSpPr>
                    <p:spPr>
                      <a:xfrm>
                        <a:off x="22426478" y="4429580"/>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19.256</a:t>
                        </a:r>
                      </a:p>
                    </p:txBody>
                  </p:sp>
                </p:grpSp>
              </p:grpSp>
              <p:grpSp>
                <p:nvGrpSpPr>
                  <p:cNvPr id="3161" name="Group 3160">
                    <a:extLst>
                      <a:ext uri="{FF2B5EF4-FFF2-40B4-BE49-F238E27FC236}">
                        <a16:creationId xmlns:a16="http://schemas.microsoft.com/office/drawing/2014/main" id="{AEE66E32-9F4A-40A4-B401-856F658335E1}"/>
                      </a:ext>
                    </a:extLst>
                  </p:cNvPr>
                  <p:cNvGrpSpPr/>
                  <p:nvPr/>
                </p:nvGrpSpPr>
                <p:grpSpPr>
                  <a:xfrm>
                    <a:off x="19704611" y="5003878"/>
                    <a:ext cx="3426019" cy="1491821"/>
                    <a:chOff x="19721576" y="5015021"/>
                    <a:chExt cx="3426019" cy="1491821"/>
                  </a:xfrm>
                </p:grpSpPr>
                <p:grpSp>
                  <p:nvGrpSpPr>
                    <p:cNvPr id="3148" name="Group 3147">
                      <a:extLst>
                        <a:ext uri="{FF2B5EF4-FFF2-40B4-BE49-F238E27FC236}">
                          <a16:creationId xmlns:a16="http://schemas.microsoft.com/office/drawing/2014/main" id="{7B2807DB-DAD7-48CE-A9C6-CE47B7FEF834}"/>
                        </a:ext>
                      </a:extLst>
                    </p:cNvPr>
                    <p:cNvGrpSpPr/>
                    <p:nvPr/>
                  </p:nvGrpSpPr>
                  <p:grpSpPr>
                    <a:xfrm>
                      <a:off x="19721576" y="5035232"/>
                      <a:ext cx="682819" cy="1470899"/>
                      <a:chOff x="19721576" y="5035232"/>
                      <a:chExt cx="682819" cy="1470899"/>
                    </a:xfrm>
                  </p:grpSpPr>
                  <p:pic>
                    <p:nvPicPr>
                      <p:cNvPr id="102" name="Picture 101" descr="A close up of a logo&#10;&#10;Description generated with very high confidence">
                        <a:extLst>
                          <a:ext uri="{FF2B5EF4-FFF2-40B4-BE49-F238E27FC236}">
                            <a16:creationId xmlns:a16="http://schemas.microsoft.com/office/drawing/2014/main" id="{72BC316E-75F2-4809-908C-DCD99AF00D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55844" y="5035232"/>
                        <a:ext cx="579639" cy="775313"/>
                      </a:xfrm>
                      <a:prstGeom prst="rect">
                        <a:avLst/>
                      </a:prstGeom>
                    </p:spPr>
                  </p:pic>
                  <p:pic>
                    <p:nvPicPr>
                      <p:cNvPr id="110" name="Picture 109" descr="A close up of a logo&#10;&#10;Description generated with very high confidence">
                        <a:extLst>
                          <a:ext uri="{FF2B5EF4-FFF2-40B4-BE49-F238E27FC236}">
                            <a16:creationId xmlns:a16="http://schemas.microsoft.com/office/drawing/2014/main" id="{4EB3B2BC-AA14-4699-B8D3-66EFF1A2F8B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757473" y="5187636"/>
                        <a:ext cx="578009" cy="841029"/>
                      </a:xfrm>
                      <a:prstGeom prst="rect">
                        <a:avLst/>
                      </a:prstGeom>
                    </p:spPr>
                  </p:pic>
                  <p:pic>
                    <p:nvPicPr>
                      <p:cNvPr id="111" name="Picture 110" descr="A drawing of a face&#10;&#10;Description generated with high confidence">
                        <a:extLst>
                          <a:ext uri="{FF2B5EF4-FFF2-40B4-BE49-F238E27FC236}">
                            <a16:creationId xmlns:a16="http://schemas.microsoft.com/office/drawing/2014/main" id="{FB41B15E-95CD-4B77-A0E5-D9F31D6CB98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9754831" y="5350993"/>
                        <a:ext cx="578009" cy="754183"/>
                      </a:xfrm>
                      <a:prstGeom prst="rect">
                        <a:avLst/>
                      </a:prstGeom>
                    </p:spPr>
                  </p:pic>
                  <p:pic>
                    <p:nvPicPr>
                      <p:cNvPr id="114" name="Picture 113" descr="A close up of a logo&#10;&#10;Description generated with high confidence">
                        <a:extLst>
                          <a:ext uri="{FF2B5EF4-FFF2-40B4-BE49-F238E27FC236}">
                            <a16:creationId xmlns:a16="http://schemas.microsoft.com/office/drawing/2014/main" id="{6859C8AF-9858-4899-BDE9-DB451EBA3E8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756831" y="5492884"/>
                        <a:ext cx="576578" cy="754183"/>
                      </a:xfrm>
                      <a:prstGeom prst="rect">
                        <a:avLst/>
                      </a:prstGeom>
                    </p:spPr>
                  </p:pic>
                  <p:sp>
                    <p:nvSpPr>
                      <p:cNvPr id="180" name="TextBox 179">
                        <a:extLst>
                          <a:ext uri="{FF2B5EF4-FFF2-40B4-BE49-F238E27FC236}">
                            <a16:creationId xmlns:a16="http://schemas.microsoft.com/office/drawing/2014/main" id="{58E858D0-0E3C-4DA2-B75D-7BA1B8E1949C}"/>
                          </a:ext>
                        </a:extLst>
                      </p:cNvPr>
                      <p:cNvSpPr txBox="1"/>
                      <p:nvPr/>
                    </p:nvSpPr>
                    <p:spPr>
                      <a:xfrm>
                        <a:off x="19721576" y="6229132"/>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24.060</a:t>
                        </a:r>
                      </a:p>
                    </p:txBody>
                  </p:sp>
                </p:grpSp>
                <p:grpSp>
                  <p:nvGrpSpPr>
                    <p:cNvPr id="3149" name="Group 3148">
                      <a:extLst>
                        <a:ext uri="{FF2B5EF4-FFF2-40B4-BE49-F238E27FC236}">
                          <a16:creationId xmlns:a16="http://schemas.microsoft.com/office/drawing/2014/main" id="{33989562-DF92-4650-B77F-9B3E2E0133C4}"/>
                        </a:ext>
                      </a:extLst>
                    </p:cNvPr>
                    <p:cNvGrpSpPr/>
                    <p:nvPr/>
                  </p:nvGrpSpPr>
                  <p:grpSpPr>
                    <a:xfrm>
                      <a:off x="20397620" y="5027021"/>
                      <a:ext cx="682819" cy="1479821"/>
                      <a:chOff x="20397620" y="5027021"/>
                      <a:chExt cx="682819" cy="1479821"/>
                    </a:xfrm>
                  </p:grpSpPr>
                  <p:pic>
                    <p:nvPicPr>
                      <p:cNvPr id="105" name="Picture 104" descr="A close up of a logo&#10;&#10;Description generated with very high confidence">
                        <a:extLst>
                          <a:ext uri="{FF2B5EF4-FFF2-40B4-BE49-F238E27FC236}">
                            <a16:creationId xmlns:a16="http://schemas.microsoft.com/office/drawing/2014/main" id="{C2CC6C76-6D30-40BD-87F5-E9177F8C1C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41188" y="5027021"/>
                        <a:ext cx="579639" cy="775313"/>
                      </a:xfrm>
                      <a:prstGeom prst="rect">
                        <a:avLst/>
                      </a:prstGeom>
                    </p:spPr>
                  </p:pic>
                  <p:pic>
                    <p:nvPicPr>
                      <p:cNvPr id="115" name="Picture 114">
                        <a:extLst>
                          <a:ext uri="{FF2B5EF4-FFF2-40B4-BE49-F238E27FC236}">
                            <a16:creationId xmlns:a16="http://schemas.microsoft.com/office/drawing/2014/main" id="{686DB931-E85F-4E96-81C3-DBAE1A1BB63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440514" y="5168173"/>
                        <a:ext cx="576680" cy="775313"/>
                      </a:xfrm>
                      <a:prstGeom prst="rect">
                        <a:avLst/>
                      </a:prstGeom>
                    </p:spPr>
                  </p:pic>
                  <p:pic>
                    <p:nvPicPr>
                      <p:cNvPr id="117" name="Picture 116" descr="A drawing of a face&#10;&#10;Description generated with high confidence">
                        <a:extLst>
                          <a:ext uri="{FF2B5EF4-FFF2-40B4-BE49-F238E27FC236}">
                            <a16:creationId xmlns:a16="http://schemas.microsoft.com/office/drawing/2014/main" id="{C683A1E9-5E5C-48D9-A509-2CFA05BCBE7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440367" y="5344485"/>
                        <a:ext cx="585824" cy="754183"/>
                      </a:xfrm>
                      <a:prstGeom prst="rect">
                        <a:avLst/>
                      </a:prstGeom>
                    </p:spPr>
                  </p:pic>
                  <p:pic>
                    <p:nvPicPr>
                      <p:cNvPr id="118" name="Picture 117">
                        <a:extLst>
                          <a:ext uri="{FF2B5EF4-FFF2-40B4-BE49-F238E27FC236}">
                            <a16:creationId xmlns:a16="http://schemas.microsoft.com/office/drawing/2014/main" id="{A2B8F7C1-4538-49E3-A79C-AD3EF73564C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446076" y="5487289"/>
                        <a:ext cx="577076" cy="754183"/>
                      </a:xfrm>
                      <a:prstGeom prst="rect">
                        <a:avLst/>
                      </a:prstGeom>
                    </p:spPr>
                  </p:pic>
                  <p:sp>
                    <p:nvSpPr>
                      <p:cNvPr id="181" name="TextBox 180">
                        <a:extLst>
                          <a:ext uri="{FF2B5EF4-FFF2-40B4-BE49-F238E27FC236}">
                            <a16:creationId xmlns:a16="http://schemas.microsoft.com/office/drawing/2014/main" id="{F9C7CF9E-A71D-4FD8-B0F0-0B56412AFC97}"/>
                          </a:ext>
                        </a:extLst>
                      </p:cNvPr>
                      <p:cNvSpPr txBox="1"/>
                      <p:nvPr/>
                    </p:nvSpPr>
                    <p:spPr>
                      <a:xfrm>
                        <a:off x="20397620" y="6229843"/>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16.709</a:t>
                        </a:r>
                      </a:p>
                    </p:txBody>
                  </p:sp>
                </p:grpSp>
                <p:grpSp>
                  <p:nvGrpSpPr>
                    <p:cNvPr id="3150" name="Group 3149">
                      <a:extLst>
                        <a:ext uri="{FF2B5EF4-FFF2-40B4-BE49-F238E27FC236}">
                          <a16:creationId xmlns:a16="http://schemas.microsoft.com/office/drawing/2014/main" id="{DE457C14-2296-4FBC-A010-6E050003C7DD}"/>
                        </a:ext>
                      </a:extLst>
                    </p:cNvPr>
                    <p:cNvGrpSpPr/>
                    <p:nvPr/>
                  </p:nvGrpSpPr>
                  <p:grpSpPr>
                    <a:xfrm>
                      <a:off x="21078926" y="5025187"/>
                      <a:ext cx="682819" cy="1481368"/>
                      <a:chOff x="21078926" y="5025187"/>
                      <a:chExt cx="682819" cy="1481368"/>
                    </a:xfrm>
                  </p:grpSpPr>
                  <p:pic>
                    <p:nvPicPr>
                      <p:cNvPr id="119" name="Picture 118" descr="A close up of a logo&#10;&#10;Description generated with very high confidence">
                        <a:extLst>
                          <a:ext uri="{FF2B5EF4-FFF2-40B4-BE49-F238E27FC236}">
                            <a16:creationId xmlns:a16="http://schemas.microsoft.com/office/drawing/2014/main" id="{3A85F4E5-64BF-4561-86D3-8CD1C95146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25011" y="5025187"/>
                        <a:ext cx="579639" cy="775313"/>
                      </a:xfrm>
                      <a:prstGeom prst="rect">
                        <a:avLst/>
                      </a:prstGeom>
                    </p:spPr>
                  </p:pic>
                  <p:pic>
                    <p:nvPicPr>
                      <p:cNvPr id="120" name="Picture 119">
                        <a:extLst>
                          <a:ext uri="{FF2B5EF4-FFF2-40B4-BE49-F238E27FC236}">
                            <a16:creationId xmlns:a16="http://schemas.microsoft.com/office/drawing/2014/main" id="{99416342-AB0F-49B6-8936-ECAB2684A95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124337" y="5166339"/>
                        <a:ext cx="576680" cy="775313"/>
                      </a:xfrm>
                      <a:prstGeom prst="rect">
                        <a:avLst/>
                      </a:prstGeom>
                    </p:spPr>
                  </p:pic>
                  <p:pic>
                    <p:nvPicPr>
                      <p:cNvPr id="121" name="Picture 120" descr="A drawing of a face&#10;&#10;Description generated with high confidence">
                        <a:extLst>
                          <a:ext uri="{FF2B5EF4-FFF2-40B4-BE49-F238E27FC236}">
                            <a16:creationId xmlns:a16="http://schemas.microsoft.com/office/drawing/2014/main" id="{E5230AF7-6F72-4DFD-9976-655C1E2B3C1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124190" y="5342651"/>
                        <a:ext cx="585824" cy="754183"/>
                      </a:xfrm>
                      <a:prstGeom prst="rect">
                        <a:avLst/>
                      </a:prstGeom>
                    </p:spPr>
                  </p:pic>
                  <p:pic>
                    <p:nvPicPr>
                      <p:cNvPr id="126" name="Picture 125" descr="A close up of a logo&#10;&#10;Description generated with high confidence">
                        <a:extLst>
                          <a:ext uri="{FF2B5EF4-FFF2-40B4-BE49-F238E27FC236}">
                            <a16:creationId xmlns:a16="http://schemas.microsoft.com/office/drawing/2014/main" id="{98A99C01-57B5-45A3-8B9E-B3333ED643B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1126184" y="5495467"/>
                        <a:ext cx="570634" cy="754183"/>
                      </a:xfrm>
                      <a:prstGeom prst="rect">
                        <a:avLst/>
                      </a:prstGeom>
                    </p:spPr>
                  </p:pic>
                  <p:sp>
                    <p:nvSpPr>
                      <p:cNvPr id="182" name="TextBox 181">
                        <a:extLst>
                          <a:ext uri="{FF2B5EF4-FFF2-40B4-BE49-F238E27FC236}">
                            <a16:creationId xmlns:a16="http://schemas.microsoft.com/office/drawing/2014/main" id="{C35D4CDF-8706-449A-9A82-E645133F1AEA}"/>
                          </a:ext>
                        </a:extLst>
                      </p:cNvPr>
                      <p:cNvSpPr txBox="1"/>
                      <p:nvPr/>
                    </p:nvSpPr>
                    <p:spPr>
                      <a:xfrm>
                        <a:off x="21078926" y="6229556"/>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14.442</a:t>
                        </a:r>
                      </a:p>
                    </p:txBody>
                  </p:sp>
                </p:grpSp>
                <p:grpSp>
                  <p:nvGrpSpPr>
                    <p:cNvPr id="3151" name="Group 3150">
                      <a:extLst>
                        <a:ext uri="{FF2B5EF4-FFF2-40B4-BE49-F238E27FC236}">
                          <a16:creationId xmlns:a16="http://schemas.microsoft.com/office/drawing/2014/main" id="{8C89CEA2-056B-4D34-A5EF-45251E8833A3}"/>
                        </a:ext>
                      </a:extLst>
                    </p:cNvPr>
                    <p:cNvGrpSpPr/>
                    <p:nvPr/>
                  </p:nvGrpSpPr>
                  <p:grpSpPr>
                    <a:xfrm>
                      <a:off x="21778976" y="5025187"/>
                      <a:ext cx="682819" cy="1480551"/>
                      <a:chOff x="21778976" y="5025187"/>
                      <a:chExt cx="682819" cy="1480551"/>
                    </a:xfrm>
                  </p:grpSpPr>
                  <p:pic>
                    <p:nvPicPr>
                      <p:cNvPr id="122" name="Picture 121" descr="A close up of a logo&#10;&#10;Description generated with very high confidence">
                        <a:extLst>
                          <a:ext uri="{FF2B5EF4-FFF2-40B4-BE49-F238E27FC236}">
                            <a16:creationId xmlns:a16="http://schemas.microsoft.com/office/drawing/2014/main" id="{EE3F996E-F241-4B3E-9D33-E46EC09FC2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0502" y="5025187"/>
                        <a:ext cx="579639" cy="775313"/>
                      </a:xfrm>
                      <a:prstGeom prst="rect">
                        <a:avLst/>
                      </a:prstGeom>
                    </p:spPr>
                  </p:pic>
                  <p:pic>
                    <p:nvPicPr>
                      <p:cNvPr id="123" name="Picture 122">
                        <a:extLst>
                          <a:ext uri="{FF2B5EF4-FFF2-40B4-BE49-F238E27FC236}">
                            <a16:creationId xmlns:a16="http://schemas.microsoft.com/office/drawing/2014/main" id="{69A00583-2B65-439A-8908-CADA99468DE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809828" y="5166339"/>
                        <a:ext cx="576680" cy="775313"/>
                      </a:xfrm>
                      <a:prstGeom prst="rect">
                        <a:avLst/>
                      </a:prstGeom>
                    </p:spPr>
                  </p:pic>
                  <p:pic>
                    <p:nvPicPr>
                      <p:cNvPr id="125" name="Picture 124">
                        <a:extLst>
                          <a:ext uri="{FF2B5EF4-FFF2-40B4-BE49-F238E27FC236}">
                            <a16:creationId xmlns:a16="http://schemas.microsoft.com/office/drawing/2014/main" id="{B15C847D-C85B-4719-8D06-9B9D6DDA15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815923" y="5344050"/>
                        <a:ext cx="584731" cy="754183"/>
                      </a:xfrm>
                      <a:prstGeom prst="rect">
                        <a:avLst/>
                      </a:prstGeom>
                    </p:spPr>
                  </p:pic>
                  <p:pic>
                    <p:nvPicPr>
                      <p:cNvPr id="127" name="Picture 126" descr="A close up of a logo&#10;&#10;Description generated with high confidence">
                        <a:extLst>
                          <a:ext uri="{FF2B5EF4-FFF2-40B4-BE49-F238E27FC236}">
                            <a16:creationId xmlns:a16="http://schemas.microsoft.com/office/drawing/2014/main" id="{93322F4F-9068-4B45-B6E2-3B6BA10156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822536" y="5494485"/>
                        <a:ext cx="576578" cy="754183"/>
                      </a:xfrm>
                      <a:prstGeom prst="rect">
                        <a:avLst/>
                      </a:prstGeom>
                    </p:spPr>
                  </p:pic>
                  <p:sp>
                    <p:nvSpPr>
                      <p:cNvPr id="183" name="TextBox 182">
                        <a:extLst>
                          <a:ext uri="{FF2B5EF4-FFF2-40B4-BE49-F238E27FC236}">
                            <a16:creationId xmlns:a16="http://schemas.microsoft.com/office/drawing/2014/main" id="{487A6191-5996-40B5-9137-41C679B4ADE0}"/>
                          </a:ext>
                        </a:extLst>
                      </p:cNvPr>
                      <p:cNvSpPr txBox="1"/>
                      <p:nvPr/>
                    </p:nvSpPr>
                    <p:spPr>
                      <a:xfrm>
                        <a:off x="21778976" y="6228739"/>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14.442</a:t>
                        </a:r>
                      </a:p>
                    </p:txBody>
                  </p:sp>
                </p:grpSp>
                <p:grpSp>
                  <p:nvGrpSpPr>
                    <p:cNvPr id="3152" name="Group 3151">
                      <a:extLst>
                        <a:ext uri="{FF2B5EF4-FFF2-40B4-BE49-F238E27FC236}">
                          <a16:creationId xmlns:a16="http://schemas.microsoft.com/office/drawing/2014/main" id="{4010E7CA-DC27-488D-ABB3-56B3199ED01E}"/>
                        </a:ext>
                      </a:extLst>
                    </p:cNvPr>
                    <p:cNvGrpSpPr/>
                    <p:nvPr/>
                  </p:nvGrpSpPr>
                  <p:grpSpPr>
                    <a:xfrm>
                      <a:off x="22464776" y="5015021"/>
                      <a:ext cx="682819" cy="1488058"/>
                      <a:chOff x="22464776" y="5015021"/>
                      <a:chExt cx="682819" cy="1488058"/>
                    </a:xfrm>
                  </p:grpSpPr>
                  <p:pic>
                    <p:nvPicPr>
                      <p:cNvPr id="128" name="Picture 127" descr="A close up of a logo&#10;&#10;Description generated with very high confidence">
                        <a:extLst>
                          <a:ext uri="{FF2B5EF4-FFF2-40B4-BE49-F238E27FC236}">
                            <a16:creationId xmlns:a16="http://schemas.microsoft.com/office/drawing/2014/main" id="{8F38808F-5233-4772-8464-E42FEF31B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06774" y="5015021"/>
                        <a:ext cx="579639" cy="775313"/>
                      </a:xfrm>
                      <a:prstGeom prst="rect">
                        <a:avLst/>
                      </a:prstGeom>
                    </p:spPr>
                  </p:pic>
                  <p:pic>
                    <p:nvPicPr>
                      <p:cNvPr id="138" name="Picture 137" descr="A drawing of a face&#10;&#10;Description generated with high confidence">
                        <a:extLst>
                          <a:ext uri="{FF2B5EF4-FFF2-40B4-BE49-F238E27FC236}">
                            <a16:creationId xmlns:a16="http://schemas.microsoft.com/office/drawing/2014/main" id="{9C7CF514-A481-4F1A-8856-7AE156A7C75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503906" y="5170442"/>
                        <a:ext cx="585824" cy="754183"/>
                      </a:xfrm>
                      <a:prstGeom prst="rect">
                        <a:avLst/>
                      </a:prstGeom>
                    </p:spPr>
                  </p:pic>
                  <p:pic>
                    <p:nvPicPr>
                      <p:cNvPr id="139" name="Picture 138">
                        <a:extLst>
                          <a:ext uri="{FF2B5EF4-FFF2-40B4-BE49-F238E27FC236}">
                            <a16:creationId xmlns:a16="http://schemas.microsoft.com/office/drawing/2014/main" id="{C61BDF06-7492-4A61-964A-7D666D452BA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500273" y="5342651"/>
                        <a:ext cx="584731" cy="754183"/>
                      </a:xfrm>
                      <a:prstGeom prst="rect">
                        <a:avLst/>
                      </a:prstGeom>
                    </p:spPr>
                  </p:pic>
                  <p:pic>
                    <p:nvPicPr>
                      <p:cNvPr id="140" name="Picture 139" descr="A close up of a logo&#10;&#10;Description generated with high confidence">
                        <a:extLst>
                          <a:ext uri="{FF2B5EF4-FFF2-40B4-BE49-F238E27FC236}">
                            <a16:creationId xmlns:a16="http://schemas.microsoft.com/office/drawing/2014/main" id="{98F02898-B16E-469C-8989-1FD3F07588F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516020" y="5494485"/>
                        <a:ext cx="576578" cy="754183"/>
                      </a:xfrm>
                      <a:prstGeom prst="rect">
                        <a:avLst/>
                      </a:prstGeom>
                    </p:spPr>
                  </p:pic>
                  <p:sp>
                    <p:nvSpPr>
                      <p:cNvPr id="184" name="TextBox 183">
                        <a:extLst>
                          <a:ext uri="{FF2B5EF4-FFF2-40B4-BE49-F238E27FC236}">
                            <a16:creationId xmlns:a16="http://schemas.microsoft.com/office/drawing/2014/main" id="{5FA83134-C2B2-4EE7-9259-B41C547555C6}"/>
                          </a:ext>
                        </a:extLst>
                      </p:cNvPr>
                      <p:cNvSpPr txBox="1"/>
                      <p:nvPr/>
                    </p:nvSpPr>
                    <p:spPr>
                      <a:xfrm>
                        <a:off x="22464776" y="6226080"/>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23.445</a:t>
                        </a:r>
                      </a:p>
                    </p:txBody>
                  </p:sp>
                </p:grpSp>
              </p:grpSp>
              <p:grpSp>
                <p:nvGrpSpPr>
                  <p:cNvPr id="3162" name="Group 3161">
                    <a:extLst>
                      <a:ext uri="{FF2B5EF4-FFF2-40B4-BE49-F238E27FC236}">
                        <a16:creationId xmlns:a16="http://schemas.microsoft.com/office/drawing/2014/main" id="{E63EFE9B-09DB-46E2-B747-F0817910D1FD}"/>
                      </a:ext>
                    </a:extLst>
                  </p:cNvPr>
                  <p:cNvGrpSpPr/>
                  <p:nvPr/>
                </p:nvGrpSpPr>
                <p:grpSpPr>
                  <a:xfrm>
                    <a:off x="19693198" y="6824940"/>
                    <a:ext cx="3472127" cy="1585311"/>
                    <a:chOff x="19693198" y="6824940"/>
                    <a:chExt cx="3472127" cy="1585311"/>
                  </a:xfrm>
                </p:grpSpPr>
                <p:grpSp>
                  <p:nvGrpSpPr>
                    <p:cNvPr id="3153" name="Group 3152">
                      <a:extLst>
                        <a:ext uri="{FF2B5EF4-FFF2-40B4-BE49-F238E27FC236}">
                          <a16:creationId xmlns:a16="http://schemas.microsoft.com/office/drawing/2014/main" id="{16FD822E-C6B4-48B5-9430-13549A572486}"/>
                        </a:ext>
                      </a:extLst>
                    </p:cNvPr>
                    <p:cNvGrpSpPr/>
                    <p:nvPr/>
                  </p:nvGrpSpPr>
                  <p:grpSpPr>
                    <a:xfrm>
                      <a:off x="19693198" y="6839776"/>
                      <a:ext cx="682819" cy="1570050"/>
                      <a:chOff x="19693198" y="6839776"/>
                      <a:chExt cx="682819" cy="1570050"/>
                    </a:xfrm>
                  </p:grpSpPr>
                  <p:pic>
                    <p:nvPicPr>
                      <p:cNvPr id="130" name="Picture 129" descr="A close up of a logo&#10;&#10;Description generated with very high confidence">
                        <a:extLst>
                          <a:ext uri="{FF2B5EF4-FFF2-40B4-BE49-F238E27FC236}">
                            <a16:creationId xmlns:a16="http://schemas.microsoft.com/office/drawing/2014/main" id="{38EB2739-6184-4738-AF38-D18B3F5295E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9716053" y="6839776"/>
                        <a:ext cx="580960" cy="745640"/>
                      </a:xfrm>
                      <a:prstGeom prst="rect">
                        <a:avLst/>
                      </a:prstGeom>
                    </p:spPr>
                  </p:pic>
                  <p:pic>
                    <p:nvPicPr>
                      <p:cNvPr id="141" name="Picture 140">
                        <a:extLst>
                          <a:ext uri="{FF2B5EF4-FFF2-40B4-BE49-F238E27FC236}">
                            <a16:creationId xmlns:a16="http://schemas.microsoft.com/office/drawing/2014/main" id="{7190C1DE-078F-4BEB-9094-9638D4F562D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9716538" y="7005715"/>
                        <a:ext cx="586761" cy="775313"/>
                      </a:xfrm>
                      <a:prstGeom prst="rect">
                        <a:avLst/>
                      </a:prstGeom>
                    </p:spPr>
                  </p:pic>
                  <p:pic>
                    <p:nvPicPr>
                      <p:cNvPr id="142" name="Picture 141" descr="A drawing of a face&#10;&#10;Description generated with high confidence">
                        <a:extLst>
                          <a:ext uri="{FF2B5EF4-FFF2-40B4-BE49-F238E27FC236}">
                            <a16:creationId xmlns:a16="http://schemas.microsoft.com/office/drawing/2014/main" id="{70A6D7EC-5ED6-4DCD-BAAB-A9809CADB62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9721816" y="7182027"/>
                        <a:ext cx="575197" cy="754183"/>
                      </a:xfrm>
                      <a:prstGeom prst="rect">
                        <a:avLst/>
                      </a:prstGeom>
                    </p:spPr>
                  </p:pic>
                  <p:pic>
                    <p:nvPicPr>
                      <p:cNvPr id="143" name="Picture 142">
                        <a:extLst>
                          <a:ext uri="{FF2B5EF4-FFF2-40B4-BE49-F238E27FC236}">
                            <a16:creationId xmlns:a16="http://schemas.microsoft.com/office/drawing/2014/main" id="{BDA4D9BD-4DE0-4394-82AC-2BEB6B0828E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9727009" y="7377713"/>
                        <a:ext cx="572694" cy="754183"/>
                      </a:xfrm>
                      <a:prstGeom prst="rect">
                        <a:avLst/>
                      </a:prstGeom>
                    </p:spPr>
                  </p:pic>
                  <p:sp>
                    <p:nvSpPr>
                      <p:cNvPr id="185" name="TextBox 184">
                        <a:extLst>
                          <a:ext uri="{FF2B5EF4-FFF2-40B4-BE49-F238E27FC236}">
                            <a16:creationId xmlns:a16="http://schemas.microsoft.com/office/drawing/2014/main" id="{4392FD77-D527-462C-AC74-3C99FC80E674}"/>
                          </a:ext>
                        </a:extLst>
                      </p:cNvPr>
                      <p:cNvSpPr txBox="1"/>
                      <p:nvPr/>
                    </p:nvSpPr>
                    <p:spPr>
                      <a:xfrm>
                        <a:off x="19693198" y="8132827"/>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28.646</a:t>
                        </a:r>
                      </a:p>
                    </p:txBody>
                  </p:sp>
                </p:grpSp>
                <p:grpSp>
                  <p:nvGrpSpPr>
                    <p:cNvPr id="3154" name="Group 3153">
                      <a:extLst>
                        <a:ext uri="{FF2B5EF4-FFF2-40B4-BE49-F238E27FC236}">
                          <a16:creationId xmlns:a16="http://schemas.microsoft.com/office/drawing/2014/main" id="{559BDC04-17E3-4F75-9C00-58107CD25183}"/>
                        </a:ext>
                      </a:extLst>
                    </p:cNvPr>
                    <p:cNvGrpSpPr/>
                    <p:nvPr/>
                  </p:nvGrpSpPr>
                  <p:grpSpPr>
                    <a:xfrm>
                      <a:off x="20367873" y="6839776"/>
                      <a:ext cx="682819" cy="1570475"/>
                      <a:chOff x="20367873" y="6839776"/>
                      <a:chExt cx="682819" cy="1570475"/>
                    </a:xfrm>
                  </p:grpSpPr>
                  <p:pic>
                    <p:nvPicPr>
                      <p:cNvPr id="131" name="Picture 130" descr="A close up of a logo&#10;&#10;Description generated with very high confidence">
                        <a:extLst>
                          <a:ext uri="{FF2B5EF4-FFF2-40B4-BE49-F238E27FC236}">
                            <a16:creationId xmlns:a16="http://schemas.microsoft.com/office/drawing/2014/main" id="{DEA363F6-A30E-4318-A27A-BFB3D17AF0F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0398872" y="6839776"/>
                        <a:ext cx="566297" cy="745640"/>
                      </a:xfrm>
                      <a:prstGeom prst="rect">
                        <a:avLst/>
                      </a:prstGeom>
                    </p:spPr>
                  </p:pic>
                  <p:pic>
                    <p:nvPicPr>
                      <p:cNvPr id="144" name="Picture 143">
                        <a:extLst>
                          <a:ext uri="{FF2B5EF4-FFF2-40B4-BE49-F238E27FC236}">
                            <a16:creationId xmlns:a16="http://schemas.microsoft.com/office/drawing/2014/main" id="{6D3ACFC8-AAFE-4D6C-A65B-6F8E35E14E7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99019" y="7001395"/>
                        <a:ext cx="576680" cy="775313"/>
                      </a:xfrm>
                      <a:prstGeom prst="rect">
                        <a:avLst/>
                      </a:prstGeom>
                    </p:spPr>
                  </p:pic>
                  <p:pic>
                    <p:nvPicPr>
                      <p:cNvPr id="145" name="Picture 144" descr="A drawing of a face&#10;&#10;Description generated with high confidence">
                        <a:extLst>
                          <a:ext uri="{FF2B5EF4-FFF2-40B4-BE49-F238E27FC236}">
                            <a16:creationId xmlns:a16="http://schemas.microsoft.com/office/drawing/2014/main" id="{24D82782-E0B5-4277-9F51-C162961DA0D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398872" y="7177707"/>
                        <a:ext cx="585824" cy="754183"/>
                      </a:xfrm>
                      <a:prstGeom prst="rect">
                        <a:avLst/>
                      </a:prstGeom>
                    </p:spPr>
                  </p:pic>
                  <p:pic>
                    <p:nvPicPr>
                      <p:cNvPr id="146" name="Picture 145" descr="A close up of a logo&#10;&#10;Description generated with high confidence">
                        <a:extLst>
                          <a:ext uri="{FF2B5EF4-FFF2-40B4-BE49-F238E27FC236}">
                            <a16:creationId xmlns:a16="http://schemas.microsoft.com/office/drawing/2014/main" id="{D165A4EB-478E-4616-B14E-5615F9BA0833}"/>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0402907" y="7373393"/>
                        <a:ext cx="579830" cy="754183"/>
                      </a:xfrm>
                      <a:prstGeom prst="rect">
                        <a:avLst/>
                      </a:prstGeom>
                    </p:spPr>
                  </p:pic>
                  <p:sp>
                    <p:nvSpPr>
                      <p:cNvPr id="186" name="TextBox 185">
                        <a:extLst>
                          <a:ext uri="{FF2B5EF4-FFF2-40B4-BE49-F238E27FC236}">
                            <a16:creationId xmlns:a16="http://schemas.microsoft.com/office/drawing/2014/main" id="{0DC36DF2-C8B4-4C74-B561-D4E5329534B3}"/>
                          </a:ext>
                        </a:extLst>
                      </p:cNvPr>
                      <p:cNvSpPr txBox="1"/>
                      <p:nvPr/>
                    </p:nvSpPr>
                    <p:spPr>
                      <a:xfrm>
                        <a:off x="20367873" y="8133252"/>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20.357</a:t>
                        </a:r>
                      </a:p>
                    </p:txBody>
                  </p:sp>
                </p:grpSp>
                <p:grpSp>
                  <p:nvGrpSpPr>
                    <p:cNvPr id="3156" name="Group 3155">
                      <a:extLst>
                        <a:ext uri="{FF2B5EF4-FFF2-40B4-BE49-F238E27FC236}">
                          <a16:creationId xmlns:a16="http://schemas.microsoft.com/office/drawing/2014/main" id="{47735918-ACF4-47EA-A42B-3F2685D2CBAE}"/>
                        </a:ext>
                      </a:extLst>
                    </p:cNvPr>
                    <p:cNvGrpSpPr/>
                    <p:nvPr/>
                  </p:nvGrpSpPr>
                  <p:grpSpPr>
                    <a:xfrm>
                      <a:off x="21053669" y="6824940"/>
                      <a:ext cx="682819" cy="1581834"/>
                      <a:chOff x="21053669" y="6824940"/>
                      <a:chExt cx="682819" cy="1581834"/>
                    </a:xfrm>
                  </p:grpSpPr>
                  <p:pic>
                    <p:nvPicPr>
                      <p:cNvPr id="132" name="Picture 131" descr="A close up of a logo&#10;&#10;Description generated with very high confidence">
                        <a:extLst>
                          <a:ext uri="{FF2B5EF4-FFF2-40B4-BE49-F238E27FC236}">
                            <a16:creationId xmlns:a16="http://schemas.microsoft.com/office/drawing/2014/main" id="{0F4053FF-8A0A-4FAA-8E23-F3F068A82A4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075317" y="6824940"/>
                        <a:ext cx="566297" cy="745640"/>
                      </a:xfrm>
                      <a:prstGeom prst="rect">
                        <a:avLst/>
                      </a:prstGeom>
                    </p:spPr>
                  </p:pic>
                  <p:pic>
                    <p:nvPicPr>
                      <p:cNvPr id="149" name="Picture 148">
                        <a:extLst>
                          <a:ext uri="{FF2B5EF4-FFF2-40B4-BE49-F238E27FC236}">
                            <a16:creationId xmlns:a16="http://schemas.microsoft.com/office/drawing/2014/main" id="{1E0CCA2F-4643-4415-8B14-09996CF2B0F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1076530" y="6985538"/>
                        <a:ext cx="565084" cy="775313"/>
                      </a:xfrm>
                      <a:prstGeom prst="rect">
                        <a:avLst/>
                      </a:prstGeom>
                    </p:spPr>
                  </p:pic>
                  <p:pic>
                    <p:nvPicPr>
                      <p:cNvPr id="147" name="Picture 146">
                        <a:extLst>
                          <a:ext uri="{FF2B5EF4-FFF2-40B4-BE49-F238E27FC236}">
                            <a16:creationId xmlns:a16="http://schemas.microsoft.com/office/drawing/2014/main" id="{4376702C-22E1-429F-BB44-EB06375C8003}"/>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1077941" y="7176047"/>
                        <a:ext cx="563674" cy="754183"/>
                      </a:xfrm>
                      <a:prstGeom prst="rect">
                        <a:avLst/>
                      </a:prstGeom>
                    </p:spPr>
                  </p:pic>
                  <p:pic>
                    <p:nvPicPr>
                      <p:cNvPr id="148" name="Picture 147" descr="A close up of a logo&#10;&#10;Description generated with high confidence">
                        <a:extLst>
                          <a:ext uri="{FF2B5EF4-FFF2-40B4-BE49-F238E27FC236}">
                            <a16:creationId xmlns:a16="http://schemas.microsoft.com/office/drawing/2014/main" id="{56916E1A-B600-45E9-81C0-0BE9CB2FF06F}"/>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1075201" y="7370334"/>
                        <a:ext cx="563674" cy="754183"/>
                      </a:xfrm>
                      <a:prstGeom prst="rect">
                        <a:avLst/>
                      </a:prstGeom>
                    </p:spPr>
                  </p:pic>
                  <p:sp>
                    <p:nvSpPr>
                      <p:cNvPr id="187" name="TextBox 186">
                        <a:extLst>
                          <a:ext uri="{FF2B5EF4-FFF2-40B4-BE49-F238E27FC236}">
                            <a16:creationId xmlns:a16="http://schemas.microsoft.com/office/drawing/2014/main" id="{ABD1B2AA-26E0-45A4-8E45-E6D0C96D8E0E}"/>
                          </a:ext>
                        </a:extLst>
                      </p:cNvPr>
                      <p:cNvSpPr txBox="1"/>
                      <p:nvPr/>
                    </p:nvSpPr>
                    <p:spPr>
                      <a:xfrm>
                        <a:off x="21053669" y="8129775"/>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20.357</a:t>
                        </a:r>
                      </a:p>
                    </p:txBody>
                  </p:sp>
                </p:grpSp>
                <p:grpSp>
                  <p:nvGrpSpPr>
                    <p:cNvPr id="3157" name="Group 3156">
                      <a:extLst>
                        <a:ext uri="{FF2B5EF4-FFF2-40B4-BE49-F238E27FC236}">
                          <a16:creationId xmlns:a16="http://schemas.microsoft.com/office/drawing/2014/main" id="{129552E6-F7B3-421A-85AE-33EC9BD76B0F}"/>
                        </a:ext>
                      </a:extLst>
                    </p:cNvPr>
                    <p:cNvGrpSpPr/>
                    <p:nvPr/>
                  </p:nvGrpSpPr>
                  <p:grpSpPr>
                    <a:xfrm>
                      <a:off x="21760149" y="6835106"/>
                      <a:ext cx="682819" cy="1574327"/>
                      <a:chOff x="21760149" y="6835106"/>
                      <a:chExt cx="682819" cy="1574327"/>
                    </a:xfrm>
                  </p:grpSpPr>
                  <p:pic>
                    <p:nvPicPr>
                      <p:cNvPr id="133" name="Picture 132" descr="A close up of a logo&#10;&#10;Description generated with very high confidence">
                        <a:extLst>
                          <a:ext uri="{FF2B5EF4-FFF2-40B4-BE49-F238E27FC236}">
                            <a16:creationId xmlns:a16="http://schemas.microsoft.com/office/drawing/2014/main" id="{4771F3FE-8CD3-4433-BDE8-E31D8804B92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789042" y="6835106"/>
                        <a:ext cx="566297" cy="745640"/>
                      </a:xfrm>
                      <a:prstGeom prst="rect">
                        <a:avLst/>
                      </a:prstGeom>
                    </p:spPr>
                  </p:pic>
                  <p:pic>
                    <p:nvPicPr>
                      <p:cNvPr id="150" name="Picture 149" descr="A drawing of a face&#10;&#10;Description generated with high confidence">
                        <a:extLst>
                          <a:ext uri="{FF2B5EF4-FFF2-40B4-BE49-F238E27FC236}">
                            <a16:creationId xmlns:a16="http://schemas.microsoft.com/office/drawing/2014/main" id="{D848E10E-2AE3-4442-8DD4-214F7342C379}"/>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1786302" y="6980361"/>
                        <a:ext cx="569037" cy="754183"/>
                      </a:xfrm>
                      <a:prstGeom prst="rect">
                        <a:avLst/>
                      </a:prstGeom>
                    </p:spPr>
                  </p:pic>
                  <p:pic>
                    <p:nvPicPr>
                      <p:cNvPr id="151" name="Picture 150">
                        <a:extLst>
                          <a:ext uri="{FF2B5EF4-FFF2-40B4-BE49-F238E27FC236}">
                            <a16:creationId xmlns:a16="http://schemas.microsoft.com/office/drawing/2014/main" id="{F7F1E4DD-2981-45DF-9844-98DF80DB5245}"/>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1791494" y="7176047"/>
                        <a:ext cx="567975" cy="754183"/>
                      </a:xfrm>
                      <a:prstGeom prst="rect">
                        <a:avLst/>
                      </a:prstGeom>
                    </p:spPr>
                  </p:pic>
                  <p:pic>
                    <p:nvPicPr>
                      <p:cNvPr id="152" name="Picture 151" descr="A close up of a logo&#10;&#10;Description generated with high confidence">
                        <a:extLst>
                          <a:ext uri="{FF2B5EF4-FFF2-40B4-BE49-F238E27FC236}">
                            <a16:creationId xmlns:a16="http://schemas.microsoft.com/office/drawing/2014/main" id="{8E91C474-BEB0-47F0-A5FE-41AA011CF1D8}"/>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21788754" y="7370334"/>
                        <a:ext cx="566297" cy="754183"/>
                      </a:xfrm>
                      <a:prstGeom prst="rect">
                        <a:avLst/>
                      </a:prstGeom>
                    </p:spPr>
                  </p:pic>
                  <p:sp>
                    <p:nvSpPr>
                      <p:cNvPr id="188" name="TextBox 187">
                        <a:extLst>
                          <a:ext uri="{FF2B5EF4-FFF2-40B4-BE49-F238E27FC236}">
                            <a16:creationId xmlns:a16="http://schemas.microsoft.com/office/drawing/2014/main" id="{64C35CF1-7E58-4254-B543-4FC59D09206C}"/>
                          </a:ext>
                        </a:extLst>
                      </p:cNvPr>
                      <p:cNvSpPr txBox="1"/>
                      <p:nvPr/>
                    </p:nvSpPr>
                    <p:spPr>
                      <a:xfrm>
                        <a:off x="21760149" y="8132434"/>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22.838</a:t>
                        </a:r>
                      </a:p>
                    </p:txBody>
                  </p:sp>
                </p:grpSp>
                <p:grpSp>
                  <p:nvGrpSpPr>
                    <p:cNvPr id="3159" name="Group 3158">
                      <a:extLst>
                        <a:ext uri="{FF2B5EF4-FFF2-40B4-BE49-F238E27FC236}">
                          <a16:creationId xmlns:a16="http://schemas.microsoft.com/office/drawing/2014/main" id="{7641A7A1-5F74-4544-8D18-447484264B51}"/>
                        </a:ext>
                      </a:extLst>
                    </p:cNvPr>
                    <p:cNvGrpSpPr/>
                    <p:nvPr/>
                  </p:nvGrpSpPr>
                  <p:grpSpPr>
                    <a:xfrm>
                      <a:off x="22482506" y="6827924"/>
                      <a:ext cx="682819" cy="1578850"/>
                      <a:chOff x="22482506" y="6827924"/>
                      <a:chExt cx="682819" cy="1578850"/>
                    </a:xfrm>
                  </p:grpSpPr>
                  <p:pic>
                    <p:nvPicPr>
                      <p:cNvPr id="134" name="Picture 133">
                        <a:extLst>
                          <a:ext uri="{FF2B5EF4-FFF2-40B4-BE49-F238E27FC236}">
                            <a16:creationId xmlns:a16="http://schemas.microsoft.com/office/drawing/2014/main" id="{5D2189CA-D101-4D6B-ADA3-5B922A39973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2514187" y="6827924"/>
                        <a:ext cx="586761" cy="775313"/>
                      </a:xfrm>
                      <a:prstGeom prst="rect">
                        <a:avLst/>
                      </a:prstGeom>
                    </p:spPr>
                  </p:pic>
                  <p:pic>
                    <p:nvPicPr>
                      <p:cNvPr id="135" name="Picture 134" descr="A drawing of a face&#10;&#10;Description generated with high confidence">
                        <a:extLst>
                          <a:ext uri="{FF2B5EF4-FFF2-40B4-BE49-F238E27FC236}">
                            <a16:creationId xmlns:a16="http://schemas.microsoft.com/office/drawing/2014/main" id="{D6DCB68A-26CF-4748-96DB-9DA221CE1B3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519465" y="7004236"/>
                        <a:ext cx="585824" cy="754183"/>
                      </a:xfrm>
                      <a:prstGeom prst="rect">
                        <a:avLst/>
                      </a:prstGeom>
                    </p:spPr>
                  </p:pic>
                  <p:pic>
                    <p:nvPicPr>
                      <p:cNvPr id="136" name="Picture 135">
                        <a:extLst>
                          <a:ext uri="{FF2B5EF4-FFF2-40B4-BE49-F238E27FC236}">
                            <a16:creationId xmlns:a16="http://schemas.microsoft.com/office/drawing/2014/main" id="{E820946B-7DA9-4DE1-A127-12B65108F0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524657" y="7199922"/>
                        <a:ext cx="584731" cy="754183"/>
                      </a:xfrm>
                      <a:prstGeom prst="rect">
                        <a:avLst/>
                      </a:prstGeom>
                    </p:spPr>
                  </p:pic>
                  <p:pic>
                    <p:nvPicPr>
                      <p:cNvPr id="137" name="Picture 136" descr="A close up of a logo&#10;&#10;Description generated with high confidence">
                        <a:extLst>
                          <a:ext uri="{FF2B5EF4-FFF2-40B4-BE49-F238E27FC236}">
                            <a16:creationId xmlns:a16="http://schemas.microsoft.com/office/drawing/2014/main" id="{E17EB463-D0C3-45C5-B600-2D084EAC4D1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521918" y="7394209"/>
                        <a:ext cx="576578" cy="754183"/>
                      </a:xfrm>
                      <a:prstGeom prst="rect">
                        <a:avLst/>
                      </a:prstGeom>
                    </p:spPr>
                  </p:pic>
                  <p:sp>
                    <p:nvSpPr>
                      <p:cNvPr id="189" name="TextBox 188">
                        <a:extLst>
                          <a:ext uri="{FF2B5EF4-FFF2-40B4-BE49-F238E27FC236}">
                            <a16:creationId xmlns:a16="http://schemas.microsoft.com/office/drawing/2014/main" id="{509C8B7E-7E24-421C-8757-FE964436A9D2}"/>
                          </a:ext>
                        </a:extLst>
                      </p:cNvPr>
                      <p:cNvSpPr txBox="1"/>
                      <p:nvPr/>
                    </p:nvSpPr>
                    <p:spPr>
                      <a:xfrm>
                        <a:off x="22482506" y="8129775"/>
                        <a:ext cx="682819"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24.554</a:t>
                        </a:r>
                      </a:p>
                    </p:txBody>
                  </p:sp>
                </p:grpSp>
              </p:grpSp>
            </p:grpSp>
            <p:sp>
              <p:nvSpPr>
                <p:cNvPr id="3164" name="TextBox 3163">
                  <a:extLst>
                    <a:ext uri="{FF2B5EF4-FFF2-40B4-BE49-F238E27FC236}">
                      <a16:creationId xmlns:a16="http://schemas.microsoft.com/office/drawing/2014/main" id="{99F18207-D2B7-4F61-9408-AF9DD3DB3A3E}"/>
                    </a:ext>
                  </a:extLst>
                </p:cNvPr>
                <p:cNvSpPr txBox="1"/>
                <p:nvPr/>
              </p:nvSpPr>
              <p:spPr>
                <a:xfrm>
                  <a:off x="19985497" y="3342116"/>
                  <a:ext cx="3109870" cy="560674"/>
                </a:xfrm>
                <a:prstGeom prst="rect">
                  <a:avLst/>
                </a:prstGeom>
                <a:noFill/>
              </p:spPr>
              <p:txBody>
                <a:bodyPr wrap="square" rtlCol="0">
                  <a:spAutoFit/>
                </a:bodyPr>
                <a:lstStyle/>
                <a:p>
                  <a:pPr algn="ctr"/>
                  <a:r>
                    <a:rPr lang="en-US" sz="1600" dirty="0">
                      <a:latin typeface="+mj-lt"/>
                    </a:rPr>
                    <a:t>Expected Value of each 4 card hand: </a:t>
                  </a:r>
                  <a:r>
                    <a:rPr lang="en-US" sz="1600" dirty="0">
                      <a:solidFill>
                        <a:srgbClr val="212121"/>
                      </a:solidFill>
                      <a:latin typeface="wf_segoe-ui_normal"/>
                    </a:rPr>
                    <a:t>Hand Score + Pegging Score</a:t>
                  </a:r>
                  <a:endParaRPr lang="en-US" sz="1600" dirty="0">
                    <a:latin typeface="+mj-lt"/>
                  </a:endParaRPr>
                </a:p>
              </p:txBody>
            </p:sp>
          </p:grpSp>
          <p:sp>
            <p:nvSpPr>
              <p:cNvPr id="3166" name="Rectangle: Rounded Corners 3165">
                <a:extLst>
                  <a:ext uri="{FF2B5EF4-FFF2-40B4-BE49-F238E27FC236}">
                    <a16:creationId xmlns:a16="http://schemas.microsoft.com/office/drawing/2014/main" id="{2EE5E6E1-29D2-49AA-A69E-9188C561270F}"/>
                  </a:ext>
                </a:extLst>
              </p:cNvPr>
              <p:cNvSpPr/>
              <p:nvPr/>
            </p:nvSpPr>
            <p:spPr>
              <a:xfrm>
                <a:off x="19857017" y="7162801"/>
                <a:ext cx="686861" cy="1685848"/>
              </a:xfrm>
              <a:prstGeom prst="roundRect">
                <a:avLst/>
              </a:prstGeom>
              <a:no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7" name="Group 306">
              <a:extLst>
                <a:ext uri="{FF2B5EF4-FFF2-40B4-BE49-F238E27FC236}">
                  <a16:creationId xmlns:a16="http://schemas.microsoft.com/office/drawing/2014/main" id="{6BCF5B97-327A-4DA9-B853-4DF4433E4D30}"/>
                </a:ext>
              </a:extLst>
            </p:cNvPr>
            <p:cNvGrpSpPr/>
            <p:nvPr/>
          </p:nvGrpSpPr>
          <p:grpSpPr>
            <a:xfrm>
              <a:off x="14778943" y="6601345"/>
              <a:ext cx="5727493" cy="2079630"/>
              <a:chOff x="14732157" y="6120917"/>
              <a:chExt cx="5727493" cy="2079630"/>
            </a:xfrm>
          </p:grpSpPr>
          <p:cxnSp>
            <p:nvCxnSpPr>
              <p:cNvPr id="319" name="Straight Arrow Connector 318">
                <a:extLst>
                  <a:ext uri="{FF2B5EF4-FFF2-40B4-BE49-F238E27FC236}">
                    <a16:creationId xmlns:a16="http://schemas.microsoft.com/office/drawing/2014/main" id="{6A2E7835-642E-4C9B-B114-7A3CF2139099}"/>
                  </a:ext>
                </a:extLst>
              </p:cNvPr>
              <p:cNvCxnSpPr>
                <a:cxnSpLocks/>
              </p:cNvCxnSpPr>
              <p:nvPr/>
            </p:nvCxnSpPr>
            <p:spPr>
              <a:xfrm flipV="1">
                <a:off x="18078038" y="6325872"/>
                <a:ext cx="2381612" cy="957478"/>
              </a:xfrm>
              <a:prstGeom prst="straightConnector1">
                <a:avLst/>
              </a:prstGeom>
              <a:ln w="76200">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nvGrpSpPr>
              <p:cNvPr id="301" name="Group 300">
                <a:extLst>
                  <a:ext uri="{FF2B5EF4-FFF2-40B4-BE49-F238E27FC236}">
                    <a16:creationId xmlns:a16="http://schemas.microsoft.com/office/drawing/2014/main" id="{8ACDD4CE-2716-4571-BAC2-C1C513E2CF59}"/>
                  </a:ext>
                </a:extLst>
              </p:cNvPr>
              <p:cNvGrpSpPr/>
              <p:nvPr/>
            </p:nvGrpSpPr>
            <p:grpSpPr>
              <a:xfrm>
                <a:off x="14732157" y="6120917"/>
                <a:ext cx="3971778" cy="2079630"/>
                <a:chOff x="14732157" y="6120917"/>
                <a:chExt cx="3971778" cy="2079630"/>
              </a:xfrm>
            </p:grpSpPr>
            <p:grpSp>
              <p:nvGrpSpPr>
                <p:cNvPr id="35" name="Group 34">
                  <a:extLst>
                    <a:ext uri="{FF2B5EF4-FFF2-40B4-BE49-F238E27FC236}">
                      <a16:creationId xmlns:a16="http://schemas.microsoft.com/office/drawing/2014/main" id="{F6038134-9B6E-425C-B1B9-1BD7376AFB22}"/>
                    </a:ext>
                  </a:extLst>
                </p:cNvPr>
                <p:cNvGrpSpPr/>
                <p:nvPr/>
              </p:nvGrpSpPr>
              <p:grpSpPr>
                <a:xfrm>
                  <a:off x="14732157" y="6120917"/>
                  <a:ext cx="3971777" cy="2079630"/>
                  <a:chOff x="13587036" y="6031032"/>
                  <a:chExt cx="3971777" cy="2079630"/>
                </a:xfrm>
              </p:grpSpPr>
              <p:grpSp>
                <p:nvGrpSpPr>
                  <p:cNvPr id="33" name="Group 32">
                    <a:extLst>
                      <a:ext uri="{FF2B5EF4-FFF2-40B4-BE49-F238E27FC236}">
                        <a16:creationId xmlns:a16="http://schemas.microsoft.com/office/drawing/2014/main" id="{761362D4-D747-4E15-92A2-4D92C2CE730D}"/>
                      </a:ext>
                    </a:extLst>
                  </p:cNvPr>
                  <p:cNvGrpSpPr/>
                  <p:nvPr/>
                </p:nvGrpSpPr>
                <p:grpSpPr>
                  <a:xfrm>
                    <a:off x="13587036" y="6514866"/>
                    <a:ext cx="3971777" cy="1595796"/>
                    <a:chOff x="13587036" y="6514866"/>
                    <a:chExt cx="3971777" cy="1595796"/>
                  </a:xfrm>
                </p:grpSpPr>
                <p:pic>
                  <p:nvPicPr>
                    <p:cNvPr id="66" name="Picture 65" descr="A close up of a logo&#10;&#10;Description generated with very high confidence">
                      <a:extLst>
                        <a:ext uri="{FF2B5EF4-FFF2-40B4-BE49-F238E27FC236}">
                          <a16:creationId xmlns:a16="http://schemas.microsoft.com/office/drawing/2014/main" id="{001CB031-1F67-4618-BE3D-789F7B8708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87036" y="6516666"/>
                      <a:ext cx="1156986" cy="1593996"/>
                    </a:xfrm>
                    <a:prstGeom prst="rect">
                      <a:avLst/>
                    </a:prstGeom>
                  </p:spPr>
                </p:pic>
                <p:pic>
                  <p:nvPicPr>
                    <p:cNvPr id="67" name="Picture 66" descr="A close up of a logo&#10;&#10;Description generated with very high confidence">
                      <a:extLst>
                        <a:ext uri="{FF2B5EF4-FFF2-40B4-BE49-F238E27FC236}">
                          <a16:creationId xmlns:a16="http://schemas.microsoft.com/office/drawing/2014/main" id="{C0271F05-472B-4E9F-BD24-F766379C4631}"/>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4125793" y="6531136"/>
                      <a:ext cx="1066884" cy="1571415"/>
                    </a:xfrm>
                    <a:prstGeom prst="rect">
                      <a:avLst/>
                    </a:prstGeom>
                  </p:spPr>
                </p:pic>
                <p:pic>
                  <p:nvPicPr>
                    <p:cNvPr id="68" name="Picture 67">
                      <a:extLst>
                        <a:ext uri="{FF2B5EF4-FFF2-40B4-BE49-F238E27FC236}">
                          <a16:creationId xmlns:a16="http://schemas.microsoft.com/office/drawing/2014/main" id="{F97B9007-6000-4993-91E5-6DCA57810357}"/>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4667742" y="6516666"/>
                      <a:ext cx="1168991" cy="1593996"/>
                    </a:xfrm>
                    <a:prstGeom prst="rect">
                      <a:avLst/>
                    </a:prstGeom>
                  </p:spPr>
                </p:pic>
                <p:pic>
                  <p:nvPicPr>
                    <p:cNvPr id="69" name="Picture 68" descr="A drawing of a face&#10;&#10;Description generated with high confidence">
                      <a:extLst>
                        <a:ext uri="{FF2B5EF4-FFF2-40B4-BE49-F238E27FC236}">
                          <a16:creationId xmlns:a16="http://schemas.microsoft.com/office/drawing/2014/main" id="{88200995-367A-40A9-AC2E-051D8E686B4B}"/>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5244672" y="6516666"/>
                      <a:ext cx="1220799" cy="1585885"/>
                    </a:xfrm>
                    <a:prstGeom prst="rect">
                      <a:avLst/>
                    </a:prstGeom>
                  </p:spPr>
                </p:pic>
                <p:pic>
                  <p:nvPicPr>
                    <p:cNvPr id="70" name="Picture 69">
                      <a:extLst>
                        <a:ext uri="{FF2B5EF4-FFF2-40B4-BE49-F238E27FC236}">
                          <a16:creationId xmlns:a16="http://schemas.microsoft.com/office/drawing/2014/main" id="{AD052C8A-3BC3-4385-9B11-EE24FE49F244}"/>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5768002" y="6527566"/>
                      <a:ext cx="1156985" cy="1563531"/>
                    </a:xfrm>
                    <a:prstGeom prst="rect">
                      <a:avLst/>
                    </a:prstGeom>
                  </p:spPr>
                </p:pic>
                <p:pic>
                  <p:nvPicPr>
                    <p:cNvPr id="71" name="Picture 70" descr="A close up of a logo&#10;&#10;Description generated with high confidence">
                      <a:extLst>
                        <a:ext uri="{FF2B5EF4-FFF2-40B4-BE49-F238E27FC236}">
                          <a16:creationId xmlns:a16="http://schemas.microsoft.com/office/drawing/2014/main" id="{E5905CF0-3D3C-46A4-B5B5-8D84423EC457}"/>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6406388" y="6514866"/>
                      <a:ext cx="1152425" cy="1565331"/>
                    </a:xfrm>
                    <a:prstGeom prst="rect">
                      <a:avLst/>
                    </a:prstGeom>
                  </p:spPr>
                </p:pic>
              </p:grpSp>
              <p:sp>
                <p:nvSpPr>
                  <p:cNvPr id="298" name="TextBox 297">
                    <a:extLst>
                      <a:ext uri="{FF2B5EF4-FFF2-40B4-BE49-F238E27FC236}">
                        <a16:creationId xmlns:a16="http://schemas.microsoft.com/office/drawing/2014/main" id="{259761DD-8BC0-46D4-A6B4-CAC9B33C2360}"/>
                      </a:ext>
                    </a:extLst>
                  </p:cNvPr>
                  <p:cNvSpPr txBox="1"/>
                  <p:nvPr/>
                </p:nvSpPr>
                <p:spPr>
                  <a:xfrm>
                    <a:off x="14635261" y="6031032"/>
                    <a:ext cx="2264418" cy="461665"/>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Your Hand</a:t>
                    </a:r>
                  </a:p>
                </p:txBody>
              </p:sp>
            </p:grpSp>
            <p:sp>
              <p:nvSpPr>
                <p:cNvPr id="39" name="Rectangle: Rounded Corners 38">
                  <a:extLst>
                    <a:ext uri="{FF2B5EF4-FFF2-40B4-BE49-F238E27FC236}">
                      <a16:creationId xmlns:a16="http://schemas.microsoft.com/office/drawing/2014/main" id="{699CC825-8C0F-4B39-BE5F-42784F456F75}"/>
                    </a:ext>
                  </a:extLst>
                </p:cNvPr>
                <p:cNvSpPr/>
                <p:nvPr/>
              </p:nvSpPr>
              <p:spPr>
                <a:xfrm>
                  <a:off x="14732157" y="6617451"/>
                  <a:ext cx="566297" cy="156353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Rounded Corners 302">
                  <a:extLst>
                    <a:ext uri="{FF2B5EF4-FFF2-40B4-BE49-F238E27FC236}">
                      <a16:creationId xmlns:a16="http://schemas.microsoft.com/office/drawing/2014/main" id="{77330096-A177-474E-ABA8-9BEB86142C5A}"/>
                    </a:ext>
                  </a:extLst>
                </p:cNvPr>
                <p:cNvSpPr/>
                <p:nvPr/>
              </p:nvSpPr>
              <p:spPr>
                <a:xfrm>
                  <a:off x="17554369" y="6579803"/>
                  <a:ext cx="1149566" cy="158588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02" name="Group 301">
              <a:extLst>
                <a:ext uri="{FF2B5EF4-FFF2-40B4-BE49-F238E27FC236}">
                  <a16:creationId xmlns:a16="http://schemas.microsoft.com/office/drawing/2014/main" id="{7D677995-E71E-44C1-9CF8-30E5DF33D828}"/>
                </a:ext>
              </a:extLst>
            </p:cNvPr>
            <p:cNvGrpSpPr/>
            <p:nvPr/>
          </p:nvGrpSpPr>
          <p:grpSpPr>
            <a:xfrm>
              <a:off x="14723637" y="3916516"/>
              <a:ext cx="5728243" cy="2404255"/>
              <a:chOff x="14676851" y="3436088"/>
              <a:chExt cx="5728243" cy="2404255"/>
            </a:xfrm>
          </p:grpSpPr>
          <p:cxnSp>
            <p:nvCxnSpPr>
              <p:cNvPr id="323" name="Straight Arrow Connector 322">
                <a:extLst>
                  <a:ext uri="{FF2B5EF4-FFF2-40B4-BE49-F238E27FC236}">
                    <a16:creationId xmlns:a16="http://schemas.microsoft.com/office/drawing/2014/main" id="{175E500F-91A3-425D-BB3B-CAB824267DB1}"/>
                  </a:ext>
                </a:extLst>
              </p:cNvPr>
              <p:cNvCxnSpPr>
                <a:cxnSpLocks/>
              </p:cNvCxnSpPr>
              <p:nvPr/>
            </p:nvCxnSpPr>
            <p:spPr>
              <a:xfrm>
                <a:off x="17153703" y="5102251"/>
                <a:ext cx="3251391" cy="738092"/>
              </a:xfrm>
              <a:prstGeom prst="straightConnector1">
                <a:avLst/>
              </a:prstGeom>
              <a:ln w="76200">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nvGrpSpPr>
              <p:cNvPr id="300" name="Group 299">
                <a:extLst>
                  <a:ext uri="{FF2B5EF4-FFF2-40B4-BE49-F238E27FC236}">
                    <a16:creationId xmlns:a16="http://schemas.microsoft.com/office/drawing/2014/main" id="{64BB4E3A-0F8E-41BB-A16B-2FDBB3444B11}"/>
                  </a:ext>
                </a:extLst>
              </p:cNvPr>
              <p:cNvGrpSpPr/>
              <p:nvPr/>
            </p:nvGrpSpPr>
            <p:grpSpPr>
              <a:xfrm>
                <a:off x="14676851" y="3436088"/>
                <a:ext cx="4058678" cy="2069533"/>
                <a:chOff x="14676851" y="3436088"/>
                <a:chExt cx="4058678" cy="2069533"/>
              </a:xfrm>
            </p:grpSpPr>
            <p:grpSp>
              <p:nvGrpSpPr>
                <p:cNvPr id="36" name="Group 35">
                  <a:extLst>
                    <a:ext uri="{FF2B5EF4-FFF2-40B4-BE49-F238E27FC236}">
                      <a16:creationId xmlns:a16="http://schemas.microsoft.com/office/drawing/2014/main" id="{4EECF399-1E57-40C2-8060-8B7E1A7D31EA}"/>
                    </a:ext>
                  </a:extLst>
                </p:cNvPr>
                <p:cNvGrpSpPr/>
                <p:nvPr/>
              </p:nvGrpSpPr>
              <p:grpSpPr>
                <a:xfrm>
                  <a:off x="14676851" y="3436088"/>
                  <a:ext cx="4058678" cy="2069533"/>
                  <a:chOff x="13509831" y="3695835"/>
                  <a:chExt cx="4058678" cy="2069533"/>
                </a:xfrm>
              </p:grpSpPr>
              <p:grpSp>
                <p:nvGrpSpPr>
                  <p:cNvPr id="32" name="Group 31">
                    <a:extLst>
                      <a:ext uri="{FF2B5EF4-FFF2-40B4-BE49-F238E27FC236}">
                        <a16:creationId xmlns:a16="http://schemas.microsoft.com/office/drawing/2014/main" id="{E54004A2-F01F-47C5-AFAE-9C4CE0E66085}"/>
                      </a:ext>
                    </a:extLst>
                  </p:cNvPr>
                  <p:cNvGrpSpPr/>
                  <p:nvPr/>
                </p:nvGrpSpPr>
                <p:grpSpPr>
                  <a:xfrm>
                    <a:off x="13509831" y="4178938"/>
                    <a:ext cx="4058678" cy="1586430"/>
                    <a:chOff x="13411200" y="3608270"/>
                    <a:chExt cx="4058678" cy="1586430"/>
                  </a:xfrm>
                </p:grpSpPr>
                <p:pic>
                  <p:nvPicPr>
                    <p:cNvPr id="60" name="Picture 59" descr="A picture containing rug&#10;&#10;Description generated with high confidence">
                      <a:extLst>
                        <a:ext uri="{FF2B5EF4-FFF2-40B4-BE49-F238E27FC236}">
                          <a16:creationId xmlns:a16="http://schemas.microsoft.com/office/drawing/2014/main" id="{D50BAB65-02C5-4145-A888-757A4426C071}"/>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3411200" y="3611318"/>
                      <a:ext cx="1123950" cy="1571641"/>
                    </a:xfrm>
                    <a:prstGeom prst="rect">
                      <a:avLst/>
                    </a:prstGeom>
                  </p:spPr>
                </p:pic>
                <p:pic>
                  <p:nvPicPr>
                    <p:cNvPr id="61" name="Picture 60" descr="A picture containing rug&#10;&#10;Description generated with high confidence">
                      <a:extLst>
                        <a:ext uri="{FF2B5EF4-FFF2-40B4-BE49-F238E27FC236}">
                          <a16:creationId xmlns:a16="http://schemas.microsoft.com/office/drawing/2014/main" id="{CE0441C2-9539-44FA-960A-68B182A3C291}"/>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3993126" y="3608270"/>
                      <a:ext cx="1123950" cy="1571641"/>
                    </a:xfrm>
                    <a:prstGeom prst="rect">
                      <a:avLst/>
                    </a:prstGeom>
                  </p:spPr>
                </p:pic>
                <p:pic>
                  <p:nvPicPr>
                    <p:cNvPr id="62" name="Picture 61" descr="A picture containing rug&#10;&#10;Description generated with high confidence">
                      <a:extLst>
                        <a:ext uri="{FF2B5EF4-FFF2-40B4-BE49-F238E27FC236}">
                          <a16:creationId xmlns:a16="http://schemas.microsoft.com/office/drawing/2014/main" id="{E2672136-ADF4-4EDD-9CC8-A973AB7908D3}"/>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4535150" y="3623059"/>
                      <a:ext cx="1123950" cy="1571641"/>
                    </a:xfrm>
                    <a:prstGeom prst="rect">
                      <a:avLst/>
                    </a:prstGeom>
                  </p:spPr>
                </p:pic>
                <p:pic>
                  <p:nvPicPr>
                    <p:cNvPr id="63" name="Picture 62" descr="A picture containing rug&#10;&#10;Description generated with high confidence">
                      <a:extLst>
                        <a:ext uri="{FF2B5EF4-FFF2-40B4-BE49-F238E27FC236}">
                          <a16:creationId xmlns:a16="http://schemas.microsoft.com/office/drawing/2014/main" id="{FC835961-9BF8-4FCD-988E-D17EA5C50049}"/>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5134556" y="3623059"/>
                      <a:ext cx="1123950" cy="1571641"/>
                    </a:xfrm>
                    <a:prstGeom prst="rect">
                      <a:avLst/>
                    </a:prstGeom>
                  </p:spPr>
                </p:pic>
                <p:pic>
                  <p:nvPicPr>
                    <p:cNvPr id="64" name="Picture 63" descr="A picture containing rug&#10;&#10;Description generated with high confidence">
                      <a:extLst>
                        <a:ext uri="{FF2B5EF4-FFF2-40B4-BE49-F238E27FC236}">
                          <a16:creationId xmlns:a16="http://schemas.microsoft.com/office/drawing/2014/main" id="{23B66C02-0941-4BF4-A837-83F8827B0943}"/>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5691104" y="3610359"/>
                      <a:ext cx="1123950" cy="1571641"/>
                    </a:xfrm>
                    <a:prstGeom prst="rect">
                      <a:avLst/>
                    </a:prstGeom>
                  </p:spPr>
                </p:pic>
                <p:pic>
                  <p:nvPicPr>
                    <p:cNvPr id="65" name="Picture 64" descr="A picture containing rug&#10;&#10;Description generated with high confidence">
                      <a:extLst>
                        <a:ext uri="{FF2B5EF4-FFF2-40B4-BE49-F238E27FC236}">
                          <a16:creationId xmlns:a16="http://schemas.microsoft.com/office/drawing/2014/main" id="{1F5B967B-9DC8-44D2-9B53-868E8DAF59AD}"/>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6345928" y="3623059"/>
                      <a:ext cx="1123950" cy="1571641"/>
                    </a:xfrm>
                    <a:prstGeom prst="rect">
                      <a:avLst/>
                    </a:prstGeom>
                  </p:spPr>
                </p:pic>
              </p:grpSp>
              <p:sp>
                <p:nvSpPr>
                  <p:cNvPr id="34" name="TextBox 33">
                    <a:extLst>
                      <a:ext uri="{FF2B5EF4-FFF2-40B4-BE49-F238E27FC236}">
                        <a16:creationId xmlns:a16="http://schemas.microsoft.com/office/drawing/2014/main" id="{BAF7B5CB-03B6-408A-AC09-1FC61B1511F3}"/>
                      </a:ext>
                    </a:extLst>
                  </p:cNvPr>
                  <p:cNvSpPr txBox="1"/>
                  <p:nvPr/>
                </p:nvSpPr>
                <p:spPr>
                  <a:xfrm>
                    <a:off x="14116662" y="3695835"/>
                    <a:ext cx="3433019" cy="461665"/>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Opponent’s Hand</a:t>
                    </a:r>
                  </a:p>
                </p:txBody>
              </p:sp>
            </p:grpSp>
            <p:sp>
              <p:nvSpPr>
                <p:cNvPr id="304" name="Rectangle: Rounded Corners 303">
                  <a:extLst>
                    <a:ext uri="{FF2B5EF4-FFF2-40B4-BE49-F238E27FC236}">
                      <a16:creationId xmlns:a16="http://schemas.microsoft.com/office/drawing/2014/main" id="{0ACD2857-3102-4FD3-A189-D6AD62B94162}"/>
                    </a:ext>
                  </a:extLst>
                </p:cNvPr>
                <p:cNvSpPr/>
                <p:nvPr/>
              </p:nvSpPr>
              <p:spPr>
                <a:xfrm>
                  <a:off x="17610592" y="3927817"/>
                  <a:ext cx="1093342" cy="156301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Rectangle: Rounded Corners 304">
                  <a:extLst>
                    <a:ext uri="{FF2B5EF4-FFF2-40B4-BE49-F238E27FC236}">
                      <a16:creationId xmlns:a16="http://schemas.microsoft.com/office/drawing/2014/main" id="{043E8FB2-21B2-46F8-8EE4-921885F4B80D}"/>
                    </a:ext>
                  </a:extLst>
                </p:cNvPr>
                <p:cNvSpPr/>
                <p:nvPr/>
              </p:nvSpPr>
              <p:spPr>
                <a:xfrm>
                  <a:off x="16987744" y="3949804"/>
                  <a:ext cx="670766" cy="15540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96" name="Group 295">
              <a:extLst>
                <a:ext uri="{FF2B5EF4-FFF2-40B4-BE49-F238E27FC236}">
                  <a16:creationId xmlns:a16="http://schemas.microsoft.com/office/drawing/2014/main" id="{16D10757-3228-4F1D-8050-5A58FB795DDE}"/>
                </a:ext>
              </a:extLst>
            </p:cNvPr>
            <p:cNvGrpSpPr/>
            <p:nvPr/>
          </p:nvGrpSpPr>
          <p:grpSpPr>
            <a:xfrm>
              <a:off x="20649832" y="5431214"/>
              <a:ext cx="2366175" cy="2032015"/>
              <a:chOff x="20573317" y="5043754"/>
              <a:chExt cx="2366175" cy="2032015"/>
            </a:xfrm>
          </p:grpSpPr>
          <p:sp>
            <p:nvSpPr>
              <p:cNvPr id="306" name="TextBox 305">
                <a:extLst>
                  <a:ext uri="{FF2B5EF4-FFF2-40B4-BE49-F238E27FC236}">
                    <a16:creationId xmlns:a16="http://schemas.microsoft.com/office/drawing/2014/main" id="{5628E12E-CB11-4A96-B104-9341BE5BDBEE}"/>
                  </a:ext>
                </a:extLst>
              </p:cNvPr>
              <p:cNvSpPr txBox="1"/>
              <p:nvPr/>
            </p:nvSpPr>
            <p:spPr>
              <a:xfrm>
                <a:off x="21362666" y="5043754"/>
                <a:ext cx="984982" cy="461665"/>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Crib</a:t>
                </a:r>
              </a:p>
            </p:txBody>
          </p:sp>
          <p:grpSp>
            <p:nvGrpSpPr>
              <p:cNvPr id="295" name="Group 294">
                <a:extLst>
                  <a:ext uri="{FF2B5EF4-FFF2-40B4-BE49-F238E27FC236}">
                    <a16:creationId xmlns:a16="http://schemas.microsoft.com/office/drawing/2014/main" id="{D18A8F15-C504-4C31-B09B-25559FB4FFE6}"/>
                  </a:ext>
                </a:extLst>
              </p:cNvPr>
              <p:cNvGrpSpPr/>
              <p:nvPr/>
            </p:nvGrpSpPr>
            <p:grpSpPr>
              <a:xfrm>
                <a:off x="20573317" y="5480666"/>
                <a:ext cx="2366175" cy="1595103"/>
                <a:chOff x="20391616" y="5418263"/>
                <a:chExt cx="2366175" cy="1595103"/>
              </a:xfrm>
            </p:grpSpPr>
            <p:pic>
              <p:nvPicPr>
                <p:cNvPr id="326" name="Picture 325" descr="A close up of a logo&#10;&#10;Description generated with very high confidence">
                  <a:extLst>
                    <a:ext uri="{FF2B5EF4-FFF2-40B4-BE49-F238E27FC236}">
                      <a16:creationId xmlns:a16="http://schemas.microsoft.com/office/drawing/2014/main" id="{B3E11BCB-6E94-4928-BB72-3A7176E115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91616" y="5430548"/>
                  <a:ext cx="1156986" cy="1582818"/>
                </a:xfrm>
                <a:prstGeom prst="rect">
                  <a:avLst/>
                </a:prstGeom>
              </p:spPr>
            </p:pic>
            <p:pic>
              <p:nvPicPr>
                <p:cNvPr id="327" name="Picture 326" descr="A close up of a logo&#10;&#10;Description generated with high confidence">
                  <a:extLst>
                    <a:ext uri="{FF2B5EF4-FFF2-40B4-BE49-F238E27FC236}">
                      <a16:creationId xmlns:a16="http://schemas.microsoft.com/office/drawing/2014/main" id="{BC237BF9-B8BF-47A0-B0C5-040FA838A74A}"/>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20783367" y="5443016"/>
                  <a:ext cx="1151610" cy="1551756"/>
                </a:xfrm>
                <a:prstGeom prst="rect">
                  <a:avLst/>
                </a:prstGeom>
              </p:spPr>
            </p:pic>
            <p:pic>
              <p:nvPicPr>
                <p:cNvPr id="328" name="Picture 327" descr="A picture containing rug&#10;&#10;Description generated with high confidence">
                  <a:extLst>
                    <a:ext uri="{FF2B5EF4-FFF2-40B4-BE49-F238E27FC236}">
                      <a16:creationId xmlns:a16="http://schemas.microsoft.com/office/drawing/2014/main" id="{5C417079-0E7C-4110-9533-D4CD4BC3F780}"/>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21191851" y="5430548"/>
                  <a:ext cx="1123950" cy="1582818"/>
                </a:xfrm>
                <a:prstGeom prst="rect">
                  <a:avLst/>
                </a:prstGeom>
              </p:spPr>
            </p:pic>
            <p:pic>
              <p:nvPicPr>
                <p:cNvPr id="329" name="Picture 328" descr="A picture containing rug&#10;&#10;Description generated with high confidence">
                  <a:extLst>
                    <a:ext uri="{FF2B5EF4-FFF2-40B4-BE49-F238E27FC236}">
                      <a16:creationId xmlns:a16="http://schemas.microsoft.com/office/drawing/2014/main" id="{9B9A38BA-26F5-4DBB-A462-F4C802E24F80}"/>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21633841" y="5418263"/>
                  <a:ext cx="1123950" cy="1576509"/>
                </a:xfrm>
                <a:prstGeom prst="rect">
                  <a:avLst/>
                </a:prstGeom>
              </p:spPr>
            </p:pic>
          </p:grpSp>
        </p:grpSp>
      </p:grpSp>
      <p:sp>
        <p:nvSpPr>
          <p:cNvPr id="370" name="TextBox 4">
            <a:extLst>
              <a:ext uri="{FF2B5EF4-FFF2-40B4-BE49-F238E27FC236}">
                <a16:creationId xmlns:a16="http://schemas.microsoft.com/office/drawing/2014/main" id="{219B7A55-71A1-4756-9375-7AED5AF25462}"/>
              </a:ext>
            </a:extLst>
          </p:cNvPr>
          <p:cNvSpPr txBox="1">
            <a:spLocks noChangeArrowheads="1"/>
          </p:cNvSpPr>
          <p:nvPr/>
        </p:nvSpPr>
        <p:spPr bwMode="auto">
          <a:xfrm>
            <a:off x="10591800" y="9746564"/>
            <a:ext cx="12926829" cy="616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dirty="0">
                <a:solidFill>
                  <a:schemeClr val="tx2"/>
                </a:solidFill>
                <a:latin typeface="+mj-lt"/>
              </a:rPr>
              <a:t>Pegging Process</a:t>
            </a:r>
          </a:p>
        </p:txBody>
      </p:sp>
      <p:sp>
        <p:nvSpPr>
          <p:cNvPr id="373" name="TextBox 4">
            <a:extLst>
              <a:ext uri="{FF2B5EF4-FFF2-40B4-BE49-F238E27FC236}">
                <a16:creationId xmlns:a16="http://schemas.microsoft.com/office/drawing/2014/main" id="{B2034594-0BEC-4531-9ECB-7CA9589E7661}"/>
              </a:ext>
            </a:extLst>
          </p:cNvPr>
          <p:cNvSpPr txBox="1">
            <a:spLocks noChangeArrowheads="1"/>
          </p:cNvSpPr>
          <p:nvPr/>
        </p:nvSpPr>
        <p:spPr bwMode="auto">
          <a:xfrm>
            <a:off x="10728378" y="3307951"/>
            <a:ext cx="13049146" cy="616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dirty="0">
                <a:solidFill>
                  <a:schemeClr val="tx2"/>
                </a:solidFill>
                <a:latin typeface="+mj-lt"/>
              </a:rPr>
              <a:t>Choosing the 4 card Hand</a:t>
            </a:r>
          </a:p>
        </p:txBody>
      </p:sp>
      <p:grpSp>
        <p:nvGrpSpPr>
          <p:cNvPr id="190" name="Group 189">
            <a:extLst>
              <a:ext uri="{FF2B5EF4-FFF2-40B4-BE49-F238E27FC236}">
                <a16:creationId xmlns:a16="http://schemas.microsoft.com/office/drawing/2014/main" id="{09DDC1FB-5C0D-4020-9165-10E4B6130D58}"/>
              </a:ext>
            </a:extLst>
          </p:cNvPr>
          <p:cNvGrpSpPr/>
          <p:nvPr/>
        </p:nvGrpSpPr>
        <p:grpSpPr>
          <a:xfrm>
            <a:off x="12392497" y="10386345"/>
            <a:ext cx="9185865" cy="7934593"/>
            <a:chOff x="11088365" y="10055886"/>
            <a:chExt cx="9185865" cy="7934593"/>
          </a:xfrm>
        </p:grpSpPr>
        <p:pic>
          <p:nvPicPr>
            <p:cNvPr id="467" name="Picture 466" descr="A close up of a logo&#10;&#10;Description generated with very high confidence">
              <a:extLst>
                <a:ext uri="{FF2B5EF4-FFF2-40B4-BE49-F238E27FC236}">
                  <a16:creationId xmlns:a16="http://schemas.microsoft.com/office/drawing/2014/main" id="{7801345F-1CE3-438B-A858-BA9F876ECCE6}"/>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6333954" y="11710696"/>
              <a:ext cx="555775" cy="828028"/>
            </a:xfrm>
            <a:prstGeom prst="rect">
              <a:avLst/>
            </a:prstGeom>
          </p:spPr>
        </p:pic>
        <p:grpSp>
          <p:nvGrpSpPr>
            <p:cNvPr id="318" name="Group 317">
              <a:extLst>
                <a:ext uri="{FF2B5EF4-FFF2-40B4-BE49-F238E27FC236}">
                  <a16:creationId xmlns:a16="http://schemas.microsoft.com/office/drawing/2014/main" id="{8F316118-BC3B-4ED5-A3BE-F5EEE01C3BA3}"/>
                </a:ext>
              </a:extLst>
            </p:cNvPr>
            <p:cNvGrpSpPr/>
            <p:nvPr/>
          </p:nvGrpSpPr>
          <p:grpSpPr>
            <a:xfrm>
              <a:off x="11088365" y="10055886"/>
              <a:ext cx="9185865" cy="7934593"/>
              <a:chOff x="11088365" y="10055886"/>
              <a:chExt cx="9185865" cy="7934593"/>
            </a:xfrm>
          </p:grpSpPr>
          <p:grpSp>
            <p:nvGrpSpPr>
              <p:cNvPr id="313" name="Group 312">
                <a:extLst>
                  <a:ext uri="{FF2B5EF4-FFF2-40B4-BE49-F238E27FC236}">
                    <a16:creationId xmlns:a16="http://schemas.microsoft.com/office/drawing/2014/main" id="{2AC0AD9E-9879-4BC4-B8BB-86847C3D4EC6}"/>
                  </a:ext>
                </a:extLst>
              </p:cNvPr>
              <p:cNvGrpSpPr/>
              <p:nvPr/>
            </p:nvGrpSpPr>
            <p:grpSpPr>
              <a:xfrm>
                <a:off x="11133355" y="10065455"/>
                <a:ext cx="2083823" cy="3747964"/>
                <a:chOff x="11133355" y="10065455"/>
                <a:chExt cx="2083823" cy="3747964"/>
              </a:xfrm>
            </p:grpSpPr>
            <p:grpSp>
              <p:nvGrpSpPr>
                <p:cNvPr id="312" name="Group 311">
                  <a:extLst>
                    <a:ext uri="{FF2B5EF4-FFF2-40B4-BE49-F238E27FC236}">
                      <a16:creationId xmlns:a16="http://schemas.microsoft.com/office/drawing/2014/main" id="{31583DE9-3034-4DDC-8A75-D61166CE8575}"/>
                    </a:ext>
                  </a:extLst>
                </p:cNvPr>
                <p:cNvGrpSpPr/>
                <p:nvPr/>
              </p:nvGrpSpPr>
              <p:grpSpPr>
                <a:xfrm>
                  <a:off x="11486687" y="11709342"/>
                  <a:ext cx="1380442" cy="2104077"/>
                  <a:chOff x="11844766" y="12757377"/>
                  <a:chExt cx="1380442" cy="2104077"/>
                </a:xfrm>
              </p:grpSpPr>
              <p:grpSp>
                <p:nvGrpSpPr>
                  <p:cNvPr id="308" name="Group 307">
                    <a:extLst>
                      <a:ext uri="{FF2B5EF4-FFF2-40B4-BE49-F238E27FC236}">
                        <a16:creationId xmlns:a16="http://schemas.microsoft.com/office/drawing/2014/main" id="{23E5F4E7-8D6A-4AD3-8D91-6D631C6ADEA3}"/>
                      </a:ext>
                    </a:extLst>
                  </p:cNvPr>
                  <p:cNvGrpSpPr/>
                  <p:nvPr/>
                </p:nvGrpSpPr>
                <p:grpSpPr>
                  <a:xfrm>
                    <a:off x="11883257" y="12757377"/>
                    <a:ext cx="1187685" cy="1769673"/>
                    <a:chOff x="11680384" y="9365170"/>
                    <a:chExt cx="1187685" cy="1769673"/>
                  </a:xfrm>
                </p:grpSpPr>
                <p:pic>
                  <p:nvPicPr>
                    <p:cNvPr id="338" name="Picture 337" descr="A close up of a logo&#10;&#10;Description generated with very high confidence">
                      <a:extLst>
                        <a:ext uri="{FF2B5EF4-FFF2-40B4-BE49-F238E27FC236}">
                          <a16:creationId xmlns:a16="http://schemas.microsoft.com/office/drawing/2014/main" id="{BEEE2F44-B89B-4314-868D-234A3EFB0D05}"/>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1940526" y="9365170"/>
                      <a:ext cx="555775" cy="828028"/>
                    </a:xfrm>
                    <a:prstGeom prst="rect">
                      <a:avLst/>
                    </a:prstGeom>
                  </p:spPr>
                </p:pic>
                <p:pic>
                  <p:nvPicPr>
                    <p:cNvPr id="339" name="Picture 338">
                      <a:extLst>
                        <a:ext uri="{FF2B5EF4-FFF2-40B4-BE49-F238E27FC236}">
                          <a16:creationId xmlns:a16="http://schemas.microsoft.com/office/drawing/2014/main" id="{691073CE-D41C-44C5-BC16-D61008D50F9B}"/>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1680384" y="10303835"/>
                      <a:ext cx="620153" cy="825636"/>
                    </a:xfrm>
                    <a:prstGeom prst="rect">
                      <a:avLst/>
                    </a:prstGeom>
                  </p:spPr>
                </p:pic>
                <p:pic>
                  <p:nvPicPr>
                    <p:cNvPr id="340" name="Picture 339" descr="A drawing of a face&#10;&#10;Description generated with high confidence">
                      <a:extLst>
                        <a:ext uri="{FF2B5EF4-FFF2-40B4-BE49-F238E27FC236}">
                          <a16:creationId xmlns:a16="http://schemas.microsoft.com/office/drawing/2014/main" id="{2EACDE73-178E-43D5-A061-A3F7ED8AB215}"/>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1976884" y="10301443"/>
                      <a:ext cx="613611" cy="825636"/>
                    </a:xfrm>
                    <a:prstGeom prst="rect">
                      <a:avLst/>
                    </a:prstGeom>
                  </p:spPr>
                </p:pic>
                <p:pic>
                  <p:nvPicPr>
                    <p:cNvPr id="341" name="Picture 340">
                      <a:extLst>
                        <a:ext uri="{FF2B5EF4-FFF2-40B4-BE49-F238E27FC236}">
                          <a16:creationId xmlns:a16="http://schemas.microsoft.com/office/drawing/2014/main" id="{E89EA7AC-3A49-486F-B6C4-BC6C4C28871C}"/>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2259748" y="10312768"/>
                      <a:ext cx="608321" cy="822075"/>
                    </a:xfrm>
                    <a:prstGeom prst="rect">
                      <a:avLst/>
                    </a:prstGeom>
                  </p:spPr>
                </p:pic>
              </p:grpSp>
              <p:sp>
                <p:nvSpPr>
                  <p:cNvPr id="382" name="TextBox 381">
                    <a:extLst>
                      <a:ext uri="{FF2B5EF4-FFF2-40B4-BE49-F238E27FC236}">
                        <a16:creationId xmlns:a16="http://schemas.microsoft.com/office/drawing/2014/main" id="{40F9E404-F6E9-44F6-A4FC-729D6D4EF1FD}"/>
                      </a:ext>
                    </a:extLst>
                  </p:cNvPr>
                  <p:cNvSpPr txBox="1"/>
                  <p:nvPr/>
                </p:nvSpPr>
                <p:spPr>
                  <a:xfrm>
                    <a:off x="11844766" y="14492122"/>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grpSp>
            <p:grpSp>
              <p:nvGrpSpPr>
                <p:cNvPr id="311" name="Group 310">
                  <a:extLst>
                    <a:ext uri="{FF2B5EF4-FFF2-40B4-BE49-F238E27FC236}">
                      <a16:creationId xmlns:a16="http://schemas.microsoft.com/office/drawing/2014/main" id="{7AE34C4C-9A95-400B-8AC2-D7FA72FFB9E3}"/>
                    </a:ext>
                  </a:extLst>
                </p:cNvPr>
                <p:cNvGrpSpPr/>
                <p:nvPr/>
              </p:nvGrpSpPr>
              <p:grpSpPr>
                <a:xfrm>
                  <a:off x="11133355" y="10393252"/>
                  <a:ext cx="2083823" cy="1207747"/>
                  <a:chOff x="11362280" y="10978017"/>
                  <a:chExt cx="2083823" cy="1207747"/>
                </a:xfrm>
              </p:grpSpPr>
              <p:grpSp>
                <p:nvGrpSpPr>
                  <p:cNvPr id="310" name="Group 309">
                    <a:extLst>
                      <a:ext uri="{FF2B5EF4-FFF2-40B4-BE49-F238E27FC236}">
                        <a16:creationId xmlns:a16="http://schemas.microsoft.com/office/drawing/2014/main" id="{18E7F4EB-CFDA-4AC0-AFF3-B8BB6A513D3E}"/>
                      </a:ext>
                    </a:extLst>
                  </p:cNvPr>
                  <p:cNvGrpSpPr/>
                  <p:nvPr/>
                </p:nvGrpSpPr>
                <p:grpSpPr>
                  <a:xfrm>
                    <a:off x="11362280" y="11351668"/>
                    <a:ext cx="1947001" cy="834096"/>
                    <a:chOff x="11188061" y="15404110"/>
                    <a:chExt cx="1947001" cy="834096"/>
                  </a:xfrm>
                </p:grpSpPr>
                <p:pic>
                  <p:nvPicPr>
                    <p:cNvPr id="374" name="Picture 373" descr="A close up of a logo&#10;&#10;Description generated with high confidence">
                      <a:extLst>
                        <a:ext uri="{FF2B5EF4-FFF2-40B4-BE49-F238E27FC236}">
                          <a16:creationId xmlns:a16="http://schemas.microsoft.com/office/drawing/2014/main" id="{023D6F5E-BF99-4D8E-9546-1A772862FFA6}"/>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1188061" y="15404110"/>
                      <a:ext cx="566212" cy="834095"/>
                    </a:xfrm>
                    <a:prstGeom prst="rect">
                      <a:avLst/>
                    </a:prstGeom>
                  </p:spPr>
                </p:pic>
                <p:pic>
                  <p:nvPicPr>
                    <p:cNvPr id="375" name="Picture 374" descr="A close up of a logo&#10;&#10;Description generated with high confidence">
                      <a:extLst>
                        <a:ext uri="{FF2B5EF4-FFF2-40B4-BE49-F238E27FC236}">
                          <a16:creationId xmlns:a16="http://schemas.microsoft.com/office/drawing/2014/main" id="{7FE3124E-04AD-4328-BD72-5994FA81007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1618357" y="15404110"/>
                      <a:ext cx="566213" cy="834095"/>
                    </a:xfrm>
                    <a:prstGeom prst="rect">
                      <a:avLst/>
                    </a:prstGeom>
                  </p:spPr>
                </p:pic>
                <p:pic>
                  <p:nvPicPr>
                    <p:cNvPr id="376" name="Picture 375" descr="A close up of a logo&#10;&#10;Description generated with high confidence">
                      <a:extLst>
                        <a:ext uri="{FF2B5EF4-FFF2-40B4-BE49-F238E27FC236}">
                          <a16:creationId xmlns:a16="http://schemas.microsoft.com/office/drawing/2014/main" id="{3999517D-670B-443A-93EB-57B09A802FC7}"/>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2101142" y="15410178"/>
                      <a:ext cx="567193" cy="828028"/>
                    </a:xfrm>
                    <a:prstGeom prst="rect">
                      <a:avLst/>
                    </a:prstGeom>
                  </p:spPr>
                </p:pic>
                <p:pic>
                  <p:nvPicPr>
                    <p:cNvPr id="377" name="Picture 376" descr="A drawing of a face&#10;&#10;Description generated with high confidence">
                      <a:extLst>
                        <a:ext uri="{FF2B5EF4-FFF2-40B4-BE49-F238E27FC236}">
                          <a16:creationId xmlns:a16="http://schemas.microsoft.com/office/drawing/2014/main" id="{B6613C52-6738-439A-BAFA-4C6F19882CBD}"/>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2568850" y="15410177"/>
                      <a:ext cx="566212" cy="824322"/>
                    </a:xfrm>
                    <a:prstGeom prst="rect">
                      <a:avLst/>
                    </a:prstGeom>
                  </p:spPr>
                </p:pic>
              </p:grpSp>
              <p:sp>
                <p:nvSpPr>
                  <p:cNvPr id="383" name="TextBox 382">
                    <a:extLst>
                      <a:ext uri="{FF2B5EF4-FFF2-40B4-BE49-F238E27FC236}">
                        <a16:creationId xmlns:a16="http://schemas.microsoft.com/office/drawing/2014/main" id="{699B8557-F6B5-4D6C-8B5B-B5C5B50B9146}"/>
                      </a:ext>
                    </a:extLst>
                  </p:cNvPr>
                  <p:cNvSpPr txBox="1"/>
                  <p:nvPr/>
                </p:nvSpPr>
                <p:spPr>
                  <a:xfrm>
                    <a:off x="11456484" y="10978017"/>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grpSp>
            <p:sp>
              <p:nvSpPr>
                <p:cNvPr id="387" name="TextBox 4">
                  <a:extLst>
                    <a:ext uri="{FF2B5EF4-FFF2-40B4-BE49-F238E27FC236}">
                      <a16:creationId xmlns:a16="http://schemas.microsoft.com/office/drawing/2014/main" id="{9EC574E7-C882-4CF8-AC27-05FA16F3CD0F}"/>
                    </a:ext>
                  </a:extLst>
                </p:cNvPr>
                <p:cNvSpPr txBox="1">
                  <a:spLocks noChangeArrowheads="1"/>
                </p:cNvSpPr>
                <p:nvPr/>
              </p:nvSpPr>
              <p:spPr bwMode="auto">
                <a:xfrm>
                  <a:off x="11680983" y="10065455"/>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1</a:t>
                  </a:r>
                </a:p>
              </p:txBody>
            </p:sp>
          </p:grpSp>
          <p:grpSp>
            <p:nvGrpSpPr>
              <p:cNvPr id="439" name="Group 438">
                <a:extLst>
                  <a:ext uri="{FF2B5EF4-FFF2-40B4-BE49-F238E27FC236}">
                    <a16:creationId xmlns:a16="http://schemas.microsoft.com/office/drawing/2014/main" id="{795AE71D-7682-4D5A-B789-020912CA0B2D}"/>
                  </a:ext>
                </a:extLst>
              </p:cNvPr>
              <p:cNvGrpSpPr/>
              <p:nvPr/>
            </p:nvGrpSpPr>
            <p:grpSpPr>
              <a:xfrm>
                <a:off x="13663188" y="10066809"/>
                <a:ext cx="1989619" cy="3747964"/>
                <a:chOff x="11325621" y="10065455"/>
                <a:chExt cx="1989619" cy="3747964"/>
              </a:xfrm>
            </p:grpSpPr>
            <p:grpSp>
              <p:nvGrpSpPr>
                <p:cNvPr id="440" name="Group 439">
                  <a:extLst>
                    <a:ext uri="{FF2B5EF4-FFF2-40B4-BE49-F238E27FC236}">
                      <a16:creationId xmlns:a16="http://schemas.microsoft.com/office/drawing/2014/main" id="{EDA0ED31-0B27-45F2-861D-0C0A917CB5CD}"/>
                    </a:ext>
                  </a:extLst>
                </p:cNvPr>
                <p:cNvGrpSpPr/>
                <p:nvPr/>
              </p:nvGrpSpPr>
              <p:grpSpPr>
                <a:xfrm>
                  <a:off x="11486687" y="11709342"/>
                  <a:ext cx="1380442" cy="2104077"/>
                  <a:chOff x="11844766" y="12757377"/>
                  <a:chExt cx="1380442" cy="2104077"/>
                </a:xfrm>
              </p:grpSpPr>
              <p:grpSp>
                <p:nvGrpSpPr>
                  <p:cNvPr id="449" name="Group 448">
                    <a:extLst>
                      <a:ext uri="{FF2B5EF4-FFF2-40B4-BE49-F238E27FC236}">
                        <a16:creationId xmlns:a16="http://schemas.microsoft.com/office/drawing/2014/main" id="{68E7D9C9-B5C0-48C8-BF92-E97BF6DA9885}"/>
                      </a:ext>
                    </a:extLst>
                  </p:cNvPr>
                  <p:cNvGrpSpPr/>
                  <p:nvPr/>
                </p:nvGrpSpPr>
                <p:grpSpPr>
                  <a:xfrm>
                    <a:off x="11883257" y="12757377"/>
                    <a:ext cx="1187685" cy="1769673"/>
                    <a:chOff x="11680384" y="9365170"/>
                    <a:chExt cx="1187685" cy="1769673"/>
                  </a:xfrm>
                </p:grpSpPr>
                <p:pic>
                  <p:nvPicPr>
                    <p:cNvPr id="451" name="Picture 450" descr="A close up of a logo&#10;&#10;Description generated with very high confidence">
                      <a:extLst>
                        <a:ext uri="{FF2B5EF4-FFF2-40B4-BE49-F238E27FC236}">
                          <a16:creationId xmlns:a16="http://schemas.microsoft.com/office/drawing/2014/main" id="{6CA6055A-0C97-4635-A3D8-2394821A5D69}"/>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1940526" y="9365170"/>
                      <a:ext cx="555775" cy="828028"/>
                    </a:xfrm>
                    <a:prstGeom prst="rect">
                      <a:avLst/>
                    </a:prstGeom>
                  </p:spPr>
                </p:pic>
                <p:pic>
                  <p:nvPicPr>
                    <p:cNvPr id="452" name="Picture 451">
                      <a:extLst>
                        <a:ext uri="{FF2B5EF4-FFF2-40B4-BE49-F238E27FC236}">
                          <a16:creationId xmlns:a16="http://schemas.microsoft.com/office/drawing/2014/main" id="{4D6808B2-E7BA-4D94-A0AD-21B3AD21E6EA}"/>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1680384" y="10303835"/>
                      <a:ext cx="620153" cy="825636"/>
                    </a:xfrm>
                    <a:prstGeom prst="rect">
                      <a:avLst/>
                    </a:prstGeom>
                  </p:spPr>
                </p:pic>
                <p:pic>
                  <p:nvPicPr>
                    <p:cNvPr id="453" name="Picture 452" descr="A drawing of a face&#10;&#10;Description generated with high confidence">
                      <a:extLst>
                        <a:ext uri="{FF2B5EF4-FFF2-40B4-BE49-F238E27FC236}">
                          <a16:creationId xmlns:a16="http://schemas.microsoft.com/office/drawing/2014/main" id="{EEC33F8D-5A53-4A49-940F-54D90923A6FB}"/>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1976884" y="10301443"/>
                      <a:ext cx="613611" cy="825636"/>
                    </a:xfrm>
                    <a:prstGeom prst="rect">
                      <a:avLst/>
                    </a:prstGeom>
                  </p:spPr>
                </p:pic>
                <p:pic>
                  <p:nvPicPr>
                    <p:cNvPr id="454" name="Picture 453">
                      <a:extLst>
                        <a:ext uri="{FF2B5EF4-FFF2-40B4-BE49-F238E27FC236}">
                          <a16:creationId xmlns:a16="http://schemas.microsoft.com/office/drawing/2014/main" id="{018C4331-5E60-4780-B71E-0979BEAD5E1C}"/>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2259748" y="10312768"/>
                      <a:ext cx="608321" cy="822075"/>
                    </a:xfrm>
                    <a:prstGeom prst="rect">
                      <a:avLst/>
                    </a:prstGeom>
                  </p:spPr>
                </p:pic>
              </p:grpSp>
              <p:sp>
                <p:nvSpPr>
                  <p:cNvPr id="450" name="TextBox 449">
                    <a:extLst>
                      <a:ext uri="{FF2B5EF4-FFF2-40B4-BE49-F238E27FC236}">
                        <a16:creationId xmlns:a16="http://schemas.microsoft.com/office/drawing/2014/main" id="{BEE6C836-1EAD-4328-A287-A1E2CE0FA850}"/>
                      </a:ext>
                    </a:extLst>
                  </p:cNvPr>
                  <p:cNvSpPr txBox="1"/>
                  <p:nvPr/>
                </p:nvSpPr>
                <p:spPr>
                  <a:xfrm>
                    <a:off x="11844766" y="14492122"/>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grpSp>
            <p:grpSp>
              <p:nvGrpSpPr>
                <p:cNvPr id="441" name="Group 440">
                  <a:extLst>
                    <a:ext uri="{FF2B5EF4-FFF2-40B4-BE49-F238E27FC236}">
                      <a16:creationId xmlns:a16="http://schemas.microsoft.com/office/drawing/2014/main" id="{FE9029D6-66F4-4493-BD5A-E41E7F7E07C5}"/>
                    </a:ext>
                  </a:extLst>
                </p:cNvPr>
                <p:cNvGrpSpPr/>
                <p:nvPr/>
              </p:nvGrpSpPr>
              <p:grpSpPr>
                <a:xfrm>
                  <a:off x="11325621" y="10395378"/>
                  <a:ext cx="1989619" cy="2140638"/>
                  <a:chOff x="11554546" y="10980143"/>
                  <a:chExt cx="1989619" cy="2140638"/>
                </a:xfrm>
              </p:grpSpPr>
              <p:grpSp>
                <p:nvGrpSpPr>
                  <p:cNvPr id="443" name="Group 442">
                    <a:extLst>
                      <a:ext uri="{FF2B5EF4-FFF2-40B4-BE49-F238E27FC236}">
                        <a16:creationId xmlns:a16="http://schemas.microsoft.com/office/drawing/2014/main" id="{FB7D7F0B-2F80-4BFA-917B-47BFAD81FB5F}"/>
                      </a:ext>
                    </a:extLst>
                  </p:cNvPr>
                  <p:cNvGrpSpPr/>
                  <p:nvPr/>
                </p:nvGrpSpPr>
                <p:grpSpPr>
                  <a:xfrm>
                    <a:off x="11718759" y="11352089"/>
                    <a:ext cx="1480274" cy="1768692"/>
                    <a:chOff x="11544540" y="15404531"/>
                    <a:chExt cx="1480274" cy="1768692"/>
                  </a:xfrm>
                </p:grpSpPr>
                <p:pic>
                  <p:nvPicPr>
                    <p:cNvPr id="445" name="Picture 444" descr="A close up of a logo&#10;&#10;Description generated with high confidence">
                      <a:extLst>
                        <a:ext uri="{FF2B5EF4-FFF2-40B4-BE49-F238E27FC236}">
                          <a16:creationId xmlns:a16="http://schemas.microsoft.com/office/drawing/2014/main" id="{7AF2D3FB-F1CE-48B4-B61C-E1F2C07F1C2E}"/>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1544540" y="15404531"/>
                      <a:ext cx="566212" cy="834095"/>
                    </a:xfrm>
                    <a:prstGeom prst="rect">
                      <a:avLst/>
                    </a:prstGeom>
                  </p:spPr>
                </p:pic>
                <p:pic>
                  <p:nvPicPr>
                    <p:cNvPr id="446" name="Picture 445" descr="A close up of a logo&#10;&#10;Description generated with high confidence">
                      <a:extLst>
                        <a:ext uri="{FF2B5EF4-FFF2-40B4-BE49-F238E27FC236}">
                          <a16:creationId xmlns:a16="http://schemas.microsoft.com/office/drawing/2014/main" id="{2ECF6E72-8358-4213-9698-5D0FB403E039}"/>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1974836" y="15404531"/>
                      <a:ext cx="566213" cy="834095"/>
                    </a:xfrm>
                    <a:prstGeom prst="rect">
                      <a:avLst/>
                    </a:prstGeom>
                  </p:spPr>
                </p:pic>
                <p:pic>
                  <p:nvPicPr>
                    <p:cNvPr id="447" name="Picture 446" descr="A close up of a logo&#10;&#10;Description generated with high confidence">
                      <a:extLst>
                        <a:ext uri="{FF2B5EF4-FFF2-40B4-BE49-F238E27FC236}">
                          <a16:creationId xmlns:a16="http://schemas.microsoft.com/office/drawing/2014/main" id="{9A6B77E5-82C2-4632-AA08-6ED45C7D1288}"/>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2457621" y="15410599"/>
                      <a:ext cx="567193" cy="828028"/>
                    </a:xfrm>
                    <a:prstGeom prst="rect">
                      <a:avLst/>
                    </a:prstGeom>
                  </p:spPr>
                </p:pic>
                <p:pic>
                  <p:nvPicPr>
                    <p:cNvPr id="448" name="Picture 447" descr="A drawing of a face&#10;&#10;Description generated with high confidence">
                      <a:extLst>
                        <a:ext uri="{FF2B5EF4-FFF2-40B4-BE49-F238E27FC236}">
                          <a16:creationId xmlns:a16="http://schemas.microsoft.com/office/drawing/2014/main" id="{8E7359EE-A13A-409F-89DA-58CD29929531}"/>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2058713" y="16348901"/>
                      <a:ext cx="566212" cy="824322"/>
                    </a:xfrm>
                    <a:prstGeom prst="rect">
                      <a:avLst/>
                    </a:prstGeom>
                  </p:spPr>
                </p:pic>
              </p:grpSp>
              <p:sp>
                <p:nvSpPr>
                  <p:cNvPr id="444" name="TextBox 443">
                    <a:extLst>
                      <a:ext uri="{FF2B5EF4-FFF2-40B4-BE49-F238E27FC236}">
                        <a16:creationId xmlns:a16="http://schemas.microsoft.com/office/drawing/2014/main" id="{1138470B-3B21-47B4-891D-5E3C6A848826}"/>
                      </a:ext>
                    </a:extLst>
                  </p:cNvPr>
                  <p:cNvSpPr txBox="1"/>
                  <p:nvPr/>
                </p:nvSpPr>
                <p:spPr>
                  <a:xfrm>
                    <a:off x="11554546" y="10980143"/>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grpSp>
            <p:sp>
              <p:nvSpPr>
                <p:cNvPr id="442" name="TextBox 4">
                  <a:extLst>
                    <a:ext uri="{FF2B5EF4-FFF2-40B4-BE49-F238E27FC236}">
                      <a16:creationId xmlns:a16="http://schemas.microsoft.com/office/drawing/2014/main" id="{C12376EA-249D-43C2-8366-6138F1E1D3CA}"/>
                    </a:ext>
                  </a:extLst>
                </p:cNvPr>
                <p:cNvSpPr txBox="1">
                  <a:spLocks noChangeArrowheads="1"/>
                </p:cNvSpPr>
                <p:nvPr/>
              </p:nvSpPr>
              <p:spPr bwMode="auto">
                <a:xfrm>
                  <a:off x="11680983" y="10065455"/>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2</a:t>
                  </a:r>
                </a:p>
              </p:txBody>
            </p:sp>
          </p:grpSp>
          <p:grpSp>
            <p:nvGrpSpPr>
              <p:cNvPr id="315" name="Group 314">
                <a:extLst>
                  <a:ext uri="{FF2B5EF4-FFF2-40B4-BE49-F238E27FC236}">
                    <a16:creationId xmlns:a16="http://schemas.microsoft.com/office/drawing/2014/main" id="{ACCCABCA-F3B3-4F2B-AC57-4332F08086DA}"/>
                  </a:ext>
                </a:extLst>
              </p:cNvPr>
              <p:cNvGrpSpPr/>
              <p:nvPr/>
            </p:nvGrpSpPr>
            <p:grpSpPr>
              <a:xfrm>
                <a:off x="15911434" y="10065455"/>
                <a:ext cx="1989619" cy="3747964"/>
                <a:chOff x="15911434" y="10065455"/>
                <a:chExt cx="1989619" cy="3747964"/>
              </a:xfrm>
            </p:grpSpPr>
            <p:pic>
              <p:nvPicPr>
                <p:cNvPr id="468" name="Picture 467">
                  <a:extLst>
                    <a:ext uri="{FF2B5EF4-FFF2-40B4-BE49-F238E27FC236}">
                      <a16:creationId xmlns:a16="http://schemas.microsoft.com/office/drawing/2014/main" id="{96C0F5EF-6596-4038-8C3A-6AAC96CD5A07}"/>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6381185" y="12648007"/>
                  <a:ext cx="620153" cy="825636"/>
                </a:xfrm>
                <a:prstGeom prst="rect">
                  <a:avLst/>
                </a:prstGeom>
              </p:spPr>
            </p:pic>
            <p:pic>
              <p:nvPicPr>
                <p:cNvPr id="469" name="Picture 468" descr="A drawing of a face&#10;&#10;Description generated with high confidence">
                  <a:extLst>
                    <a:ext uri="{FF2B5EF4-FFF2-40B4-BE49-F238E27FC236}">
                      <a16:creationId xmlns:a16="http://schemas.microsoft.com/office/drawing/2014/main" id="{A0EDC999-1E6F-480A-94F5-907A566FBCAB}"/>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6677685" y="12645615"/>
                  <a:ext cx="613611" cy="825636"/>
                </a:xfrm>
                <a:prstGeom prst="rect">
                  <a:avLst/>
                </a:prstGeom>
              </p:spPr>
            </p:pic>
            <p:sp>
              <p:nvSpPr>
                <p:cNvPr id="466" name="TextBox 465">
                  <a:extLst>
                    <a:ext uri="{FF2B5EF4-FFF2-40B4-BE49-F238E27FC236}">
                      <a16:creationId xmlns:a16="http://schemas.microsoft.com/office/drawing/2014/main" id="{638C4E9A-5E4D-4506-ADAC-5B0D9B713B0E}"/>
                    </a:ext>
                  </a:extLst>
                </p:cNvPr>
                <p:cNvSpPr txBox="1"/>
                <p:nvPr/>
              </p:nvSpPr>
              <p:spPr>
                <a:xfrm>
                  <a:off x="16238431" y="13444087"/>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grpSp>
              <p:nvGrpSpPr>
                <p:cNvPr id="457" name="Group 456">
                  <a:extLst>
                    <a:ext uri="{FF2B5EF4-FFF2-40B4-BE49-F238E27FC236}">
                      <a16:creationId xmlns:a16="http://schemas.microsoft.com/office/drawing/2014/main" id="{14790A1C-3B47-48E3-88D4-3BC469E3742A}"/>
                    </a:ext>
                  </a:extLst>
                </p:cNvPr>
                <p:cNvGrpSpPr/>
                <p:nvPr/>
              </p:nvGrpSpPr>
              <p:grpSpPr>
                <a:xfrm>
                  <a:off x="15911434" y="10407102"/>
                  <a:ext cx="1989619" cy="2130268"/>
                  <a:chOff x="11591725" y="10990513"/>
                  <a:chExt cx="1989619" cy="2130268"/>
                </a:xfrm>
              </p:grpSpPr>
              <p:grpSp>
                <p:nvGrpSpPr>
                  <p:cNvPr id="459" name="Group 458">
                    <a:extLst>
                      <a:ext uri="{FF2B5EF4-FFF2-40B4-BE49-F238E27FC236}">
                        <a16:creationId xmlns:a16="http://schemas.microsoft.com/office/drawing/2014/main" id="{BCAB014D-4C2B-424A-846D-31508FB712DD}"/>
                      </a:ext>
                    </a:extLst>
                  </p:cNvPr>
                  <p:cNvGrpSpPr/>
                  <p:nvPr/>
                </p:nvGrpSpPr>
                <p:grpSpPr>
                  <a:xfrm>
                    <a:off x="11718759" y="11352089"/>
                    <a:ext cx="1480274" cy="1768692"/>
                    <a:chOff x="11544540" y="15404531"/>
                    <a:chExt cx="1480274" cy="1768692"/>
                  </a:xfrm>
                </p:grpSpPr>
                <p:pic>
                  <p:nvPicPr>
                    <p:cNvPr id="461" name="Picture 460" descr="A close up of a logo&#10;&#10;Description generated with high confidence">
                      <a:extLst>
                        <a:ext uri="{FF2B5EF4-FFF2-40B4-BE49-F238E27FC236}">
                          <a16:creationId xmlns:a16="http://schemas.microsoft.com/office/drawing/2014/main" id="{A24C4E26-B7EB-4A27-8BDD-357E152EB3B2}"/>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1544540" y="15404531"/>
                      <a:ext cx="566212" cy="834095"/>
                    </a:xfrm>
                    <a:prstGeom prst="rect">
                      <a:avLst/>
                    </a:prstGeom>
                  </p:spPr>
                </p:pic>
                <p:pic>
                  <p:nvPicPr>
                    <p:cNvPr id="462" name="Picture 461" descr="A close up of a logo&#10;&#10;Description generated with high confidence">
                      <a:extLst>
                        <a:ext uri="{FF2B5EF4-FFF2-40B4-BE49-F238E27FC236}">
                          <a16:creationId xmlns:a16="http://schemas.microsoft.com/office/drawing/2014/main" id="{C6BF32A8-D3AC-4872-9F0E-E23B72FB5D32}"/>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1974836" y="15404531"/>
                      <a:ext cx="566213" cy="834095"/>
                    </a:xfrm>
                    <a:prstGeom prst="rect">
                      <a:avLst/>
                    </a:prstGeom>
                  </p:spPr>
                </p:pic>
                <p:pic>
                  <p:nvPicPr>
                    <p:cNvPr id="463" name="Picture 462" descr="A close up of a logo&#10;&#10;Description generated with high confidence">
                      <a:extLst>
                        <a:ext uri="{FF2B5EF4-FFF2-40B4-BE49-F238E27FC236}">
                          <a16:creationId xmlns:a16="http://schemas.microsoft.com/office/drawing/2014/main" id="{9ED300F5-1C1F-41ED-8CC0-0A7FCDB8735A}"/>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2457621" y="15410599"/>
                      <a:ext cx="567193" cy="828028"/>
                    </a:xfrm>
                    <a:prstGeom prst="rect">
                      <a:avLst/>
                    </a:prstGeom>
                  </p:spPr>
                </p:pic>
                <p:pic>
                  <p:nvPicPr>
                    <p:cNvPr id="464" name="Picture 463" descr="A drawing of a face&#10;&#10;Description generated with high confidence">
                      <a:extLst>
                        <a:ext uri="{FF2B5EF4-FFF2-40B4-BE49-F238E27FC236}">
                          <a16:creationId xmlns:a16="http://schemas.microsoft.com/office/drawing/2014/main" id="{FD83CE37-04FB-431F-AA2E-CFD3716896A2}"/>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2058713" y="16348901"/>
                      <a:ext cx="566212" cy="824322"/>
                    </a:xfrm>
                    <a:prstGeom prst="rect">
                      <a:avLst/>
                    </a:prstGeom>
                  </p:spPr>
                </p:pic>
              </p:grpSp>
              <p:sp>
                <p:nvSpPr>
                  <p:cNvPr id="460" name="TextBox 459">
                    <a:extLst>
                      <a:ext uri="{FF2B5EF4-FFF2-40B4-BE49-F238E27FC236}">
                        <a16:creationId xmlns:a16="http://schemas.microsoft.com/office/drawing/2014/main" id="{DC8BAC1A-41DA-4DB8-9C03-72569361DDCF}"/>
                      </a:ext>
                    </a:extLst>
                  </p:cNvPr>
                  <p:cNvSpPr txBox="1"/>
                  <p:nvPr/>
                </p:nvSpPr>
                <p:spPr>
                  <a:xfrm>
                    <a:off x="11591725" y="10990513"/>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grpSp>
            <p:sp>
              <p:nvSpPr>
                <p:cNvPr id="458" name="TextBox 4">
                  <a:extLst>
                    <a:ext uri="{FF2B5EF4-FFF2-40B4-BE49-F238E27FC236}">
                      <a16:creationId xmlns:a16="http://schemas.microsoft.com/office/drawing/2014/main" id="{03F2B5C5-ED69-45C0-80B4-9E156A3EA3A0}"/>
                    </a:ext>
                  </a:extLst>
                </p:cNvPr>
                <p:cNvSpPr txBox="1">
                  <a:spLocks noChangeArrowheads="1"/>
                </p:cNvSpPr>
                <p:nvPr/>
              </p:nvSpPr>
              <p:spPr bwMode="auto">
                <a:xfrm>
                  <a:off x="16365475" y="10065455"/>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3</a:t>
                  </a:r>
                </a:p>
              </p:txBody>
            </p:sp>
            <p:pic>
              <p:nvPicPr>
                <p:cNvPr id="470" name="Picture 469">
                  <a:extLst>
                    <a:ext uri="{FF2B5EF4-FFF2-40B4-BE49-F238E27FC236}">
                      <a16:creationId xmlns:a16="http://schemas.microsoft.com/office/drawing/2014/main" id="{2E0FE364-0F6A-44DA-B3E6-67B4E699A933}"/>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6859034" y="11719182"/>
                  <a:ext cx="608321" cy="822075"/>
                </a:xfrm>
                <a:prstGeom prst="rect">
                  <a:avLst/>
                </a:prstGeom>
              </p:spPr>
            </p:pic>
          </p:grpSp>
          <p:grpSp>
            <p:nvGrpSpPr>
              <p:cNvPr id="317" name="Group 316">
                <a:extLst>
                  <a:ext uri="{FF2B5EF4-FFF2-40B4-BE49-F238E27FC236}">
                    <a16:creationId xmlns:a16="http://schemas.microsoft.com/office/drawing/2014/main" id="{FCDD7D56-43D5-45B9-98C2-D9C5C4DC5F46}"/>
                  </a:ext>
                </a:extLst>
              </p:cNvPr>
              <p:cNvGrpSpPr/>
              <p:nvPr/>
            </p:nvGrpSpPr>
            <p:grpSpPr>
              <a:xfrm>
                <a:off x="18284611" y="10055886"/>
                <a:ext cx="1989619" cy="3768858"/>
                <a:chOff x="18284611" y="10055886"/>
                <a:chExt cx="1989619" cy="3768858"/>
              </a:xfrm>
            </p:grpSpPr>
            <p:pic>
              <p:nvPicPr>
                <p:cNvPr id="490" name="Picture 489" descr="A close up of a logo&#10;&#10;Description generated with very high confidence">
                  <a:extLst>
                    <a:ext uri="{FF2B5EF4-FFF2-40B4-BE49-F238E27FC236}">
                      <a16:creationId xmlns:a16="http://schemas.microsoft.com/office/drawing/2014/main" id="{2C67E918-4DC1-4FB6-9F1B-93035BB403F9}"/>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8532004" y="11709342"/>
                  <a:ext cx="555775" cy="828028"/>
                </a:xfrm>
                <a:prstGeom prst="rect">
                  <a:avLst/>
                </a:prstGeom>
              </p:spPr>
            </p:pic>
            <p:pic>
              <p:nvPicPr>
                <p:cNvPr id="478" name="Picture 477">
                  <a:extLst>
                    <a:ext uri="{FF2B5EF4-FFF2-40B4-BE49-F238E27FC236}">
                      <a16:creationId xmlns:a16="http://schemas.microsoft.com/office/drawing/2014/main" id="{AE23DB78-05EE-41F4-BEAF-6DF5A17E5C26}"/>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8689520" y="12659332"/>
                  <a:ext cx="620153" cy="825636"/>
                </a:xfrm>
                <a:prstGeom prst="rect">
                  <a:avLst/>
                </a:prstGeom>
              </p:spPr>
            </p:pic>
            <p:pic>
              <p:nvPicPr>
                <p:cNvPr id="479" name="Picture 478" descr="A drawing of a face&#10;&#10;Description generated with high confidence">
                  <a:extLst>
                    <a:ext uri="{FF2B5EF4-FFF2-40B4-BE49-F238E27FC236}">
                      <a16:creationId xmlns:a16="http://schemas.microsoft.com/office/drawing/2014/main" id="{113D355A-19AC-4E73-97DB-DAF2A9D7BCFA}"/>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8986020" y="12656940"/>
                  <a:ext cx="613611" cy="825636"/>
                </a:xfrm>
                <a:prstGeom prst="rect">
                  <a:avLst/>
                </a:prstGeom>
              </p:spPr>
            </p:pic>
            <p:sp>
              <p:nvSpPr>
                <p:cNvPr id="480" name="TextBox 479">
                  <a:extLst>
                    <a:ext uri="{FF2B5EF4-FFF2-40B4-BE49-F238E27FC236}">
                      <a16:creationId xmlns:a16="http://schemas.microsoft.com/office/drawing/2014/main" id="{68ABB1DD-C157-4935-8A11-F38AD4F6107E}"/>
                    </a:ext>
                  </a:extLst>
                </p:cNvPr>
                <p:cNvSpPr txBox="1"/>
                <p:nvPr/>
              </p:nvSpPr>
              <p:spPr>
                <a:xfrm>
                  <a:off x="18546766" y="13455412"/>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pic>
              <p:nvPicPr>
                <p:cNvPr id="486" name="Picture 485" descr="A close up of a logo&#10;&#10;Description generated with high confidence">
                  <a:extLst>
                    <a:ext uri="{FF2B5EF4-FFF2-40B4-BE49-F238E27FC236}">
                      <a16:creationId xmlns:a16="http://schemas.microsoft.com/office/drawing/2014/main" id="{5E7352FF-D419-4044-8AD4-232703EAF053}"/>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8632622" y="10768468"/>
                  <a:ext cx="566212" cy="834095"/>
                </a:xfrm>
                <a:prstGeom prst="rect">
                  <a:avLst/>
                </a:prstGeom>
              </p:spPr>
            </p:pic>
            <p:pic>
              <p:nvPicPr>
                <p:cNvPr id="487" name="Picture 486" descr="A close up of a logo&#10;&#10;Description generated with high confidence">
                  <a:extLst>
                    <a:ext uri="{FF2B5EF4-FFF2-40B4-BE49-F238E27FC236}">
                      <a16:creationId xmlns:a16="http://schemas.microsoft.com/office/drawing/2014/main" id="{7826FC63-ACE1-4CF7-B107-2863C6649C43}"/>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9062918" y="10768468"/>
                  <a:ext cx="566213" cy="834095"/>
                </a:xfrm>
                <a:prstGeom prst="rect">
                  <a:avLst/>
                </a:prstGeom>
              </p:spPr>
            </p:pic>
            <p:pic>
              <p:nvPicPr>
                <p:cNvPr id="489" name="Picture 488" descr="A drawing of a face&#10;&#10;Description generated with high confidence">
                  <a:extLst>
                    <a:ext uri="{FF2B5EF4-FFF2-40B4-BE49-F238E27FC236}">
                      <a16:creationId xmlns:a16="http://schemas.microsoft.com/office/drawing/2014/main" id="{A89A5599-2178-4074-A6C2-4AB2E2ABCE0D}"/>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8748692" y="11713048"/>
                  <a:ext cx="566212" cy="824322"/>
                </a:xfrm>
                <a:prstGeom prst="rect">
                  <a:avLst/>
                </a:prstGeom>
              </p:spPr>
            </p:pic>
            <p:sp>
              <p:nvSpPr>
                <p:cNvPr id="485" name="TextBox 484">
                  <a:extLst>
                    <a:ext uri="{FF2B5EF4-FFF2-40B4-BE49-F238E27FC236}">
                      <a16:creationId xmlns:a16="http://schemas.microsoft.com/office/drawing/2014/main" id="{BA8B1235-106B-4D94-A3C9-1BE084B1E920}"/>
                    </a:ext>
                  </a:extLst>
                </p:cNvPr>
                <p:cNvSpPr txBox="1"/>
                <p:nvPr/>
              </p:nvSpPr>
              <p:spPr>
                <a:xfrm>
                  <a:off x="18284611" y="10422523"/>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sp>
              <p:nvSpPr>
                <p:cNvPr id="482" name="TextBox 4">
                  <a:extLst>
                    <a:ext uri="{FF2B5EF4-FFF2-40B4-BE49-F238E27FC236}">
                      <a16:creationId xmlns:a16="http://schemas.microsoft.com/office/drawing/2014/main" id="{5D71B355-6DA7-45C4-A8C2-B36EDDB39A32}"/>
                    </a:ext>
                  </a:extLst>
                </p:cNvPr>
                <p:cNvSpPr txBox="1">
                  <a:spLocks noChangeArrowheads="1"/>
                </p:cNvSpPr>
                <p:nvPr/>
              </p:nvSpPr>
              <p:spPr bwMode="auto">
                <a:xfrm>
                  <a:off x="18770136" y="10055886"/>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4</a:t>
                  </a:r>
                </a:p>
              </p:txBody>
            </p:sp>
            <p:pic>
              <p:nvPicPr>
                <p:cNvPr id="483" name="Picture 482">
                  <a:extLst>
                    <a:ext uri="{FF2B5EF4-FFF2-40B4-BE49-F238E27FC236}">
                      <a16:creationId xmlns:a16="http://schemas.microsoft.com/office/drawing/2014/main" id="{856835E4-93A2-49AC-9121-75FE8B28E3BE}"/>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9044660" y="11706699"/>
                  <a:ext cx="608321" cy="822075"/>
                </a:xfrm>
                <a:prstGeom prst="rect">
                  <a:avLst/>
                </a:prstGeom>
              </p:spPr>
            </p:pic>
            <p:pic>
              <p:nvPicPr>
                <p:cNvPr id="488" name="Picture 487" descr="A close up of a logo&#10;&#10;Description generated with high confidence">
                  <a:extLst>
                    <a:ext uri="{FF2B5EF4-FFF2-40B4-BE49-F238E27FC236}">
                      <a16:creationId xmlns:a16="http://schemas.microsoft.com/office/drawing/2014/main" id="{A0A86CAD-7EBE-4FD2-917C-5D341E27A0DB}"/>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9279420" y="11706922"/>
                  <a:ext cx="567193" cy="828028"/>
                </a:xfrm>
                <a:prstGeom prst="rect">
                  <a:avLst/>
                </a:prstGeom>
              </p:spPr>
            </p:pic>
          </p:grpSp>
          <p:grpSp>
            <p:nvGrpSpPr>
              <p:cNvPr id="493" name="Group 492">
                <a:extLst>
                  <a:ext uri="{FF2B5EF4-FFF2-40B4-BE49-F238E27FC236}">
                    <a16:creationId xmlns:a16="http://schemas.microsoft.com/office/drawing/2014/main" id="{B61447DC-24C9-41C3-B4BA-FAA89ECDC2AB}"/>
                  </a:ext>
                </a:extLst>
              </p:cNvPr>
              <p:cNvGrpSpPr/>
              <p:nvPr/>
            </p:nvGrpSpPr>
            <p:grpSpPr>
              <a:xfrm>
                <a:off x="11088365" y="14215556"/>
                <a:ext cx="1989619" cy="3768858"/>
                <a:chOff x="18284611" y="10055886"/>
                <a:chExt cx="1989619" cy="3768858"/>
              </a:xfrm>
            </p:grpSpPr>
            <p:pic>
              <p:nvPicPr>
                <p:cNvPr id="494" name="Picture 493" descr="A close up of a logo&#10;&#10;Description generated with very high confidence">
                  <a:extLst>
                    <a:ext uri="{FF2B5EF4-FFF2-40B4-BE49-F238E27FC236}">
                      <a16:creationId xmlns:a16="http://schemas.microsoft.com/office/drawing/2014/main" id="{FBCA4F57-DBE8-4475-8942-AA9052E4CA70}"/>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8532004" y="11709342"/>
                  <a:ext cx="555775" cy="828028"/>
                </a:xfrm>
                <a:prstGeom prst="rect">
                  <a:avLst/>
                </a:prstGeom>
              </p:spPr>
            </p:pic>
            <p:pic>
              <p:nvPicPr>
                <p:cNvPr id="496" name="Picture 495" descr="A drawing of a face&#10;&#10;Description generated with high confidence">
                  <a:extLst>
                    <a:ext uri="{FF2B5EF4-FFF2-40B4-BE49-F238E27FC236}">
                      <a16:creationId xmlns:a16="http://schemas.microsoft.com/office/drawing/2014/main" id="{6F2FC140-543B-41F7-B664-F2CF40D66DDE}"/>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8910741" y="12675747"/>
                  <a:ext cx="613611" cy="825636"/>
                </a:xfrm>
                <a:prstGeom prst="rect">
                  <a:avLst/>
                </a:prstGeom>
              </p:spPr>
            </p:pic>
            <p:sp>
              <p:nvSpPr>
                <p:cNvPr id="497" name="TextBox 496">
                  <a:extLst>
                    <a:ext uri="{FF2B5EF4-FFF2-40B4-BE49-F238E27FC236}">
                      <a16:creationId xmlns:a16="http://schemas.microsoft.com/office/drawing/2014/main" id="{422CF019-1396-4E06-AABD-ACACC6E41B9C}"/>
                    </a:ext>
                  </a:extLst>
                </p:cNvPr>
                <p:cNvSpPr txBox="1"/>
                <p:nvPr/>
              </p:nvSpPr>
              <p:spPr>
                <a:xfrm>
                  <a:off x="18546766" y="13455412"/>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pic>
              <p:nvPicPr>
                <p:cNvPr id="498" name="Picture 497" descr="A close up of a logo&#10;&#10;Description generated with high confidence">
                  <a:extLst>
                    <a:ext uri="{FF2B5EF4-FFF2-40B4-BE49-F238E27FC236}">
                      <a16:creationId xmlns:a16="http://schemas.microsoft.com/office/drawing/2014/main" id="{6ADD8021-B285-46E3-B567-479485796A5A}"/>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8696108" y="10761077"/>
                  <a:ext cx="566212" cy="834095"/>
                </a:xfrm>
                <a:prstGeom prst="rect">
                  <a:avLst/>
                </a:prstGeom>
              </p:spPr>
            </p:pic>
            <p:pic>
              <p:nvPicPr>
                <p:cNvPr id="499" name="Picture 498" descr="A close up of a logo&#10;&#10;Description generated with high confidence">
                  <a:extLst>
                    <a:ext uri="{FF2B5EF4-FFF2-40B4-BE49-F238E27FC236}">
                      <a16:creationId xmlns:a16="http://schemas.microsoft.com/office/drawing/2014/main" id="{84E6FDBC-4112-4DAC-8BF9-1DC98D20BA4C}"/>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9062918" y="10768468"/>
                  <a:ext cx="566213" cy="834095"/>
                </a:xfrm>
                <a:prstGeom prst="rect">
                  <a:avLst/>
                </a:prstGeom>
              </p:spPr>
            </p:pic>
            <p:pic>
              <p:nvPicPr>
                <p:cNvPr id="500" name="Picture 499" descr="A drawing of a face&#10;&#10;Description generated with high confidence">
                  <a:extLst>
                    <a:ext uri="{FF2B5EF4-FFF2-40B4-BE49-F238E27FC236}">
                      <a16:creationId xmlns:a16="http://schemas.microsoft.com/office/drawing/2014/main" id="{86197430-2DB1-4B9E-9204-514A61F46FB9}"/>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8748692" y="11713048"/>
                  <a:ext cx="566212" cy="824322"/>
                </a:xfrm>
                <a:prstGeom prst="rect">
                  <a:avLst/>
                </a:prstGeom>
              </p:spPr>
            </p:pic>
            <p:sp>
              <p:nvSpPr>
                <p:cNvPr id="501" name="TextBox 500">
                  <a:extLst>
                    <a:ext uri="{FF2B5EF4-FFF2-40B4-BE49-F238E27FC236}">
                      <a16:creationId xmlns:a16="http://schemas.microsoft.com/office/drawing/2014/main" id="{A8F6B8B6-E7E8-4A22-A60D-BD4FBD7D69B3}"/>
                    </a:ext>
                  </a:extLst>
                </p:cNvPr>
                <p:cNvSpPr txBox="1"/>
                <p:nvPr/>
              </p:nvSpPr>
              <p:spPr>
                <a:xfrm>
                  <a:off x="18284611" y="10422523"/>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sp>
              <p:nvSpPr>
                <p:cNvPr id="502" name="TextBox 4">
                  <a:extLst>
                    <a:ext uri="{FF2B5EF4-FFF2-40B4-BE49-F238E27FC236}">
                      <a16:creationId xmlns:a16="http://schemas.microsoft.com/office/drawing/2014/main" id="{88CCD127-780B-4A09-97A6-6BD555F093E8}"/>
                    </a:ext>
                  </a:extLst>
                </p:cNvPr>
                <p:cNvSpPr txBox="1">
                  <a:spLocks noChangeArrowheads="1"/>
                </p:cNvSpPr>
                <p:nvPr/>
              </p:nvSpPr>
              <p:spPr bwMode="auto">
                <a:xfrm>
                  <a:off x="18770136" y="10055886"/>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5</a:t>
                  </a:r>
                </a:p>
              </p:txBody>
            </p:sp>
            <p:pic>
              <p:nvPicPr>
                <p:cNvPr id="503" name="Picture 502">
                  <a:extLst>
                    <a:ext uri="{FF2B5EF4-FFF2-40B4-BE49-F238E27FC236}">
                      <a16:creationId xmlns:a16="http://schemas.microsoft.com/office/drawing/2014/main" id="{72713848-C2FA-4BE3-BACB-6FCD8EA49A2A}"/>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9044660" y="11706699"/>
                  <a:ext cx="608321" cy="822075"/>
                </a:xfrm>
                <a:prstGeom prst="rect">
                  <a:avLst/>
                </a:prstGeom>
              </p:spPr>
            </p:pic>
            <p:pic>
              <p:nvPicPr>
                <p:cNvPr id="504" name="Picture 503" descr="A close up of a logo&#10;&#10;Description generated with high confidence">
                  <a:extLst>
                    <a:ext uri="{FF2B5EF4-FFF2-40B4-BE49-F238E27FC236}">
                      <a16:creationId xmlns:a16="http://schemas.microsoft.com/office/drawing/2014/main" id="{C2C9C59D-4874-48FC-9D15-146FAC91A985}"/>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9279420" y="11706922"/>
                  <a:ext cx="567193" cy="828028"/>
                </a:xfrm>
                <a:prstGeom prst="rect">
                  <a:avLst/>
                </a:prstGeom>
              </p:spPr>
            </p:pic>
            <p:pic>
              <p:nvPicPr>
                <p:cNvPr id="495" name="Picture 494">
                  <a:extLst>
                    <a:ext uri="{FF2B5EF4-FFF2-40B4-BE49-F238E27FC236}">
                      <a16:creationId xmlns:a16="http://schemas.microsoft.com/office/drawing/2014/main" id="{B38B2518-81AE-4FE9-A4D2-186696000FC5}"/>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9515861" y="11719547"/>
                  <a:ext cx="620153" cy="825636"/>
                </a:xfrm>
                <a:prstGeom prst="rect">
                  <a:avLst/>
                </a:prstGeom>
              </p:spPr>
            </p:pic>
          </p:grpSp>
          <p:grpSp>
            <p:nvGrpSpPr>
              <p:cNvPr id="505" name="Group 504">
                <a:extLst>
                  <a:ext uri="{FF2B5EF4-FFF2-40B4-BE49-F238E27FC236}">
                    <a16:creationId xmlns:a16="http://schemas.microsoft.com/office/drawing/2014/main" id="{E216BC09-0C25-47C6-B298-DE9F9941AAF6}"/>
                  </a:ext>
                </a:extLst>
              </p:cNvPr>
              <p:cNvGrpSpPr/>
              <p:nvPr/>
            </p:nvGrpSpPr>
            <p:grpSpPr>
              <a:xfrm>
                <a:off x="13474388" y="14212910"/>
                <a:ext cx="1989619" cy="3768713"/>
                <a:chOff x="18284611" y="10055886"/>
                <a:chExt cx="1989619" cy="3768713"/>
              </a:xfrm>
            </p:grpSpPr>
            <p:pic>
              <p:nvPicPr>
                <p:cNvPr id="507" name="Picture 506" descr="A drawing of a face&#10;&#10;Description generated with high confidence">
                  <a:extLst>
                    <a:ext uri="{FF2B5EF4-FFF2-40B4-BE49-F238E27FC236}">
                      <a16:creationId xmlns:a16="http://schemas.microsoft.com/office/drawing/2014/main" id="{DD31C844-CEE3-4BF3-9E32-F1F141B71A5E}"/>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8951067" y="12670622"/>
                  <a:ext cx="613611" cy="825636"/>
                </a:xfrm>
                <a:prstGeom prst="rect">
                  <a:avLst/>
                </a:prstGeom>
              </p:spPr>
            </p:pic>
            <p:sp>
              <p:nvSpPr>
                <p:cNvPr id="508" name="TextBox 507">
                  <a:extLst>
                    <a:ext uri="{FF2B5EF4-FFF2-40B4-BE49-F238E27FC236}">
                      <a16:creationId xmlns:a16="http://schemas.microsoft.com/office/drawing/2014/main" id="{9FEB7104-D602-4122-A8FA-1C72C25EBB56}"/>
                    </a:ext>
                  </a:extLst>
                </p:cNvPr>
                <p:cNvSpPr txBox="1"/>
                <p:nvPr/>
              </p:nvSpPr>
              <p:spPr>
                <a:xfrm>
                  <a:off x="18559977" y="13455267"/>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pic>
              <p:nvPicPr>
                <p:cNvPr id="509" name="Picture 508" descr="A close up of a logo&#10;&#10;Description generated with high confidence">
                  <a:extLst>
                    <a:ext uri="{FF2B5EF4-FFF2-40B4-BE49-F238E27FC236}">
                      <a16:creationId xmlns:a16="http://schemas.microsoft.com/office/drawing/2014/main" id="{78B4EF2E-9EEE-4CAE-B8B5-3B9B76A9026F}"/>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8953630" y="11689650"/>
                  <a:ext cx="566212" cy="834095"/>
                </a:xfrm>
                <a:prstGeom prst="rect">
                  <a:avLst/>
                </a:prstGeom>
              </p:spPr>
            </p:pic>
            <p:pic>
              <p:nvPicPr>
                <p:cNvPr id="510" name="Picture 509" descr="A close up of a logo&#10;&#10;Description generated with high confidence">
                  <a:extLst>
                    <a:ext uri="{FF2B5EF4-FFF2-40B4-BE49-F238E27FC236}">
                      <a16:creationId xmlns:a16="http://schemas.microsoft.com/office/drawing/2014/main" id="{BC350F40-9CFA-4C1B-A907-AA6B11EA49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8951067" y="10736740"/>
                  <a:ext cx="566213" cy="834095"/>
                </a:xfrm>
                <a:prstGeom prst="rect">
                  <a:avLst/>
                </a:prstGeom>
              </p:spPr>
            </p:pic>
            <p:sp>
              <p:nvSpPr>
                <p:cNvPr id="512" name="TextBox 511">
                  <a:extLst>
                    <a:ext uri="{FF2B5EF4-FFF2-40B4-BE49-F238E27FC236}">
                      <a16:creationId xmlns:a16="http://schemas.microsoft.com/office/drawing/2014/main" id="{2E1635BA-8F74-4DA9-B435-BA666AE7D9A4}"/>
                    </a:ext>
                  </a:extLst>
                </p:cNvPr>
                <p:cNvSpPr txBox="1"/>
                <p:nvPr/>
              </p:nvSpPr>
              <p:spPr>
                <a:xfrm>
                  <a:off x="18284611" y="10422523"/>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sp>
              <p:nvSpPr>
                <p:cNvPr id="513" name="TextBox 4">
                  <a:extLst>
                    <a:ext uri="{FF2B5EF4-FFF2-40B4-BE49-F238E27FC236}">
                      <a16:creationId xmlns:a16="http://schemas.microsoft.com/office/drawing/2014/main" id="{723F11CC-265A-46BF-8E83-B04A0DAD7899}"/>
                    </a:ext>
                  </a:extLst>
                </p:cNvPr>
                <p:cNvSpPr txBox="1">
                  <a:spLocks noChangeArrowheads="1"/>
                </p:cNvSpPr>
                <p:nvPr/>
              </p:nvSpPr>
              <p:spPr bwMode="auto">
                <a:xfrm>
                  <a:off x="18770136" y="10055886"/>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6</a:t>
                  </a:r>
                </a:p>
              </p:txBody>
            </p:sp>
          </p:grpSp>
          <p:grpSp>
            <p:nvGrpSpPr>
              <p:cNvPr id="518" name="Group 517">
                <a:extLst>
                  <a:ext uri="{FF2B5EF4-FFF2-40B4-BE49-F238E27FC236}">
                    <a16:creationId xmlns:a16="http://schemas.microsoft.com/office/drawing/2014/main" id="{7A609A60-E750-4F28-82F2-032C6CE126F0}"/>
                  </a:ext>
                </a:extLst>
              </p:cNvPr>
              <p:cNvGrpSpPr/>
              <p:nvPr/>
            </p:nvGrpSpPr>
            <p:grpSpPr>
              <a:xfrm>
                <a:off x="15758935" y="14210562"/>
                <a:ext cx="1989619" cy="3771061"/>
                <a:chOff x="18284611" y="10055886"/>
                <a:chExt cx="1989619" cy="3771061"/>
              </a:xfrm>
            </p:grpSpPr>
            <p:sp>
              <p:nvSpPr>
                <p:cNvPr id="520" name="TextBox 519">
                  <a:extLst>
                    <a:ext uri="{FF2B5EF4-FFF2-40B4-BE49-F238E27FC236}">
                      <a16:creationId xmlns:a16="http://schemas.microsoft.com/office/drawing/2014/main" id="{A9597296-D044-48E0-BCD5-7AA5FEED71E8}"/>
                    </a:ext>
                  </a:extLst>
                </p:cNvPr>
                <p:cNvSpPr txBox="1"/>
                <p:nvPr/>
              </p:nvSpPr>
              <p:spPr>
                <a:xfrm>
                  <a:off x="18628183" y="13457615"/>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pic>
              <p:nvPicPr>
                <p:cNvPr id="521" name="Picture 520" descr="A close up of a logo&#10;&#10;Description generated with high confidence">
                  <a:extLst>
                    <a:ext uri="{FF2B5EF4-FFF2-40B4-BE49-F238E27FC236}">
                      <a16:creationId xmlns:a16="http://schemas.microsoft.com/office/drawing/2014/main" id="{93D7A6AD-749D-4261-A2ED-1C9869AFA744}"/>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8846466" y="11703903"/>
                  <a:ext cx="566212" cy="834095"/>
                </a:xfrm>
                <a:prstGeom prst="rect">
                  <a:avLst/>
                </a:prstGeom>
              </p:spPr>
            </p:pic>
            <p:pic>
              <p:nvPicPr>
                <p:cNvPr id="522" name="Picture 521" descr="A close up of a logo&#10;&#10;Description generated with high confidence">
                  <a:extLst>
                    <a:ext uri="{FF2B5EF4-FFF2-40B4-BE49-F238E27FC236}">
                      <a16:creationId xmlns:a16="http://schemas.microsoft.com/office/drawing/2014/main" id="{686AAC4A-FDF0-447A-AD27-64571A2668A3}"/>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8951067" y="10736740"/>
                  <a:ext cx="566213" cy="834095"/>
                </a:xfrm>
                <a:prstGeom prst="rect">
                  <a:avLst/>
                </a:prstGeom>
              </p:spPr>
            </p:pic>
            <p:sp>
              <p:nvSpPr>
                <p:cNvPr id="523" name="TextBox 522">
                  <a:extLst>
                    <a:ext uri="{FF2B5EF4-FFF2-40B4-BE49-F238E27FC236}">
                      <a16:creationId xmlns:a16="http://schemas.microsoft.com/office/drawing/2014/main" id="{2ED2EA96-FF60-4CCB-A7C0-8864956A2DCB}"/>
                    </a:ext>
                  </a:extLst>
                </p:cNvPr>
                <p:cNvSpPr txBox="1"/>
                <p:nvPr/>
              </p:nvSpPr>
              <p:spPr>
                <a:xfrm>
                  <a:off x="18284611" y="10422523"/>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sp>
              <p:nvSpPr>
                <p:cNvPr id="524" name="TextBox 4">
                  <a:extLst>
                    <a:ext uri="{FF2B5EF4-FFF2-40B4-BE49-F238E27FC236}">
                      <a16:creationId xmlns:a16="http://schemas.microsoft.com/office/drawing/2014/main" id="{E06F8785-8477-455A-8624-814CFC6F2C21}"/>
                    </a:ext>
                  </a:extLst>
                </p:cNvPr>
                <p:cNvSpPr txBox="1">
                  <a:spLocks noChangeArrowheads="1"/>
                </p:cNvSpPr>
                <p:nvPr/>
              </p:nvSpPr>
              <p:spPr bwMode="auto">
                <a:xfrm>
                  <a:off x="18770136" y="10055886"/>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7</a:t>
                  </a:r>
                </a:p>
              </p:txBody>
            </p:sp>
            <p:pic>
              <p:nvPicPr>
                <p:cNvPr id="519" name="Picture 518" descr="A drawing of a face&#10;&#10;Description generated with high confidence">
                  <a:extLst>
                    <a:ext uri="{FF2B5EF4-FFF2-40B4-BE49-F238E27FC236}">
                      <a16:creationId xmlns:a16="http://schemas.microsoft.com/office/drawing/2014/main" id="{1DE83A41-4FD2-4256-86F8-91C5E191C26C}"/>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9048701" y="11708132"/>
                  <a:ext cx="613611" cy="825636"/>
                </a:xfrm>
                <a:prstGeom prst="rect">
                  <a:avLst/>
                </a:prstGeom>
              </p:spPr>
            </p:pic>
          </p:grpSp>
          <p:grpSp>
            <p:nvGrpSpPr>
              <p:cNvPr id="525" name="Group 524">
                <a:extLst>
                  <a:ext uri="{FF2B5EF4-FFF2-40B4-BE49-F238E27FC236}">
                    <a16:creationId xmlns:a16="http://schemas.microsoft.com/office/drawing/2014/main" id="{55FBCCC3-F7A4-4423-AACF-A131FCB48F07}"/>
                  </a:ext>
                </a:extLst>
              </p:cNvPr>
              <p:cNvGrpSpPr/>
              <p:nvPr/>
            </p:nvGrpSpPr>
            <p:grpSpPr>
              <a:xfrm>
                <a:off x="18268550" y="14219418"/>
                <a:ext cx="1989619" cy="3771061"/>
                <a:chOff x="18354504" y="10055886"/>
                <a:chExt cx="1989619" cy="3771061"/>
              </a:xfrm>
            </p:grpSpPr>
            <p:sp>
              <p:nvSpPr>
                <p:cNvPr id="526" name="TextBox 525">
                  <a:extLst>
                    <a:ext uri="{FF2B5EF4-FFF2-40B4-BE49-F238E27FC236}">
                      <a16:creationId xmlns:a16="http://schemas.microsoft.com/office/drawing/2014/main" id="{0BDD7A82-3171-4758-A604-61CC03BFA5F4}"/>
                    </a:ext>
                  </a:extLst>
                </p:cNvPr>
                <p:cNvSpPr txBox="1"/>
                <p:nvPr/>
              </p:nvSpPr>
              <p:spPr>
                <a:xfrm>
                  <a:off x="18628183" y="13457615"/>
                  <a:ext cx="1380442" cy="369332"/>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Your </a:t>
                  </a:r>
                  <a:r>
                    <a:rPr lang="en-US" sz="1600" dirty="0">
                      <a:latin typeface="Helvetica" panose="020B0604020202020204" pitchFamily="34" charset="0"/>
                      <a:cs typeface="Helvetica" panose="020B0604020202020204" pitchFamily="34" charset="0"/>
                    </a:rPr>
                    <a:t>Hand</a:t>
                  </a:r>
                  <a:endParaRPr lang="en-US" sz="1800" dirty="0">
                    <a:latin typeface="Helvetica" panose="020B0604020202020204" pitchFamily="34" charset="0"/>
                    <a:cs typeface="Helvetica" panose="020B0604020202020204" pitchFamily="34" charset="0"/>
                  </a:endParaRPr>
                </a:p>
              </p:txBody>
            </p:sp>
            <p:pic>
              <p:nvPicPr>
                <p:cNvPr id="527" name="Picture 526" descr="A close up of a logo&#10;&#10;Description generated with high confidence">
                  <a:extLst>
                    <a:ext uri="{FF2B5EF4-FFF2-40B4-BE49-F238E27FC236}">
                      <a16:creationId xmlns:a16="http://schemas.microsoft.com/office/drawing/2014/main" id="{DC79E1FA-F944-495D-815B-1FC5E3553328}"/>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8730928" y="11704384"/>
                  <a:ext cx="566212" cy="834095"/>
                </a:xfrm>
                <a:prstGeom prst="rect">
                  <a:avLst/>
                </a:prstGeom>
              </p:spPr>
            </p:pic>
            <p:sp>
              <p:nvSpPr>
                <p:cNvPr id="529" name="TextBox 528">
                  <a:extLst>
                    <a:ext uri="{FF2B5EF4-FFF2-40B4-BE49-F238E27FC236}">
                      <a16:creationId xmlns:a16="http://schemas.microsoft.com/office/drawing/2014/main" id="{ACE82DDA-12F7-4322-ADC5-442B2947F955}"/>
                    </a:ext>
                  </a:extLst>
                </p:cNvPr>
                <p:cNvSpPr txBox="1"/>
                <p:nvPr/>
              </p:nvSpPr>
              <p:spPr>
                <a:xfrm>
                  <a:off x="18354504" y="10422438"/>
                  <a:ext cx="1989619"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Opponent’s Hand</a:t>
                  </a:r>
                </a:p>
              </p:txBody>
            </p:sp>
            <p:sp>
              <p:nvSpPr>
                <p:cNvPr id="530" name="TextBox 4">
                  <a:extLst>
                    <a:ext uri="{FF2B5EF4-FFF2-40B4-BE49-F238E27FC236}">
                      <a16:creationId xmlns:a16="http://schemas.microsoft.com/office/drawing/2014/main" id="{B6AA7F51-B321-47C8-98EE-160A213FE5A5}"/>
                    </a:ext>
                  </a:extLst>
                </p:cNvPr>
                <p:cNvSpPr txBox="1">
                  <a:spLocks noChangeArrowheads="1"/>
                </p:cNvSpPr>
                <p:nvPr/>
              </p:nvSpPr>
              <p:spPr bwMode="auto">
                <a:xfrm>
                  <a:off x="18770136" y="10055886"/>
                  <a:ext cx="854506" cy="37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2000" dirty="0">
                      <a:solidFill>
                        <a:srgbClr val="FF0000"/>
                      </a:solidFill>
                      <a:latin typeface="Arial" panose="020B0604020202020204" pitchFamily="34" charset="0"/>
                      <a:cs typeface="Arial" panose="020B0604020202020204" pitchFamily="34" charset="0"/>
                    </a:rPr>
                    <a:t>Turn 8</a:t>
                  </a:r>
                </a:p>
              </p:txBody>
            </p:sp>
            <p:pic>
              <p:nvPicPr>
                <p:cNvPr id="531" name="Picture 530" descr="A drawing of a face&#10;&#10;Description generated with high confidence">
                  <a:extLst>
                    <a:ext uri="{FF2B5EF4-FFF2-40B4-BE49-F238E27FC236}">
                      <a16:creationId xmlns:a16="http://schemas.microsoft.com/office/drawing/2014/main" id="{68284F6E-FB37-4517-9BA0-4CB0BD890980}"/>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8943402" y="11695528"/>
                  <a:ext cx="613611" cy="846274"/>
                </a:xfrm>
                <a:prstGeom prst="rect">
                  <a:avLst/>
                </a:prstGeom>
              </p:spPr>
            </p:pic>
            <p:pic>
              <p:nvPicPr>
                <p:cNvPr id="528" name="Picture 527" descr="A close up of a logo&#10;&#10;Description generated with high confidence">
                  <a:extLst>
                    <a:ext uri="{FF2B5EF4-FFF2-40B4-BE49-F238E27FC236}">
                      <a16:creationId xmlns:a16="http://schemas.microsoft.com/office/drawing/2014/main" id="{25C10334-3D84-4660-AFEF-0D57C19B9625}"/>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9202866" y="11702837"/>
                  <a:ext cx="566213" cy="834095"/>
                </a:xfrm>
                <a:prstGeom prst="rect">
                  <a:avLst/>
                </a:prstGeom>
              </p:spPr>
            </p:pic>
          </p:grpSp>
        </p:grpSp>
      </p:grpSp>
      <p:sp>
        <p:nvSpPr>
          <p:cNvPr id="534" name="TextBox 4">
            <a:extLst>
              <a:ext uri="{FF2B5EF4-FFF2-40B4-BE49-F238E27FC236}">
                <a16:creationId xmlns:a16="http://schemas.microsoft.com/office/drawing/2014/main" id="{23157AEE-BF15-4A75-96BB-A85D787B7AAB}"/>
              </a:ext>
            </a:extLst>
          </p:cNvPr>
          <p:cNvSpPr txBox="1">
            <a:spLocks noChangeArrowheads="1"/>
          </p:cNvSpPr>
          <p:nvPr/>
        </p:nvSpPr>
        <p:spPr bwMode="auto">
          <a:xfrm>
            <a:off x="24227501" y="2536975"/>
            <a:ext cx="8767100" cy="6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032" tIns="31016" rIns="62032" bIns="3101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algn="ctr" eaLnBrk="1" hangingPunct="1"/>
            <a:r>
              <a:rPr lang="en-US" sz="3800" b="1" dirty="0">
                <a:latin typeface="+mj-lt"/>
              </a:rPr>
              <a:t>Choosing the Crib</a:t>
            </a:r>
          </a:p>
        </p:txBody>
      </p:sp>
      <p:graphicFrame>
        <p:nvGraphicFramePr>
          <p:cNvPr id="535" name="Chart 534">
            <a:extLst>
              <a:ext uri="{FF2B5EF4-FFF2-40B4-BE49-F238E27FC236}">
                <a16:creationId xmlns:a16="http://schemas.microsoft.com/office/drawing/2014/main" id="{00000000-0008-0000-0000-000006000000}"/>
              </a:ext>
            </a:extLst>
          </p:cNvPr>
          <p:cNvGraphicFramePr>
            <a:graphicFrameLocks/>
          </p:cNvGraphicFramePr>
          <p:nvPr>
            <p:extLst>
              <p:ext uri="{D42A27DB-BD31-4B8C-83A1-F6EECF244321}">
                <p14:modId xmlns:p14="http://schemas.microsoft.com/office/powerpoint/2010/main" val="3488687512"/>
              </p:ext>
            </p:extLst>
          </p:nvPr>
        </p:nvGraphicFramePr>
        <p:xfrm>
          <a:off x="25150768" y="2980575"/>
          <a:ext cx="6778325" cy="4064350"/>
        </p:xfrm>
        <a:graphic>
          <a:graphicData uri="http://schemas.openxmlformats.org/drawingml/2006/chart">
            <c:chart xmlns:c="http://schemas.openxmlformats.org/drawingml/2006/chart" xmlns:r="http://schemas.openxmlformats.org/officeDocument/2006/relationships" r:id="rId44"/>
          </a:graphicData>
        </a:graphic>
      </p:graphicFrame>
      <p:sp>
        <p:nvSpPr>
          <p:cNvPr id="262" name="TextBox 261">
            <a:extLst>
              <a:ext uri="{FF2B5EF4-FFF2-40B4-BE49-F238E27FC236}">
                <a16:creationId xmlns:a16="http://schemas.microsoft.com/office/drawing/2014/main" id="{09FB6F5A-55B5-4F8A-A313-41EBFA65EF31}"/>
              </a:ext>
            </a:extLst>
          </p:cNvPr>
          <p:cNvSpPr txBox="1"/>
          <p:nvPr/>
        </p:nvSpPr>
        <p:spPr>
          <a:xfrm>
            <a:off x="557886" y="4625992"/>
            <a:ext cx="9300814" cy="5479505"/>
          </a:xfrm>
          <a:prstGeom prst="rect">
            <a:avLst/>
          </a:prstGeom>
          <a:noFill/>
        </p:spPr>
        <p:txBody>
          <a:bodyPr wrap="square" lIns="62032" tIns="31016" rIns="62032" bIns="31016" rtlCol="0">
            <a:spAutoFit/>
          </a:bodyPr>
          <a:lstStyle/>
          <a:p>
            <a:pPr marL="514350" indent="-514350">
              <a:buFont typeface="+mj-lt"/>
              <a:buAutoNum type="arabicPeriod"/>
            </a:pPr>
            <a:r>
              <a:rPr lang="en-US" sz="3200" dirty="0">
                <a:latin typeface="+mn-lt"/>
              </a:rPr>
              <a:t>Players cycle between being the dealer, which they must deal both players a six-card hand.</a:t>
            </a:r>
          </a:p>
          <a:p>
            <a:pPr marL="514350" indent="-514350">
              <a:buFont typeface="+mj-lt"/>
              <a:buAutoNum type="arabicPeriod"/>
            </a:pPr>
            <a:r>
              <a:rPr lang="en-US" sz="3200" dirty="0">
                <a:latin typeface="+mn-lt"/>
              </a:rPr>
              <a:t>Players must choose four cards to keep and two to throw into the “crib”. </a:t>
            </a:r>
          </a:p>
          <a:p>
            <a:pPr marL="514350" indent="-514350">
              <a:buFont typeface="+mj-lt"/>
              <a:buAutoNum type="arabicPeriod"/>
            </a:pPr>
            <a:r>
              <a:rPr lang="en-US" sz="3200" dirty="0">
                <a:latin typeface="+mn-lt"/>
              </a:rPr>
              <a:t>A card is then flipped up from the deck and they take turns playing cards one at time within the “pegging” process. </a:t>
            </a:r>
          </a:p>
          <a:p>
            <a:pPr marL="514350" indent="-514350">
              <a:buFont typeface="+mj-lt"/>
              <a:buAutoNum type="arabicPeriod"/>
            </a:pPr>
            <a:r>
              <a:rPr lang="en-US" sz="3200" dirty="0">
                <a:latin typeface="+mn-lt"/>
              </a:rPr>
              <a:t>After, the dealer looks at the four cards within the crib to score. If neither person is at 121+ points the game continues.</a:t>
            </a:r>
          </a:p>
          <a:p>
            <a:pPr>
              <a:spcAft>
                <a:spcPts val="814"/>
              </a:spcAft>
            </a:pPr>
            <a:endParaRPr lang="en-US" sz="3200" dirty="0">
              <a:latin typeface="+mn-lt"/>
              <a:ea typeface="Batang" pitchFamily="18" charset="-127"/>
              <a:cs typeface="Vrinda" pitchFamily="34" charset="0"/>
            </a:endParaRPr>
          </a:p>
        </p:txBody>
      </p:sp>
      <p:pic>
        <p:nvPicPr>
          <p:cNvPr id="263" name="Picture 262" descr="A picture containing rug&#10;&#10;Description generated with high confidence">
            <a:extLst>
              <a:ext uri="{FF2B5EF4-FFF2-40B4-BE49-F238E27FC236}">
                <a16:creationId xmlns:a16="http://schemas.microsoft.com/office/drawing/2014/main" id="{E8573AF8-52C6-4A6A-A994-ACD233DFD146}"/>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2400875" y="11080981"/>
            <a:ext cx="623323" cy="871605"/>
          </a:xfrm>
          <a:prstGeom prst="rect">
            <a:avLst/>
          </a:prstGeom>
        </p:spPr>
      </p:pic>
      <p:pic>
        <p:nvPicPr>
          <p:cNvPr id="264" name="Picture 263" descr="A picture containing rug&#10;&#10;Description generated with high confidence">
            <a:extLst>
              <a:ext uri="{FF2B5EF4-FFF2-40B4-BE49-F238E27FC236}">
                <a16:creationId xmlns:a16="http://schemas.microsoft.com/office/drawing/2014/main" id="{2B41A24F-0496-4085-BB2B-CB05DD454792}"/>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2818583" y="11068295"/>
            <a:ext cx="623323" cy="871605"/>
          </a:xfrm>
          <a:prstGeom prst="rect">
            <a:avLst/>
          </a:prstGeom>
        </p:spPr>
      </p:pic>
      <p:pic>
        <p:nvPicPr>
          <p:cNvPr id="265" name="Picture 264" descr="A picture containing rug&#10;&#10;Description generated with high confidence">
            <a:extLst>
              <a:ext uri="{FF2B5EF4-FFF2-40B4-BE49-F238E27FC236}">
                <a16:creationId xmlns:a16="http://schemas.microsoft.com/office/drawing/2014/main" id="{AE609866-79EB-4927-93E4-FA7E8B86A85F}"/>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3350896" y="11068614"/>
            <a:ext cx="623323" cy="871605"/>
          </a:xfrm>
          <a:prstGeom prst="rect">
            <a:avLst/>
          </a:prstGeom>
        </p:spPr>
      </p:pic>
      <p:pic>
        <p:nvPicPr>
          <p:cNvPr id="266" name="Picture 265" descr="A picture containing rug&#10;&#10;Description generated with high confidence">
            <a:extLst>
              <a:ext uri="{FF2B5EF4-FFF2-40B4-BE49-F238E27FC236}">
                <a16:creationId xmlns:a16="http://schemas.microsoft.com/office/drawing/2014/main" id="{A21C9904-84E8-4A3E-8F77-C9141AA678ED}"/>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3771033" y="11081577"/>
            <a:ext cx="623323" cy="871605"/>
          </a:xfrm>
          <a:prstGeom prst="rect">
            <a:avLst/>
          </a:prstGeom>
        </p:spPr>
      </p:pic>
      <p:pic>
        <p:nvPicPr>
          <p:cNvPr id="267" name="Picture 266" descr="A picture containing rug&#10;&#10;Description generated with high confidence">
            <a:extLst>
              <a:ext uri="{FF2B5EF4-FFF2-40B4-BE49-F238E27FC236}">
                <a16:creationId xmlns:a16="http://schemas.microsoft.com/office/drawing/2014/main" id="{0CD9A8CB-86EF-4841-8724-FEDD8AE136DC}"/>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5128458" y="11091536"/>
            <a:ext cx="623323" cy="871605"/>
          </a:xfrm>
          <a:prstGeom prst="rect">
            <a:avLst/>
          </a:prstGeom>
        </p:spPr>
      </p:pic>
      <p:pic>
        <p:nvPicPr>
          <p:cNvPr id="268" name="Picture 267" descr="A picture containing rug&#10;&#10;Description generated with high confidence">
            <a:extLst>
              <a:ext uri="{FF2B5EF4-FFF2-40B4-BE49-F238E27FC236}">
                <a16:creationId xmlns:a16="http://schemas.microsoft.com/office/drawing/2014/main" id="{B45C6356-B267-438B-BA42-C15BEEDF8A4D}"/>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5574468" y="11083416"/>
            <a:ext cx="623323" cy="871605"/>
          </a:xfrm>
          <a:prstGeom prst="rect">
            <a:avLst/>
          </a:prstGeom>
        </p:spPr>
      </p:pic>
      <p:pic>
        <p:nvPicPr>
          <p:cNvPr id="269" name="Picture 268" descr="A picture containing rug&#10;&#10;Description generated with high confidence">
            <a:extLst>
              <a:ext uri="{FF2B5EF4-FFF2-40B4-BE49-F238E27FC236}">
                <a16:creationId xmlns:a16="http://schemas.microsoft.com/office/drawing/2014/main" id="{0AE0FA1F-2359-43F5-B4CD-3FEE1756EF3B}"/>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6057860" y="11096653"/>
            <a:ext cx="623323" cy="871605"/>
          </a:xfrm>
          <a:prstGeom prst="rect">
            <a:avLst/>
          </a:prstGeom>
        </p:spPr>
      </p:pic>
      <p:pic>
        <p:nvPicPr>
          <p:cNvPr id="270" name="Picture 269" descr="A picture containing rug&#10;&#10;Description generated with high confidence">
            <a:extLst>
              <a:ext uri="{FF2B5EF4-FFF2-40B4-BE49-F238E27FC236}">
                <a16:creationId xmlns:a16="http://schemas.microsoft.com/office/drawing/2014/main" id="{8515B18E-DB48-40D3-AFB8-7E82C89BA400}"/>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7351370" y="11098329"/>
            <a:ext cx="623323" cy="871605"/>
          </a:xfrm>
          <a:prstGeom prst="rect">
            <a:avLst/>
          </a:prstGeom>
        </p:spPr>
      </p:pic>
      <p:pic>
        <p:nvPicPr>
          <p:cNvPr id="271" name="Picture 270" descr="A picture containing rug&#10;&#10;Description generated with high confidence">
            <a:extLst>
              <a:ext uri="{FF2B5EF4-FFF2-40B4-BE49-F238E27FC236}">
                <a16:creationId xmlns:a16="http://schemas.microsoft.com/office/drawing/2014/main" id="{FD15E283-3721-4631-8908-38DC6B6C0BD5}"/>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7835817" y="11098329"/>
            <a:ext cx="623323" cy="871605"/>
          </a:xfrm>
          <a:prstGeom prst="rect">
            <a:avLst/>
          </a:prstGeom>
        </p:spPr>
      </p:pic>
      <p:pic>
        <p:nvPicPr>
          <p:cNvPr id="272" name="Picture 271" descr="A picture containing rug&#10;&#10;Description generated with high confidence">
            <a:extLst>
              <a:ext uri="{FF2B5EF4-FFF2-40B4-BE49-F238E27FC236}">
                <a16:creationId xmlns:a16="http://schemas.microsoft.com/office/drawing/2014/main" id="{18E46FC8-6F24-4F13-9F84-BB786B7A6691}"/>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8255232" y="11098329"/>
            <a:ext cx="623323" cy="871605"/>
          </a:xfrm>
          <a:prstGeom prst="rect">
            <a:avLst/>
          </a:prstGeom>
        </p:spPr>
      </p:pic>
      <p:pic>
        <p:nvPicPr>
          <p:cNvPr id="273" name="Picture 272" descr="A picture containing rug&#10;&#10;Description generated with high confidence">
            <a:extLst>
              <a:ext uri="{FF2B5EF4-FFF2-40B4-BE49-F238E27FC236}">
                <a16:creationId xmlns:a16="http://schemas.microsoft.com/office/drawing/2014/main" id="{0CD7A137-D264-48A5-8914-6FA911A6C46E}"/>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9933195" y="11087200"/>
            <a:ext cx="623323" cy="871605"/>
          </a:xfrm>
          <a:prstGeom prst="rect">
            <a:avLst/>
          </a:prstGeom>
        </p:spPr>
      </p:pic>
      <p:pic>
        <p:nvPicPr>
          <p:cNvPr id="274" name="Picture 273" descr="A picture containing rug&#10;&#10;Description generated with high confidence">
            <a:extLst>
              <a:ext uri="{FF2B5EF4-FFF2-40B4-BE49-F238E27FC236}">
                <a16:creationId xmlns:a16="http://schemas.microsoft.com/office/drawing/2014/main" id="{94212D92-74B3-4742-A2DC-D940A1EBC1DF}"/>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20338494" y="11087423"/>
            <a:ext cx="623323" cy="871605"/>
          </a:xfrm>
          <a:prstGeom prst="rect">
            <a:avLst/>
          </a:prstGeom>
        </p:spPr>
      </p:pic>
      <p:pic>
        <p:nvPicPr>
          <p:cNvPr id="275" name="Picture 274" descr="A picture containing rug&#10;&#10;Description generated with high confidence">
            <a:extLst>
              <a:ext uri="{FF2B5EF4-FFF2-40B4-BE49-F238E27FC236}">
                <a16:creationId xmlns:a16="http://schemas.microsoft.com/office/drawing/2014/main" id="{5731F720-8E6C-4049-B0F7-FFAB99C0B864}"/>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2793774" y="15227373"/>
            <a:ext cx="623323" cy="871605"/>
          </a:xfrm>
          <a:prstGeom prst="rect">
            <a:avLst/>
          </a:prstGeom>
        </p:spPr>
      </p:pic>
      <p:pic>
        <p:nvPicPr>
          <p:cNvPr id="276" name="Picture 275" descr="A picture containing rug&#10;&#10;Description generated with high confidence">
            <a:extLst>
              <a:ext uri="{FF2B5EF4-FFF2-40B4-BE49-F238E27FC236}">
                <a16:creationId xmlns:a16="http://schemas.microsoft.com/office/drawing/2014/main" id="{B0933D06-5F8F-4895-9D89-42090E0CA090}"/>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3177076" y="15227372"/>
            <a:ext cx="623323" cy="871605"/>
          </a:xfrm>
          <a:prstGeom prst="rect">
            <a:avLst/>
          </a:prstGeom>
        </p:spPr>
      </p:pic>
      <p:pic>
        <p:nvPicPr>
          <p:cNvPr id="277" name="Picture 276" descr="A picture containing rug&#10;&#10;Description generated with high confidence">
            <a:extLst>
              <a:ext uri="{FF2B5EF4-FFF2-40B4-BE49-F238E27FC236}">
                <a16:creationId xmlns:a16="http://schemas.microsoft.com/office/drawing/2014/main" id="{D3F3F96E-11FC-4795-94DD-9DF4EF73648D}"/>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5437965" y="15213696"/>
            <a:ext cx="623323" cy="871605"/>
          </a:xfrm>
          <a:prstGeom prst="rect">
            <a:avLst/>
          </a:prstGeom>
        </p:spPr>
      </p:pic>
      <p:pic>
        <p:nvPicPr>
          <p:cNvPr id="278" name="Picture 277" descr="A picture containing rug&#10;&#10;Description generated with high confidence">
            <a:extLst>
              <a:ext uri="{FF2B5EF4-FFF2-40B4-BE49-F238E27FC236}">
                <a16:creationId xmlns:a16="http://schemas.microsoft.com/office/drawing/2014/main" id="{0520F42A-0E33-45C6-99D5-5F3F00F81C3B}"/>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7724263" y="15186540"/>
            <a:ext cx="623323" cy="871605"/>
          </a:xfrm>
          <a:prstGeom prst="rect">
            <a:avLst/>
          </a:prstGeom>
        </p:spPr>
      </p:pic>
      <p:sp>
        <p:nvSpPr>
          <p:cNvPr id="2" name="TextBox 1">
            <a:extLst>
              <a:ext uri="{FF2B5EF4-FFF2-40B4-BE49-F238E27FC236}">
                <a16:creationId xmlns:a16="http://schemas.microsoft.com/office/drawing/2014/main" id="{40EEF06E-A68F-4D4C-AB8F-FEF05B56A995}"/>
              </a:ext>
            </a:extLst>
          </p:cNvPr>
          <p:cNvSpPr txBox="1"/>
          <p:nvPr/>
        </p:nvSpPr>
        <p:spPr>
          <a:xfrm>
            <a:off x="14186896" y="10820869"/>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79" name="TextBox 278">
            <a:extLst>
              <a:ext uri="{FF2B5EF4-FFF2-40B4-BE49-F238E27FC236}">
                <a16:creationId xmlns:a16="http://schemas.microsoft.com/office/drawing/2014/main" id="{E87FA5A5-FF45-481D-946A-60BC6A135480}"/>
              </a:ext>
            </a:extLst>
          </p:cNvPr>
          <p:cNvSpPr txBox="1"/>
          <p:nvPr/>
        </p:nvSpPr>
        <p:spPr>
          <a:xfrm>
            <a:off x="16560620" y="10856483"/>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0" name="TextBox 279">
            <a:extLst>
              <a:ext uri="{FF2B5EF4-FFF2-40B4-BE49-F238E27FC236}">
                <a16:creationId xmlns:a16="http://schemas.microsoft.com/office/drawing/2014/main" id="{251CD6F7-A0B9-4743-A899-C09FEDCBA602}"/>
              </a:ext>
            </a:extLst>
          </p:cNvPr>
          <p:cNvSpPr txBox="1"/>
          <p:nvPr/>
        </p:nvSpPr>
        <p:spPr>
          <a:xfrm>
            <a:off x="18809477" y="10871786"/>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1" name="TextBox 280">
            <a:extLst>
              <a:ext uri="{FF2B5EF4-FFF2-40B4-BE49-F238E27FC236}">
                <a16:creationId xmlns:a16="http://schemas.microsoft.com/office/drawing/2014/main" id="{2B875B2B-AAA7-4B05-9982-E097B10D1817}"/>
              </a:ext>
            </a:extLst>
          </p:cNvPr>
          <p:cNvSpPr txBox="1"/>
          <p:nvPr/>
        </p:nvSpPr>
        <p:spPr>
          <a:xfrm>
            <a:off x="20929621" y="10983254"/>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2" name="TextBox 281">
            <a:extLst>
              <a:ext uri="{FF2B5EF4-FFF2-40B4-BE49-F238E27FC236}">
                <a16:creationId xmlns:a16="http://schemas.microsoft.com/office/drawing/2014/main" id="{4B8F8276-27C7-4891-B1E3-079905D20816}"/>
              </a:ext>
            </a:extLst>
          </p:cNvPr>
          <p:cNvSpPr txBox="1"/>
          <p:nvPr/>
        </p:nvSpPr>
        <p:spPr>
          <a:xfrm>
            <a:off x="13754568" y="15186540"/>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3" name="TextBox 282">
            <a:extLst>
              <a:ext uri="{FF2B5EF4-FFF2-40B4-BE49-F238E27FC236}">
                <a16:creationId xmlns:a16="http://schemas.microsoft.com/office/drawing/2014/main" id="{86078B7E-0034-4FA6-9DBA-D3FAF48BAA37}"/>
              </a:ext>
            </a:extLst>
          </p:cNvPr>
          <p:cNvSpPr txBox="1"/>
          <p:nvPr/>
        </p:nvSpPr>
        <p:spPr>
          <a:xfrm>
            <a:off x="16043964" y="15211789"/>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4" name="TextBox 283">
            <a:extLst>
              <a:ext uri="{FF2B5EF4-FFF2-40B4-BE49-F238E27FC236}">
                <a16:creationId xmlns:a16="http://schemas.microsoft.com/office/drawing/2014/main" id="{21362C7A-A790-41CE-B3F5-8BDFCDB8CD5E}"/>
              </a:ext>
            </a:extLst>
          </p:cNvPr>
          <p:cNvSpPr txBox="1"/>
          <p:nvPr/>
        </p:nvSpPr>
        <p:spPr>
          <a:xfrm>
            <a:off x="18369202" y="15186540"/>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5" name="TextBox 284">
            <a:extLst>
              <a:ext uri="{FF2B5EF4-FFF2-40B4-BE49-F238E27FC236}">
                <a16:creationId xmlns:a16="http://schemas.microsoft.com/office/drawing/2014/main" id="{66D6F757-F807-4499-B656-8EA7C3CBA276}"/>
              </a:ext>
            </a:extLst>
          </p:cNvPr>
          <p:cNvSpPr txBox="1"/>
          <p:nvPr/>
        </p:nvSpPr>
        <p:spPr>
          <a:xfrm>
            <a:off x="21126069" y="15148218"/>
            <a:ext cx="510781" cy="338554"/>
          </a:xfrm>
          <a:prstGeom prst="rect">
            <a:avLst/>
          </a:prstGeom>
          <a:noFill/>
        </p:spPr>
        <p:txBody>
          <a:bodyPr wrap="none" rtlCol="0">
            <a:spAutoFit/>
          </a:bodyPr>
          <a:lstStyle/>
          <a:p>
            <a:r>
              <a:rPr lang="en-US" sz="1600" dirty="0">
                <a:solidFill>
                  <a:schemeClr val="accent1"/>
                </a:solidFill>
                <a:latin typeface="+mn-lt"/>
              </a:rPr>
              <a:t>1 pt</a:t>
            </a:r>
          </a:p>
        </p:txBody>
      </p:sp>
      <p:sp>
        <p:nvSpPr>
          <p:cNvPr id="286" name="TextBox 285">
            <a:extLst>
              <a:ext uri="{FF2B5EF4-FFF2-40B4-BE49-F238E27FC236}">
                <a16:creationId xmlns:a16="http://schemas.microsoft.com/office/drawing/2014/main" id="{C5A9D42A-59B7-45EC-9835-9E10F5A7741C}"/>
              </a:ext>
            </a:extLst>
          </p:cNvPr>
          <p:cNvSpPr txBox="1"/>
          <p:nvPr/>
        </p:nvSpPr>
        <p:spPr>
          <a:xfrm>
            <a:off x="13938607" y="13687547"/>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7" name="TextBox 286">
            <a:extLst>
              <a:ext uri="{FF2B5EF4-FFF2-40B4-BE49-F238E27FC236}">
                <a16:creationId xmlns:a16="http://schemas.microsoft.com/office/drawing/2014/main" id="{F72ADF9E-5AE1-4D0B-90F9-C52CC2397C92}"/>
              </a:ext>
            </a:extLst>
          </p:cNvPr>
          <p:cNvSpPr txBox="1"/>
          <p:nvPr/>
        </p:nvSpPr>
        <p:spPr>
          <a:xfrm>
            <a:off x="16225407" y="13735915"/>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8" name="TextBox 287">
            <a:extLst>
              <a:ext uri="{FF2B5EF4-FFF2-40B4-BE49-F238E27FC236}">
                <a16:creationId xmlns:a16="http://schemas.microsoft.com/office/drawing/2014/main" id="{BC9340D0-318D-4FFA-AA00-F33D44D7AE87}"/>
              </a:ext>
            </a:extLst>
          </p:cNvPr>
          <p:cNvSpPr txBox="1"/>
          <p:nvPr/>
        </p:nvSpPr>
        <p:spPr>
          <a:xfrm>
            <a:off x="18590808" y="13684750"/>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89" name="TextBox 288">
            <a:extLst>
              <a:ext uri="{FF2B5EF4-FFF2-40B4-BE49-F238E27FC236}">
                <a16:creationId xmlns:a16="http://schemas.microsoft.com/office/drawing/2014/main" id="{15A366F2-CFA0-4311-B1C2-DFEA05BC9071}"/>
              </a:ext>
            </a:extLst>
          </p:cNvPr>
          <p:cNvSpPr txBox="1"/>
          <p:nvPr/>
        </p:nvSpPr>
        <p:spPr>
          <a:xfrm>
            <a:off x="20910305" y="13648134"/>
            <a:ext cx="590931" cy="338554"/>
          </a:xfrm>
          <a:prstGeom prst="rect">
            <a:avLst/>
          </a:prstGeom>
          <a:noFill/>
        </p:spPr>
        <p:txBody>
          <a:bodyPr wrap="none" rtlCol="0">
            <a:spAutoFit/>
          </a:bodyPr>
          <a:lstStyle/>
          <a:p>
            <a:r>
              <a:rPr lang="en-US" sz="1600" dirty="0">
                <a:solidFill>
                  <a:schemeClr val="accent1"/>
                </a:solidFill>
                <a:latin typeface="+mn-lt"/>
              </a:rPr>
              <a:t>0 pts</a:t>
            </a:r>
          </a:p>
        </p:txBody>
      </p:sp>
      <p:sp>
        <p:nvSpPr>
          <p:cNvPr id="290" name="TextBox 289">
            <a:extLst>
              <a:ext uri="{FF2B5EF4-FFF2-40B4-BE49-F238E27FC236}">
                <a16:creationId xmlns:a16="http://schemas.microsoft.com/office/drawing/2014/main" id="{04FF65E3-CB9D-4C5C-ABFA-06CEC5FDE05E}"/>
              </a:ext>
            </a:extLst>
          </p:cNvPr>
          <p:cNvSpPr txBox="1"/>
          <p:nvPr/>
        </p:nvSpPr>
        <p:spPr>
          <a:xfrm>
            <a:off x="13595965" y="17707218"/>
            <a:ext cx="590931" cy="338554"/>
          </a:xfrm>
          <a:prstGeom prst="rect">
            <a:avLst/>
          </a:prstGeom>
          <a:noFill/>
        </p:spPr>
        <p:txBody>
          <a:bodyPr wrap="none" rtlCol="0">
            <a:spAutoFit/>
          </a:bodyPr>
          <a:lstStyle/>
          <a:p>
            <a:r>
              <a:rPr lang="en-US" sz="1600" dirty="0">
                <a:solidFill>
                  <a:schemeClr val="accent1"/>
                </a:solidFill>
                <a:latin typeface="+mn-lt"/>
              </a:rPr>
              <a:t>2 pts</a:t>
            </a:r>
          </a:p>
        </p:txBody>
      </p:sp>
      <p:sp>
        <p:nvSpPr>
          <p:cNvPr id="291" name="TextBox 290">
            <a:extLst>
              <a:ext uri="{FF2B5EF4-FFF2-40B4-BE49-F238E27FC236}">
                <a16:creationId xmlns:a16="http://schemas.microsoft.com/office/drawing/2014/main" id="{D63DC918-6EFC-4F4C-935B-DEA143342110}"/>
              </a:ext>
            </a:extLst>
          </p:cNvPr>
          <p:cNvSpPr txBox="1"/>
          <p:nvPr/>
        </p:nvSpPr>
        <p:spPr>
          <a:xfrm>
            <a:off x="16070966" y="17749453"/>
            <a:ext cx="590931" cy="338554"/>
          </a:xfrm>
          <a:prstGeom prst="rect">
            <a:avLst/>
          </a:prstGeom>
          <a:noFill/>
        </p:spPr>
        <p:txBody>
          <a:bodyPr wrap="none" rtlCol="0">
            <a:spAutoFit/>
          </a:bodyPr>
          <a:lstStyle/>
          <a:p>
            <a:r>
              <a:rPr lang="en-US" sz="1600" dirty="0">
                <a:solidFill>
                  <a:schemeClr val="accent1"/>
                </a:solidFill>
                <a:latin typeface="+mn-lt"/>
              </a:rPr>
              <a:t>2 pts</a:t>
            </a:r>
          </a:p>
        </p:txBody>
      </p:sp>
      <p:sp>
        <p:nvSpPr>
          <p:cNvPr id="292" name="TextBox 291">
            <a:extLst>
              <a:ext uri="{FF2B5EF4-FFF2-40B4-BE49-F238E27FC236}">
                <a16:creationId xmlns:a16="http://schemas.microsoft.com/office/drawing/2014/main" id="{9ADE2AB1-1200-4D96-95C7-58F0FB470C41}"/>
              </a:ext>
            </a:extLst>
          </p:cNvPr>
          <p:cNvSpPr txBox="1"/>
          <p:nvPr/>
        </p:nvSpPr>
        <p:spPr>
          <a:xfrm>
            <a:off x="18390481" y="17769243"/>
            <a:ext cx="590931" cy="338554"/>
          </a:xfrm>
          <a:prstGeom prst="rect">
            <a:avLst/>
          </a:prstGeom>
          <a:noFill/>
        </p:spPr>
        <p:txBody>
          <a:bodyPr wrap="none" rtlCol="0">
            <a:spAutoFit/>
          </a:bodyPr>
          <a:lstStyle/>
          <a:p>
            <a:r>
              <a:rPr lang="en-US" sz="1600" dirty="0">
                <a:solidFill>
                  <a:schemeClr val="accent1"/>
                </a:solidFill>
                <a:latin typeface="+mn-lt"/>
              </a:rPr>
              <a:t>2 pts</a:t>
            </a:r>
          </a:p>
        </p:txBody>
      </p:sp>
      <p:sp>
        <p:nvSpPr>
          <p:cNvPr id="293" name="TextBox 292">
            <a:extLst>
              <a:ext uri="{FF2B5EF4-FFF2-40B4-BE49-F238E27FC236}">
                <a16:creationId xmlns:a16="http://schemas.microsoft.com/office/drawing/2014/main" id="{2B3F526B-1B5F-4D4F-9715-D474263E3D3C}"/>
              </a:ext>
            </a:extLst>
          </p:cNvPr>
          <p:cNvSpPr txBox="1"/>
          <p:nvPr/>
        </p:nvSpPr>
        <p:spPr>
          <a:xfrm>
            <a:off x="20804040" y="17783232"/>
            <a:ext cx="590931" cy="338554"/>
          </a:xfrm>
          <a:prstGeom prst="rect">
            <a:avLst/>
          </a:prstGeom>
          <a:noFill/>
        </p:spPr>
        <p:txBody>
          <a:bodyPr wrap="none" rtlCol="0">
            <a:spAutoFit/>
          </a:bodyPr>
          <a:lstStyle/>
          <a:p>
            <a:r>
              <a:rPr lang="en-US" sz="1600" dirty="0">
                <a:solidFill>
                  <a:schemeClr val="accent1"/>
                </a:solidFill>
                <a:latin typeface="+mn-lt"/>
              </a:rPr>
              <a:t>2 pts</a:t>
            </a:r>
          </a:p>
        </p:txBody>
      </p:sp>
      <p:graphicFrame>
        <p:nvGraphicFramePr>
          <p:cNvPr id="294" name="Chart 293">
            <a:extLst>
              <a:ext uri="{FF2B5EF4-FFF2-40B4-BE49-F238E27FC236}">
                <a16:creationId xmlns:a16="http://schemas.microsoft.com/office/drawing/2014/main" id="{09AF5AA0-9DE5-4E8E-A0BA-7EC4C097B8BB}"/>
              </a:ext>
            </a:extLst>
          </p:cNvPr>
          <p:cNvGraphicFramePr>
            <a:graphicFrameLocks/>
          </p:cNvGraphicFramePr>
          <p:nvPr>
            <p:extLst>
              <p:ext uri="{D42A27DB-BD31-4B8C-83A1-F6EECF244321}">
                <p14:modId xmlns:p14="http://schemas.microsoft.com/office/powerpoint/2010/main" val="3744665001"/>
              </p:ext>
            </p:extLst>
          </p:nvPr>
        </p:nvGraphicFramePr>
        <p:xfrm>
          <a:off x="25260961" y="7044925"/>
          <a:ext cx="6438239" cy="4150112"/>
        </p:xfrm>
        <a:graphic>
          <a:graphicData uri="http://schemas.openxmlformats.org/drawingml/2006/chart">
            <c:chart xmlns:c="http://schemas.openxmlformats.org/drawingml/2006/chart" xmlns:r="http://schemas.openxmlformats.org/officeDocument/2006/relationships" r:id="rId46"/>
          </a:graphicData>
        </a:graphic>
      </p:graphicFrame>
    </p:spTree>
    <p:extLst>
      <p:ext uri="{BB962C8B-B14F-4D97-AF65-F5344CB8AC3E}">
        <p14:creationId xmlns:p14="http://schemas.microsoft.com/office/powerpoint/2010/main" val="1737870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29460</TotalTime>
  <Words>521</Words>
  <Application>Microsoft Office PowerPoint</Application>
  <PresentationFormat>Custom</PresentationFormat>
  <Paragraphs>93</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Batang</vt:lpstr>
      <vt:lpstr>ＭＳ Ｐゴシック</vt:lpstr>
      <vt:lpstr>Arial</vt:lpstr>
      <vt:lpstr>Calibri</vt:lpstr>
      <vt:lpstr>Helvetica</vt:lpstr>
      <vt:lpstr>Tahoma</vt:lpstr>
      <vt:lpstr>Vrinda</vt:lpstr>
      <vt:lpstr>wf_segoe-ui_normal</vt:lpstr>
      <vt:lpstr>Office Theme</vt:lpstr>
      <vt:lpstr>PowerPoint Presentation</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EPLT</dc:creator>
  <cp:lastModifiedBy>Silberstein, Chris</cp:lastModifiedBy>
  <cp:revision>620</cp:revision>
  <cp:lastPrinted>2015-05-12T17:25:26Z</cp:lastPrinted>
  <dcterms:created xsi:type="dcterms:W3CDTF">2013-01-02T16:48:51Z</dcterms:created>
  <dcterms:modified xsi:type="dcterms:W3CDTF">2018-05-15T15:14:16Z</dcterms:modified>
</cp:coreProperties>
</file>